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9" r:id="rId3"/>
    <p:sldId id="257" r:id="rId4"/>
    <p:sldId id="258" r:id="rId5"/>
    <p:sldId id="297" r:id="rId6"/>
    <p:sldId id="298" r:id="rId7"/>
    <p:sldId id="265" r:id="rId8"/>
    <p:sldId id="299" r:id="rId9"/>
    <p:sldId id="300" r:id="rId10"/>
    <p:sldId id="301" r:id="rId11"/>
    <p:sldId id="302" r:id="rId12"/>
    <p:sldId id="303" r:id="rId13"/>
    <p:sldId id="304" r:id="rId14"/>
    <p:sldId id="280" r:id="rId15"/>
    <p:sldId id="305" r:id="rId16"/>
    <p:sldId id="306" r:id="rId17"/>
    <p:sldId id="271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3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4" r:id="rId34"/>
    <p:sldId id="325" r:id="rId35"/>
    <p:sldId id="323" r:id="rId36"/>
    <p:sldId id="326" r:id="rId37"/>
    <p:sldId id="328" r:id="rId38"/>
    <p:sldId id="329" r:id="rId39"/>
    <p:sldId id="275" r:id="rId40"/>
    <p:sldId id="296" r:id="rId41"/>
    <p:sldId id="331" r:id="rId42"/>
    <p:sldId id="330" r:id="rId43"/>
    <p:sldId id="276" r:id="rId44"/>
    <p:sldId id="332" r:id="rId45"/>
    <p:sldId id="333" r:id="rId46"/>
    <p:sldId id="334" r:id="rId47"/>
    <p:sldId id="335" r:id="rId48"/>
    <p:sldId id="337" r:id="rId49"/>
    <p:sldId id="338" r:id="rId50"/>
    <p:sldId id="339" r:id="rId51"/>
    <p:sldId id="340" r:id="rId52"/>
    <p:sldId id="315" r:id="rId53"/>
    <p:sldId id="341" r:id="rId54"/>
    <p:sldId id="342" r:id="rId55"/>
    <p:sldId id="344" r:id="rId56"/>
    <p:sldId id="343" r:id="rId57"/>
    <p:sldId id="345" r:id="rId58"/>
    <p:sldId id="347" r:id="rId59"/>
    <p:sldId id="348" r:id="rId60"/>
    <p:sldId id="349" r:id="rId61"/>
    <p:sldId id="352" r:id="rId62"/>
    <p:sldId id="351" r:id="rId63"/>
    <p:sldId id="350" r:id="rId64"/>
    <p:sldId id="34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00000"/>
    <a:srgbClr val="00503E"/>
    <a:srgbClr val="244270"/>
    <a:srgbClr val="000000"/>
    <a:srgbClr val="00523C"/>
    <a:srgbClr val="006600"/>
    <a:srgbClr val="600000"/>
    <a:srgbClr val="1321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86345" autoAdjust="0"/>
  </p:normalViewPr>
  <p:slideViewPr>
    <p:cSldViewPr snapToGrid="0">
      <p:cViewPr varScale="1">
        <p:scale>
          <a:sx n="108" d="100"/>
          <a:sy n="108" d="100"/>
        </p:scale>
        <p:origin x="2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M:\SMH\natlcow_data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GRW\GRAPHICS\nm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genotype%20cou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average%20net%20merit%20by%20date%20entered%20AI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tooker\Documents\rdcpr1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tooker\Documents\rdcpr1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tooker\Documents\rdcpr1.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199.133.52.241\aipl3850-U\jan\bias\pctgeno_by_nm_2009_10bulls.xlsx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123968572556"/>
          <c:y val="0.035242097483696"/>
          <c:w val="0.696271898474566"/>
          <c:h val="0.805473125802488"/>
        </c:manualLayout>
      </c:layout>
      <c:lineChart>
        <c:grouping val="standard"/>
        <c:varyColors val="0"/>
        <c:ser>
          <c:idx val="2"/>
          <c:order val="0"/>
          <c:tx>
            <c:v>U.S. cows</c:v>
          </c:tx>
          <c:spPr>
            <a:ln w="44450">
              <a:solidFill>
                <a:srgbClr val="00523C"/>
              </a:solidFill>
            </a:ln>
          </c:spPr>
          <c:marker>
            <c:symbol val="none"/>
          </c:marker>
          <c:cat>
            <c:numRef>
              <c:f>Federal2472!$A$2:$A$72</c:f>
              <c:numCache>
                <c:formatCode>General</c:formatCode>
                <c:ptCount val="71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</c:numCache>
            </c:numRef>
          </c:cat>
          <c:val>
            <c:numRef>
              <c:f>Federal2472!$C$2:$C$77</c:f>
              <c:numCache>
                <c:formatCode>General</c:formatCode>
                <c:ptCount val="76"/>
                <c:pt idx="0">
                  <c:v>23.671</c:v>
                </c:pt>
                <c:pt idx="1">
                  <c:v>24.28799999999999</c:v>
                </c:pt>
                <c:pt idx="2">
                  <c:v>25.027</c:v>
                </c:pt>
                <c:pt idx="3">
                  <c:v>25.451</c:v>
                </c:pt>
                <c:pt idx="4">
                  <c:v>25.597</c:v>
                </c:pt>
                <c:pt idx="5">
                  <c:v>25.033</c:v>
                </c:pt>
                <c:pt idx="6">
                  <c:v>24.089</c:v>
                </c:pt>
                <c:pt idx="7">
                  <c:v>23.329</c:v>
                </c:pt>
                <c:pt idx="8">
                  <c:v>22.33600000000003</c:v>
                </c:pt>
                <c:pt idx="9">
                  <c:v>22.024</c:v>
                </c:pt>
                <c:pt idx="10">
                  <c:v>21.94399999999996</c:v>
                </c:pt>
                <c:pt idx="11">
                  <c:v>21.505</c:v>
                </c:pt>
                <c:pt idx="12">
                  <c:v>21.338</c:v>
                </c:pt>
                <c:pt idx="13">
                  <c:v>21.691</c:v>
                </c:pt>
                <c:pt idx="14">
                  <c:v>21.581</c:v>
                </c:pt>
                <c:pt idx="15">
                  <c:v>21.044</c:v>
                </c:pt>
                <c:pt idx="16">
                  <c:v>20.501</c:v>
                </c:pt>
                <c:pt idx="17">
                  <c:v>19.774</c:v>
                </c:pt>
                <c:pt idx="18">
                  <c:v>18.71100000000003</c:v>
                </c:pt>
                <c:pt idx="19">
                  <c:v>17.901</c:v>
                </c:pt>
                <c:pt idx="20">
                  <c:v>17.515</c:v>
                </c:pt>
                <c:pt idx="21">
                  <c:v>17.243</c:v>
                </c:pt>
                <c:pt idx="22">
                  <c:v>16.842</c:v>
                </c:pt>
                <c:pt idx="23">
                  <c:v>16.26</c:v>
                </c:pt>
                <c:pt idx="24">
                  <c:v>15.677</c:v>
                </c:pt>
                <c:pt idx="25">
                  <c:v>14.95300000000002</c:v>
                </c:pt>
                <c:pt idx="26">
                  <c:v>14.071</c:v>
                </c:pt>
                <c:pt idx="27">
                  <c:v>13.415</c:v>
                </c:pt>
                <c:pt idx="28">
                  <c:v>12.832</c:v>
                </c:pt>
                <c:pt idx="29">
                  <c:v>12.307</c:v>
                </c:pt>
                <c:pt idx="30">
                  <c:v>12.0</c:v>
                </c:pt>
                <c:pt idx="31">
                  <c:v>11.839</c:v>
                </c:pt>
                <c:pt idx="32">
                  <c:v>11.7</c:v>
                </c:pt>
                <c:pt idx="33">
                  <c:v>11.413</c:v>
                </c:pt>
                <c:pt idx="34">
                  <c:v>11.23</c:v>
                </c:pt>
                <c:pt idx="35">
                  <c:v>11.139</c:v>
                </c:pt>
                <c:pt idx="36">
                  <c:v>11.032</c:v>
                </c:pt>
                <c:pt idx="37">
                  <c:v>10.945</c:v>
                </c:pt>
                <c:pt idx="38">
                  <c:v>10.803</c:v>
                </c:pt>
                <c:pt idx="39">
                  <c:v>10.734</c:v>
                </c:pt>
                <c:pt idx="40">
                  <c:v>10.799</c:v>
                </c:pt>
                <c:pt idx="41">
                  <c:v>10.898</c:v>
                </c:pt>
                <c:pt idx="42">
                  <c:v>11.011</c:v>
                </c:pt>
                <c:pt idx="43">
                  <c:v>11.05900000000001</c:v>
                </c:pt>
                <c:pt idx="44">
                  <c:v>10.793</c:v>
                </c:pt>
                <c:pt idx="45">
                  <c:v>10.981</c:v>
                </c:pt>
                <c:pt idx="46">
                  <c:v>10.773</c:v>
                </c:pt>
                <c:pt idx="47">
                  <c:v>10.327</c:v>
                </c:pt>
                <c:pt idx="48">
                  <c:v>10.224</c:v>
                </c:pt>
                <c:pt idx="49">
                  <c:v>10.046</c:v>
                </c:pt>
                <c:pt idx="50">
                  <c:v>9.993</c:v>
                </c:pt>
                <c:pt idx="51">
                  <c:v>9.826</c:v>
                </c:pt>
                <c:pt idx="52">
                  <c:v>9.688000000000001</c:v>
                </c:pt>
                <c:pt idx="53">
                  <c:v>9.581000000000001</c:v>
                </c:pt>
                <c:pt idx="54">
                  <c:v>9.494000000000001</c:v>
                </c:pt>
                <c:pt idx="55">
                  <c:v>9.466000000000004</c:v>
                </c:pt>
                <c:pt idx="56">
                  <c:v>9.372000000000024</c:v>
                </c:pt>
                <c:pt idx="57">
                  <c:v>9.252</c:v>
                </c:pt>
                <c:pt idx="58">
                  <c:v>9.151000000000001</c:v>
                </c:pt>
                <c:pt idx="59">
                  <c:v>9.153</c:v>
                </c:pt>
                <c:pt idx="60">
                  <c:v>9.199</c:v>
                </c:pt>
                <c:pt idx="61">
                  <c:v>9.103000000000001</c:v>
                </c:pt>
                <c:pt idx="62">
                  <c:v>9.139</c:v>
                </c:pt>
                <c:pt idx="63">
                  <c:v>9.081000000000001</c:v>
                </c:pt>
                <c:pt idx="64">
                  <c:v>9.01</c:v>
                </c:pt>
                <c:pt idx="65">
                  <c:v>9.05</c:v>
                </c:pt>
                <c:pt idx="66">
                  <c:v>9.137</c:v>
                </c:pt>
                <c:pt idx="67">
                  <c:v>9.189</c:v>
                </c:pt>
                <c:pt idx="68">
                  <c:v>9.314</c:v>
                </c:pt>
                <c:pt idx="69">
                  <c:v>9.202</c:v>
                </c:pt>
                <c:pt idx="70">
                  <c:v>9.123000000000001</c:v>
                </c:pt>
                <c:pt idx="71">
                  <c:v>9.199</c:v>
                </c:pt>
                <c:pt idx="72">
                  <c:v>9.237</c:v>
                </c:pt>
                <c:pt idx="73">
                  <c:v>9.224</c:v>
                </c:pt>
                <c:pt idx="74">
                  <c:v>9.257000000000001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40030800"/>
        <c:axId val="-240459616"/>
      </c:lineChart>
      <c:lineChart>
        <c:grouping val="standard"/>
        <c:varyColors val="0"/>
        <c:ser>
          <c:idx val="3"/>
          <c:order val="1"/>
          <c:tx>
            <c:v>U.S. milk per cow</c:v>
          </c:tx>
          <c:spPr>
            <a:ln w="44450">
              <a:solidFill>
                <a:srgbClr val="244270"/>
              </a:solidFill>
            </a:ln>
          </c:spPr>
          <c:marker>
            <c:symbol val="none"/>
          </c:marker>
          <c:cat>
            <c:numRef>
              <c:f>Federal2472!$A$2:$A$77</c:f>
              <c:numCache>
                <c:formatCode>General</c:formatCode>
                <c:ptCount val="76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  <c:pt idx="71">
                  <c:v>2011.0</c:v>
                </c:pt>
                <c:pt idx="72">
                  <c:v>2012.0</c:v>
                </c:pt>
                <c:pt idx="73">
                  <c:v>2013.0</c:v>
                </c:pt>
                <c:pt idx="74">
                  <c:v>2014.0</c:v>
                </c:pt>
                <c:pt idx="75">
                  <c:v>2015.0</c:v>
                </c:pt>
              </c:numCache>
            </c:numRef>
          </c:cat>
          <c:val>
            <c:numRef>
              <c:f>Federal2472!$E$2:$E$76</c:f>
              <c:numCache>
                <c:formatCode>General</c:formatCode>
                <c:ptCount val="75"/>
                <c:pt idx="0">
                  <c:v>2096.503655659007</c:v>
                </c:pt>
                <c:pt idx="1">
                  <c:v>2149.12036358987</c:v>
                </c:pt>
                <c:pt idx="2">
                  <c:v>2148.21317897038</c:v>
                </c:pt>
                <c:pt idx="3">
                  <c:v>2085.617440225035</c:v>
                </c:pt>
                <c:pt idx="4">
                  <c:v>2073.824040171566</c:v>
                </c:pt>
                <c:pt idx="5">
                  <c:v>2171.346386767561</c:v>
                </c:pt>
                <c:pt idx="6">
                  <c:v>2216.252025432689</c:v>
                </c:pt>
                <c:pt idx="7">
                  <c:v>2271.136694912299</c:v>
                </c:pt>
                <c:pt idx="8">
                  <c:v>2287.919610373011</c:v>
                </c:pt>
                <c:pt idx="9">
                  <c:v>2391.338656995735</c:v>
                </c:pt>
                <c:pt idx="10">
                  <c:v>2410.389534005187</c:v>
                </c:pt>
                <c:pt idx="11">
                  <c:v>2419.007787890412</c:v>
                </c:pt>
                <c:pt idx="12">
                  <c:v>2437.605072590118</c:v>
                </c:pt>
                <c:pt idx="13">
                  <c:v>2513.808580627909</c:v>
                </c:pt>
                <c:pt idx="14">
                  <c:v>2565.971696249033</c:v>
                </c:pt>
                <c:pt idx="15">
                  <c:v>2649.886273552557</c:v>
                </c:pt>
                <c:pt idx="16">
                  <c:v>2762.377166370273</c:v>
                </c:pt>
                <c:pt idx="17">
                  <c:v>2858.99232834676</c:v>
                </c:pt>
                <c:pt idx="18">
                  <c:v>2986.905359695925</c:v>
                </c:pt>
                <c:pt idx="19">
                  <c:v>3091.231590938156</c:v>
                </c:pt>
                <c:pt idx="20">
                  <c:v>3188.300345224396</c:v>
                </c:pt>
                <c:pt idx="21">
                  <c:v>3306.687938068835</c:v>
                </c:pt>
                <c:pt idx="22">
                  <c:v>3400.127953877097</c:v>
                </c:pt>
                <c:pt idx="23">
                  <c:v>3492.660785065839</c:v>
                </c:pt>
                <c:pt idx="24">
                  <c:v>3673.644116655624</c:v>
                </c:pt>
                <c:pt idx="25">
                  <c:v>3767.08413246388</c:v>
                </c:pt>
                <c:pt idx="26">
                  <c:v>3865.513663679377</c:v>
                </c:pt>
                <c:pt idx="27">
                  <c:v>4014.745533586731</c:v>
                </c:pt>
                <c:pt idx="28">
                  <c:v>4143.56574955541</c:v>
                </c:pt>
                <c:pt idx="29">
                  <c:v>4279.189850170287</c:v>
                </c:pt>
                <c:pt idx="30">
                  <c:v>4422.97861236065</c:v>
                </c:pt>
                <c:pt idx="31">
                  <c:v>4542.726982134347</c:v>
                </c:pt>
                <c:pt idx="32">
                  <c:v>4653.403505713058</c:v>
                </c:pt>
                <c:pt idx="33">
                  <c:v>4589.900582348204</c:v>
                </c:pt>
                <c:pt idx="34">
                  <c:v>4668.825644244525</c:v>
                </c:pt>
                <c:pt idx="35">
                  <c:v>4699.216328997693</c:v>
                </c:pt>
                <c:pt idx="36">
                  <c:v>4941.434622403554</c:v>
                </c:pt>
                <c:pt idx="37">
                  <c:v>5082.955423045182</c:v>
                </c:pt>
                <c:pt idx="38">
                  <c:v>5099.738338505887</c:v>
                </c:pt>
                <c:pt idx="39">
                  <c:v>5212.682823633354</c:v>
                </c:pt>
                <c:pt idx="40">
                  <c:v>5393.666155223124</c:v>
                </c:pt>
                <c:pt idx="41">
                  <c:v>5526.115109669794</c:v>
                </c:pt>
                <c:pt idx="42">
                  <c:v>5581.906963768874</c:v>
                </c:pt>
                <c:pt idx="43">
                  <c:v>5725.242133649505</c:v>
                </c:pt>
                <c:pt idx="44">
                  <c:v>5688.50115655986</c:v>
                </c:pt>
                <c:pt idx="45">
                  <c:v>5907.586242168522</c:v>
                </c:pt>
                <c:pt idx="46">
                  <c:v>6025.97383501295</c:v>
                </c:pt>
                <c:pt idx="47">
                  <c:v>6268.19212841885</c:v>
                </c:pt>
                <c:pt idx="48">
                  <c:v>6434.20691378689</c:v>
                </c:pt>
                <c:pt idx="49">
                  <c:v>6496.802652532228</c:v>
                </c:pt>
                <c:pt idx="50">
                  <c:v>6705.001522706933</c:v>
                </c:pt>
                <c:pt idx="51">
                  <c:v>6817.946007834375</c:v>
                </c:pt>
                <c:pt idx="52">
                  <c:v>7062.432262788995</c:v>
                </c:pt>
                <c:pt idx="53">
                  <c:v>7131.378293870823</c:v>
                </c:pt>
                <c:pt idx="54">
                  <c:v>7338.669979426033</c:v>
                </c:pt>
                <c:pt idx="55">
                  <c:v>7441.181841429264</c:v>
                </c:pt>
                <c:pt idx="56">
                  <c:v>7453.88242610223</c:v>
                </c:pt>
                <c:pt idx="57">
                  <c:v>7652.555857772199</c:v>
                </c:pt>
                <c:pt idx="58">
                  <c:v>7794.983843033317</c:v>
                </c:pt>
                <c:pt idx="59">
                  <c:v>8057.160198068144</c:v>
                </c:pt>
                <c:pt idx="60">
                  <c:v>8254.019260499122</c:v>
                </c:pt>
                <c:pt idx="61">
                  <c:v>8238.143529657911</c:v>
                </c:pt>
                <c:pt idx="62">
                  <c:v>8440.445699805883</c:v>
                </c:pt>
                <c:pt idx="63">
                  <c:v>8508.938138577947</c:v>
                </c:pt>
                <c:pt idx="64">
                  <c:v>8600.110192837466</c:v>
                </c:pt>
                <c:pt idx="65">
                  <c:v>8867.729655589264</c:v>
                </c:pt>
                <c:pt idx="66">
                  <c:v>9024.219002452626</c:v>
                </c:pt>
                <c:pt idx="67">
                  <c:v>9164.379026164981</c:v>
                </c:pt>
                <c:pt idx="68">
                  <c:v>9251.922341946508</c:v>
                </c:pt>
                <c:pt idx="69">
                  <c:v>9326.311480745313</c:v>
                </c:pt>
                <c:pt idx="70">
                  <c:v>9589.848612709371</c:v>
                </c:pt>
                <c:pt idx="71">
                  <c:v>9676.938336181145</c:v>
                </c:pt>
                <c:pt idx="72">
                  <c:v>9852.932152363684</c:v>
                </c:pt>
                <c:pt idx="73">
                  <c:v>9895.569829480024</c:v>
                </c:pt>
                <c:pt idx="74">
                  <c:v>10096.05763038902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40579280"/>
        <c:axId val="-240582672"/>
      </c:lineChart>
      <c:catAx>
        <c:axId val="-24003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0145914204896"/>
              <c:y val="0.9282393914460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bevel/>
          </a:ln>
        </c:spPr>
        <c:txPr>
          <a:bodyPr/>
          <a:lstStyle/>
          <a:p>
            <a:pPr>
              <a:defRPr sz="2200" b="1" i="0" baseline="0">
                <a:latin typeface="Calibri" pitchFamily="34" charset="0"/>
              </a:defRPr>
            </a:pPr>
            <a:endParaRPr lang="en-US"/>
          </a:p>
        </c:txPr>
        <c:crossAx val="-240459616"/>
        <c:crosses val="autoZero"/>
        <c:auto val="1"/>
        <c:lblAlgn val="ctr"/>
        <c:lblOffset val="50"/>
        <c:tickLblSkip val="10"/>
        <c:tickMarkSkip val="5"/>
        <c:noMultiLvlLbl val="0"/>
      </c:catAx>
      <c:valAx>
        <c:axId val="-240459616"/>
        <c:scaling>
          <c:orientation val="minMax"/>
          <c:max val="27.0"/>
          <c:min val="0.0"/>
        </c:scaling>
        <c:delete val="0"/>
        <c:axPos val="l"/>
        <c:title>
          <c:tx>
            <c:rich>
              <a:bodyPr rot="-5400000" vert="horz" anchor="t" anchorCtr="1"/>
              <a:lstStyle/>
              <a:p>
                <a:pPr>
                  <a:defRPr sz="2400">
                    <a:solidFill>
                      <a:srgbClr val="00523C"/>
                    </a:solidFill>
                  </a:defRPr>
                </a:pPr>
                <a:r>
                  <a:rPr lang="en-US" sz="2400" baseline="0">
                    <a:solidFill>
                      <a:srgbClr val="00523C"/>
                    </a:solidFill>
                    <a:latin typeface="Calibri" pitchFamily="34" charset="0"/>
                  </a:rPr>
                  <a:t>Cows (millions)</a:t>
                </a:r>
                <a:endParaRPr lang="en-US" sz="2400">
                  <a:solidFill>
                    <a:srgbClr val="00523C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939497947371965"/>
              <c:y val="0.2540192372161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563F"/>
            </a:solidFill>
            <a:bevel/>
          </a:ln>
        </c:spPr>
        <c:txPr>
          <a:bodyPr/>
          <a:lstStyle/>
          <a:p>
            <a:pPr>
              <a:defRPr sz="2200" b="1" i="0" baseline="0">
                <a:solidFill>
                  <a:srgbClr val="00523C"/>
                </a:solidFill>
                <a:latin typeface="Calibri" pitchFamily="34" charset="0"/>
              </a:defRPr>
            </a:pPr>
            <a:endParaRPr lang="en-US"/>
          </a:p>
        </c:txPr>
        <c:crossAx val="-240030800"/>
        <c:crosses val="autoZero"/>
        <c:crossBetween val="midCat"/>
        <c:majorUnit val="5.0"/>
      </c:valAx>
      <c:valAx>
        <c:axId val="-240582672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2400" baseline="0">
                    <a:solidFill>
                      <a:srgbClr val="244270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rgbClr val="244270"/>
                    </a:solidFill>
                    <a:latin typeface="Calibri" pitchFamily="34" charset="0"/>
                  </a:rPr>
                  <a:t>Milk (kg) per cow</a:t>
                </a:r>
              </a:p>
            </c:rich>
          </c:tx>
          <c:layout>
            <c:manualLayout>
              <c:xMode val="edge"/>
              <c:yMode val="edge"/>
              <c:x val="0.95051988693721"/>
              <c:y val="0.2336951408737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4450" cap="sq">
            <a:solidFill>
              <a:srgbClr val="00337F"/>
            </a:solidFill>
            <a:bevel/>
          </a:ln>
        </c:spPr>
        <c:txPr>
          <a:bodyPr/>
          <a:lstStyle/>
          <a:p>
            <a:pPr>
              <a:defRPr sz="2200" b="1" i="0" baseline="0">
                <a:solidFill>
                  <a:srgbClr val="244270"/>
                </a:solidFill>
                <a:latin typeface="Calibri" pitchFamily="34" charset="0"/>
              </a:defRPr>
            </a:pPr>
            <a:endParaRPr lang="en-US"/>
          </a:p>
        </c:txPr>
        <c:crossAx val="-240579280"/>
        <c:crosses val="max"/>
        <c:crossBetween val="between"/>
        <c:majorUnit val="2500.0"/>
      </c:valAx>
      <c:catAx>
        <c:axId val="-24057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40582672"/>
        <c:crossesAt val="0.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600" b="1" i="0" baseline="0">
                <a:solidFill>
                  <a:srgbClr val="00563F"/>
                </a:solidFill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600" b="1" i="0" baseline="0">
                <a:solidFill>
                  <a:srgbClr val="00337F"/>
                </a:solidFill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9276556933652"/>
          <c:y val="0.647919317554002"/>
          <c:w val="0.338284191359699"/>
          <c:h val="0.16918873658017"/>
        </c:manualLayout>
      </c:layout>
      <c:overlay val="1"/>
      <c:txPr>
        <a:bodyPr/>
        <a:lstStyle/>
        <a:p>
          <a:pPr>
            <a:defRPr sz="2600" b="1" i="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6"/>
          <c:y val="0.0409433321902899"/>
          <c:w val="0.786498486881584"/>
          <c:h val="0.767519488597372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sq">
              <a:solidFill>
                <a:srgbClr val="244270"/>
              </a:solidFill>
              <a:miter lim="800000"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-629.6305031000001</c:v>
                </c:pt>
                <c:pt idx="1">
                  <c:v>-599.0835551</c:v>
                </c:pt>
                <c:pt idx="2">
                  <c:v>-570.7555089</c:v>
                </c:pt>
                <c:pt idx="3">
                  <c:v>-563.7329529999994</c:v>
                </c:pt>
                <c:pt idx="4">
                  <c:v>-561.290770800001</c:v>
                </c:pt>
                <c:pt idx="5">
                  <c:v>-535.0517285999995</c:v>
                </c:pt>
                <c:pt idx="6">
                  <c:v>-501.7249338999999</c:v>
                </c:pt>
                <c:pt idx="7">
                  <c:v>-481.3195641</c:v>
                </c:pt>
                <c:pt idx="8">
                  <c:v>-446.2671605</c:v>
                </c:pt>
                <c:pt idx="9">
                  <c:v>-414.9021849999997</c:v>
                </c:pt>
                <c:pt idx="10">
                  <c:v>-403.9837992999992</c:v>
                </c:pt>
                <c:pt idx="11">
                  <c:v>-371.7519188999995</c:v>
                </c:pt>
                <c:pt idx="12">
                  <c:v>-364.2662595999994</c:v>
                </c:pt>
                <c:pt idx="13">
                  <c:v>-342.2827962999997</c:v>
                </c:pt>
                <c:pt idx="14">
                  <c:v>-339.2129739</c:v>
                </c:pt>
                <c:pt idx="15">
                  <c:v>-317.56864</c:v>
                </c:pt>
                <c:pt idx="16">
                  <c:v>-301.6227626000005</c:v>
                </c:pt>
                <c:pt idx="17">
                  <c:v>-266.8819917999996</c:v>
                </c:pt>
                <c:pt idx="18">
                  <c:v>-257.2602739999996</c:v>
                </c:pt>
                <c:pt idx="19">
                  <c:v>-227.4807091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-170.6202166000002</c:v>
                </c:pt>
                <c:pt idx="23">
                  <c:v>-158.4662085000002</c:v>
                </c:pt>
                <c:pt idx="24">
                  <c:v>-103.6305998</c:v>
                </c:pt>
                <c:pt idx="25">
                  <c:v>-77.04168321000014</c:v>
                </c:pt>
                <c:pt idx="26">
                  <c:v>-47.19579865000006</c:v>
                </c:pt>
                <c:pt idx="27">
                  <c:v>-4.882136894999991</c:v>
                </c:pt>
                <c:pt idx="28">
                  <c:v>69.83548982999996</c:v>
                </c:pt>
                <c:pt idx="29">
                  <c:v>111.5685833</c:v>
                </c:pt>
                <c:pt idx="30">
                  <c:v>194.1889220000002</c:v>
                </c:pt>
                <c:pt idx="31">
                  <c:v>268.0936826</c:v>
                </c:pt>
                <c:pt idx="32">
                  <c:v>317.6854172999999</c:v>
                </c:pt>
                <c:pt idx="33">
                  <c:v>393.0609084</c:v>
                </c:pt>
              </c:numCache>
            </c:numRef>
          </c:val>
          <c:smooth val="0"/>
        </c:ser>
        <c:ser>
          <c:idx val="1"/>
          <c:order val="1"/>
          <c:tx>
            <c:v> AI bulls</c:v>
          </c:tx>
          <c:spPr>
            <a:ln w="44450" cap="sq">
              <a:solidFill>
                <a:srgbClr val="B00000"/>
              </a:solidFill>
              <a:prstDash val="sysDash"/>
              <a:miter lim="800000"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-607.758832600001</c:v>
                </c:pt>
                <c:pt idx="1">
                  <c:v>-560.4649881999989</c:v>
                </c:pt>
                <c:pt idx="2">
                  <c:v>-538.8491445999995</c:v>
                </c:pt>
                <c:pt idx="3">
                  <c:v>-535.311450399999</c:v>
                </c:pt>
                <c:pt idx="4">
                  <c:v>-545.4709872</c:v>
                </c:pt>
                <c:pt idx="5">
                  <c:v>-524.7393728000005</c:v>
                </c:pt>
                <c:pt idx="6">
                  <c:v>-485.8748489</c:v>
                </c:pt>
                <c:pt idx="7">
                  <c:v>-475.6685428</c:v>
                </c:pt>
                <c:pt idx="8">
                  <c:v>-431.5009152</c:v>
                </c:pt>
                <c:pt idx="9">
                  <c:v>-397.5151514999994</c:v>
                </c:pt>
                <c:pt idx="10">
                  <c:v>-388.3901192999991</c:v>
                </c:pt>
                <c:pt idx="11">
                  <c:v>-349.1460337</c:v>
                </c:pt>
                <c:pt idx="12">
                  <c:v>-349.9090909</c:v>
                </c:pt>
                <c:pt idx="13">
                  <c:v>-330.4666667</c:v>
                </c:pt>
                <c:pt idx="14">
                  <c:v>-326.9708492</c:v>
                </c:pt>
                <c:pt idx="15">
                  <c:v>-305.3858868</c:v>
                </c:pt>
                <c:pt idx="16">
                  <c:v>-292.3324251</c:v>
                </c:pt>
                <c:pt idx="17">
                  <c:v>-251.0616343</c:v>
                </c:pt>
                <c:pt idx="18">
                  <c:v>-237.0398954</c:v>
                </c:pt>
                <c:pt idx="19">
                  <c:v>-206.2092049999997</c:v>
                </c:pt>
                <c:pt idx="20">
                  <c:v>-197.5478261</c:v>
                </c:pt>
                <c:pt idx="21">
                  <c:v>-157.1346725999997</c:v>
                </c:pt>
                <c:pt idx="22">
                  <c:v>-144.7235939999997</c:v>
                </c:pt>
                <c:pt idx="23">
                  <c:v>-134.2013115</c:v>
                </c:pt>
                <c:pt idx="24">
                  <c:v>-64.9672459900002</c:v>
                </c:pt>
                <c:pt idx="25">
                  <c:v>-31.71740614</c:v>
                </c:pt>
                <c:pt idx="26">
                  <c:v>-3.365335052000001</c:v>
                </c:pt>
                <c:pt idx="27">
                  <c:v>58.66264205</c:v>
                </c:pt>
                <c:pt idx="28">
                  <c:v>147.6450539999997</c:v>
                </c:pt>
                <c:pt idx="29">
                  <c:v>182.4064257</c:v>
                </c:pt>
                <c:pt idx="30">
                  <c:v>274.0839637</c:v>
                </c:pt>
                <c:pt idx="31">
                  <c:v>388.0922947</c:v>
                </c:pt>
                <c:pt idx="32">
                  <c:v>476.4196983</c:v>
                </c:pt>
                <c:pt idx="33">
                  <c:v>564.8178693999984</c:v>
                </c:pt>
              </c:numCache>
            </c:numRef>
          </c:val>
          <c:smooth val="0"/>
        </c:ser>
        <c:ser>
          <c:idx val="2"/>
          <c:order val="2"/>
          <c:tx>
            <c:v> Cows</c:v>
          </c:tx>
          <c:spPr>
            <a:ln w="44450" cap="sq">
              <a:solidFill>
                <a:srgbClr val="00523C"/>
              </a:solidFill>
              <a:miter lim="800000"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-708.069</c:v>
                </c:pt>
                <c:pt idx="1">
                  <c:v>-693.279000000001</c:v>
                </c:pt>
                <c:pt idx="2">
                  <c:v>-677.876</c:v>
                </c:pt>
                <c:pt idx="3">
                  <c:v>-657.3099999999999</c:v>
                </c:pt>
                <c:pt idx="4">
                  <c:v>-638.38</c:v>
                </c:pt>
                <c:pt idx="5">
                  <c:v>-617.955999999999</c:v>
                </c:pt>
                <c:pt idx="6">
                  <c:v>-603.149</c:v>
                </c:pt>
                <c:pt idx="7">
                  <c:v>-585.664</c:v>
                </c:pt>
                <c:pt idx="8">
                  <c:v>-552.98</c:v>
                </c:pt>
                <c:pt idx="9">
                  <c:v>-527.915</c:v>
                </c:pt>
                <c:pt idx="10">
                  <c:v>-507.2989999999991</c:v>
                </c:pt>
                <c:pt idx="11">
                  <c:v>-483.18</c:v>
                </c:pt>
                <c:pt idx="12">
                  <c:v>-460.5309999999994</c:v>
                </c:pt>
                <c:pt idx="13">
                  <c:v>-437.605</c:v>
                </c:pt>
                <c:pt idx="14">
                  <c:v>-419.9549999999999</c:v>
                </c:pt>
                <c:pt idx="15">
                  <c:v>-399.947</c:v>
                </c:pt>
                <c:pt idx="16">
                  <c:v>-376.0009999999997</c:v>
                </c:pt>
                <c:pt idx="17">
                  <c:v>-348.9159999999994</c:v>
                </c:pt>
                <c:pt idx="18">
                  <c:v>-332.449</c:v>
                </c:pt>
                <c:pt idx="19">
                  <c:v>-309.757</c:v>
                </c:pt>
                <c:pt idx="20">
                  <c:v>-293.894</c:v>
                </c:pt>
                <c:pt idx="21">
                  <c:v>-271.2579999999996</c:v>
                </c:pt>
                <c:pt idx="22">
                  <c:v>-245.2139999999997</c:v>
                </c:pt>
                <c:pt idx="23">
                  <c:v>-223.768</c:v>
                </c:pt>
                <c:pt idx="24">
                  <c:v>-198.323</c:v>
                </c:pt>
                <c:pt idx="25">
                  <c:v>-170.725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</c:v>
                </c:pt>
                <c:pt idx="29">
                  <c:v>-51.383</c:v>
                </c:pt>
                <c:pt idx="30">
                  <c:v>-4.366999999999995</c:v>
                </c:pt>
                <c:pt idx="31">
                  <c:v>35.303</c:v>
                </c:pt>
                <c:pt idx="32">
                  <c:v>73.213</c:v>
                </c:pt>
                <c:pt idx="33">
                  <c:v>116.272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38908144"/>
        <c:axId val="-238904752"/>
      </c:lineChart>
      <c:catAx>
        <c:axId val="-23890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Birth 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6601131031395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-238904752"/>
        <c:crossesAt val="-800.0"/>
        <c:auto val="1"/>
        <c:lblAlgn val="ctr"/>
        <c:lblOffset val="0"/>
        <c:tickLblSkip val="5"/>
        <c:tickMarkSkip val="5"/>
        <c:noMultiLvlLbl val="0"/>
      </c:catAx>
      <c:valAx>
        <c:axId val="-238904752"/>
        <c:scaling>
          <c:orientation val="minMax"/>
          <c:max val="6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merit ($)</a:t>
                </a:r>
              </a:p>
            </c:rich>
          </c:tx>
          <c:layout>
            <c:manualLayout>
              <c:xMode val="edge"/>
              <c:yMode val="edge"/>
              <c:x val="0.00157907199338329"/>
              <c:y val="0.2369183519220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-238908144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80284348076329"/>
          <c:y val="0.118711088306794"/>
          <c:w val="0.235418068925559"/>
          <c:h val="0.24530233352540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547723229411"/>
          <c:y val="0.0643543114993056"/>
          <c:w val="0.894802502560285"/>
          <c:h val="0.814531501636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gradFill>
              <a:gsLst>
                <a:gs pos="0">
                  <a:srgbClr val="0E90AA"/>
                </a:gs>
                <a:gs pos="50000">
                  <a:srgbClr val="13C4E7"/>
                </a:gs>
                <a:gs pos="100000">
                  <a:srgbClr val="0E90A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  <c:pt idx="66">
                  <c:v>27391.0</c:v>
                </c:pt>
                <c:pt idx="67">
                  <c:v>27391.0</c:v>
                </c:pt>
                <c:pt idx="68">
                  <c:v>27392.0</c:v>
                </c:pt>
                <c:pt idx="69">
                  <c:v>27395.0</c:v>
                </c:pt>
                <c:pt idx="70">
                  <c:v>28182.0</c:v>
                </c:pt>
                <c:pt idx="71">
                  <c:v>28181.0</c:v>
                </c:pt>
                <c:pt idx="72">
                  <c:v>28182.0</c:v>
                </c:pt>
                <c:pt idx="73">
                  <c:v>28181.0</c:v>
                </c:pt>
                <c:pt idx="74">
                  <c:v>28806.0</c:v>
                </c:pt>
                <c:pt idx="75">
                  <c:v>28807.0</c:v>
                </c:pt>
                <c:pt idx="76">
                  <c:v>28807.0</c:v>
                </c:pt>
                <c:pt idx="77">
                  <c:v>30132.0</c:v>
                </c:pt>
                <c:pt idx="78">
                  <c:v>30935.0</c:v>
                </c:pt>
                <c:pt idx="79">
                  <c:v>33880.0</c:v>
                </c:pt>
                <c:pt idx="80">
                  <c:v>33933.0</c:v>
                </c:pt>
                <c:pt idx="81">
                  <c:v>33936.0</c:v>
                </c:pt>
                <c:pt idx="82">
                  <c:v>34781.0</c:v>
                </c:pt>
                <c:pt idx="83">
                  <c:v>34784.0</c:v>
                </c:pt>
                <c:pt idx="84">
                  <c:v>34781.0</c:v>
                </c:pt>
                <c:pt idx="85">
                  <c:v>34802.0</c:v>
                </c:pt>
                <c:pt idx="86">
                  <c:v>35509.0</c:v>
                </c:pt>
                <c:pt idx="87">
                  <c:v>35512.0</c:v>
                </c:pt>
                <c:pt idx="88">
                  <c:v>35507.0</c:v>
                </c:pt>
                <c:pt idx="89">
                  <c:v>35510.0</c:v>
                </c:pt>
                <c:pt idx="90">
                  <c:v>36133.0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gradFill>
              <a:gsLst>
                <a:gs pos="0">
                  <a:srgbClr val="D43402"/>
                </a:gs>
                <a:gs pos="50000">
                  <a:srgbClr val="FD834D"/>
                </a:gs>
                <a:gs pos="100000">
                  <a:srgbClr val="D43402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  <c:pt idx="66">
                  <c:v>27869.0</c:v>
                </c:pt>
                <c:pt idx="67">
                  <c:v>27949.0</c:v>
                </c:pt>
                <c:pt idx="68">
                  <c:v>27362.0</c:v>
                </c:pt>
                <c:pt idx="69">
                  <c:v>27461.0</c:v>
                </c:pt>
                <c:pt idx="70">
                  <c:v>29409.0</c:v>
                </c:pt>
                <c:pt idx="71">
                  <c:v>29489.0</c:v>
                </c:pt>
                <c:pt idx="72">
                  <c:v>29852.0</c:v>
                </c:pt>
                <c:pt idx="73">
                  <c:v>29937.0</c:v>
                </c:pt>
                <c:pt idx="74">
                  <c:v>31695.0</c:v>
                </c:pt>
                <c:pt idx="75">
                  <c:v>31954.0</c:v>
                </c:pt>
                <c:pt idx="76">
                  <c:v>32077.0</c:v>
                </c:pt>
                <c:pt idx="77">
                  <c:v>32151.0</c:v>
                </c:pt>
                <c:pt idx="78">
                  <c:v>33648.0</c:v>
                </c:pt>
                <c:pt idx="79">
                  <c:v>33727.0</c:v>
                </c:pt>
                <c:pt idx="80">
                  <c:v>33934.0</c:v>
                </c:pt>
                <c:pt idx="81">
                  <c:v>33967.0</c:v>
                </c:pt>
                <c:pt idx="82">
                  <c:v>35151.0</c:v>
                </c:pt>
                <c:pt idx="83">
                  <c:v>35198.0</c:v>
                </c:pt>
                <c:pt idx="84">
                  <c:v>35237.0</c:v>
                </c:pt>
                <c:pt idx="85">
                  <c:v>35264.0</c:v>
                </c:pt>
                <c:pt idx="86">
                  <c:v>36375.0</c:v>
                </c:pt>
                <c:pt idx="87">
                  <c:v>36404.0</c:v>
                </c:pt>
                <c:pt idx="88">
                  <c:v>36933.0</c:v>
                </c:pt>
                <c:pt idx="89">
                  <c:v>36999.0</c:v>
                </c:pt>
                <c:pt idx="90">
                  <c:v>37886.0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gradFill>
              <a:gsLst>
                <a:gs pos="0">
                  <a:srgbClr val="12B4D4"/>
                </a:gs>
                <a:gs pos="50000">
                  <a:srgbClr val="6ADBF2"/>
                </a:gs>
                <a:gs pos="100000">
                  <a:srgbClr val="12B4D4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  <c:pt idx="66">
                  <c:v>55446.0</c:v>
                </c:pt>
                <c:pt idx="67">
                  <c:v>55923.0</c:v>
                </c:pt>
                <c:pt idx="68">
                  <c:v>56006.0</c:v>
                </c:pt>
                <c:pt idx="69">
                  <c:v>56771.0</c:v>
                </c:pt>
                <c:pt idx="70">
                  <c:v>56455.0</c:v>
                </c:pt>
                <c:pt idx="71">
                  <c:v>56780.0</c:v>
                </c:pt>
                <c:pt idx="72">
                  <c:v>57390.0</c:v>
                </c:pt>
                <c:pt idx="73">
                  <c:v>57687.0</c:v>
                </c:pt>
                <c:pt idx="74">
                  <c:v>57330.0</c:v>
                </c:pt>
                <c:pt idx="75">
                  <c:v>57878.0</c:v>
                </c:pt>
                <c:pt idx="76">
                  <c:v>58135.0</c:v>
                </c:pt>
                <c:pt idx="77">
                  <c:v>59948.0</c:v>
                </c:pt>
                <c:pt idx="78">
                  <c:v>59599.0</c:v>
                </c:pt>
                <c:pt idx="79">
                  <c:v>59984.0</c:v>
                </c:pt>
                <c:pt idx="80">
                  <c:v>60370.0</c:v>
                </c:pt>
                <c:pt idx="81">
                  <c:v>60650.0</c:v>
                </c:pt>
                <c:pt idx="82">
                  <c:v>60453.0</c:v>
                </c:pt>
                <c:pt idx="83">
                  <c:v>61086.0</c:v>
                </c:pt>
                <c:pt idx="84">
                  <c:v>61410.0</c:v>
                </c:pt>
                <c:pt idx="85">
                  <c:v>61773.0</c:v>
                </c:pt>
                <c:pt idx="86">
                  <c:v>61332.0</c:v>
                </c:pt>
                <c:pt idx="87">
                  <c:v>61634.0</c:v>
                </c:pt>
                <c:pt idx="88">
                  <c:v>62796.0</c:v>
                </c:pt>
                <c:pt idx="89">
                  <c:v>64368.0</c:v>
                </c:pt>
                <c:pt idx="90">
                  <c:v>64882.0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gradFill>
              <a:gsLst>
                <a:gs pos="0">
                  <a:srgbClr val="FD7335"/>
                </a:gs>
                <a:gs pos="50000">
                  <a:srgbClr val="FEB898"/>
                </a:gs>
                <a:gs pos="100000">
                  <a:srgbClr val="FD7335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Sheet1!$E$2:$E$93</c:f>
              <c:numCache>
                <c:formatCode>General</c:formatCode>
                <c:ptCount val="92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  <c:pt idx="66">
                  <c:v>40286.0</c:v>
                </c:pt>
                <c:pt idx="67">
                  <c:v>40911.0</c:v>
                </c:pt>
                <c:pt idx="68">
                  <c:v>40748.0</c:v>
                </c:pt>
                <c:pt idx="69">
                  <c:v>41401.0</c:v>
                </c:pt>
                <c:pt idx="70">
                  <c:v>41592.0</c:v>
                </c:pt>
                <c:pt idx="71">
                  <c:v>42791.0</c:v>
                </c:pt>
                <c:pt idx="72">
                  <c:v>43841.0</c:v>
                </c:pt>
                <c:pt idx="73">
                  <c:v>44488.0</c:v>
                </c:pt>
                <c:pt idx="74">
                  <c:v>43749.0</c:v>
                </c:pt>
                <c:pt idx="75">
                  <c:v>44117.0</c:v>
                </c:pt>
                <c:pt idx="76">
                  <c:v>44102.0</c:v>
                </c:pt>
                <c:pt idx="77">
                  <c:v>44540.0</c:v>
                </c:pt>
                <c:pt idx="78">
                  <c:v>43966.0</c:v>
                </c:pt>
                <c:pt idx="79">
                  <c:v>44920.0</c:v>
                </c:pt>
                <c:pt idx="80">
                  <c:v>46049.0</c:v>
                </c:pt>
                <c:pt idx="81">
                  <c:v>46680.0</c:v>
                </c:pt>
                <c:pt idx="82">
                  <c:v>45813.0</c:v>
                </c:pt>
                <c:pt idx="83">
                  <c:v>46461.0</c:v>
                </c:pt>
                <c:pt idx="84">
                  <c:v>46747.0</c:v>
                </c:pt>
                <c:pt idx="85">
                  <c:v>46937.0</c:v>
                </c:pt>
                <c:pt idx="86">
                  <c:v>46313.0</c:v>
                </c:pt>
                <c:pt idx="87">
                  <c:v>46771.0</c:v>
                </c:pt>
                <c:pt idx="88">
                  <c:v>47964.0</c:v>
                </c:pt>
                <c:pt idx="89">
                  <c:v>49622.0</c:v>
                </c:pt>
                <c:pt idx="90">
                  <c:v>50442.0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gradFill>
              <a:gsLst>
                <a:gs pos="0">
                  <a:srgbClr val="006DDA"/>
                </a:gs>
                <a:gs pos="50000">
                  <a:srgbClr val="2F97FF"/>
                </a:gs>
                <a:gs pos="100000">
                  <a:srgbClr val="006DD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Sheet1!$F$2:$F$93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  <c:pt idx="66">
                  <c:v>73.0</c:v>
                </c:pt>
                <c:pt idx="67">
                  <c:v>73.0</c:v>
                </c:pt>
                <c:pt idx="68">
                  <c:v>75.0</c:v>
                </c:pt>
                <c:pt idx="69">
                  <c:v>74.0</c:v>
                </c:pt>
                <c:pt idx="70">
                  <c:v>97.0</c:v>
                </c:pt>
                <c:pt idx="71">
                  <c:v>97.0</c:v>
                </c:pt>
                <c:pt idx="72">
                  <c:v>97.0</c:v>
                </c:pt>
                <c:pt idx="73">
                  <c:v>97.0</c:v>
                </c:pt>
                <c:pt idx="74">
                  <c:v>111.0</c:v>
                </c:pt>
                <c:pt idx="75">
                  <c:v>115.0</c:v>
                </c:pt>
                <c:pt idx="76">
                  <c:v>115.0</c:v>
                </c:pt>
                <c:pt idx="77">
                  <c:v>115.0</c:v>
                </c:pt>
                <c:pt idx="78">
                  <c:v>136.0</c:v>
                </c:pt>
                <c:pt idx="79">
                  <c:v>136.0</c:v>
                </c:pt>
                <c:pt idx="80">
                  <c:v>136.0</c:v>
                </c:pt>
                <c:pt idx="81">
                  <c:v>136.0</c:v>
                </c:pt>
                <c:pt idx="82">
                  <c:v>165.0</c:v>
                </c:pt>
                <c:pt idx="83">
                  <c:v>165.0</c:v>
                </c:pt>
                <c:pt idx="84">
                  <c:v>165.0</c:v>
                </c:pt>
                <c:pt idx="85">
                  <c:v>166.0</c:v>
                </c:pt>
                <c:pt idx="86">
                  <c:v>215.0</c:v>
                </c:pt>
                <c:pt idx="87">
                  <c:v>215.0</c:v>
                </c:pt>
                <c:pt idx="88">
                  <c:v>217.0</c:v>
                </c:pt>
                <c:pt idx="89">
                  <c:v>217.0</c:v>
                </c:pt>
                <c:pt idx="90">
                  <c:v>277.0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gradFill>
              <a:gsLst>
                <a:gs pos="0">
                  <a:srgbClr val="DE004F"/>
                </a:gs>
                <a:gs pos="50000">
                  <a:srgbClr val="FF659C"/>
                </a:gs>
                <a:gs pos="100000">
                  <a:srgbClr val="DE004F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Sheet1!$G$2:$G$93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  <c:pt idx="66">
                  <c:v>105045.0</c:v>
                </c:pt>
                <c:pt idx="67">
                  <c:v>105640.0</c:v>
                </c:pt>
                <c:pt idx="68">
                  <c:v>106742.0</c:v>
                </c:pt>
                <c:pt idx="69">
                  <c:v>107469.0</c:v>
                </c:pt>
                <c:pt idx="70">
                  <c:v>131848.0</c:v>
                </c:pt>
                <c:pt idx="71">
                  <c:v>132501.0</c:v>
                </c:pt>
                <c:pt idx="72">
                  <c:v>133673.0</c:v>
                </c:pt>
                <c:pt idx="73">
                  <c:v>134563.0</c:v>
                </c:pt>
                <c:pt idx="74">
                  <c:v>157896.0</c:v>
                </c:pt>
                <c:pt idx="75">
                  <c:v>158067.0</c:v>
                </c:pt>
                <c:pt idx="76">
                  <c:v>159939.0</c:v>
                </c:pt>
                <c:pt idx="77">
                  <c:v>160810.0</c:v>
                </c:pt>
                <c:pt idx="78">
                  <c:v>194656.0</c:v>
                </c:pt>
                <c:pt idx="79">
                  <c:v>195585.0</c:v>
                </c:pt>
                <c:pt idx="80">
                  <c:v>196280.0</c:v>
                </c:pt>
                <c:pt idx="81">
                  <c:v>197276.0</c:v>
                </c:pt>
                <c:pt idx="82">
                  <c:v>232207.0</c:v>
                </c:pt>
                <c:pt idx="83">
                  <c:v>233339.0</c:v>
                </c:pt>
                <c:pt idx="84">
                  <c:v>234217.0</c:v>
                </c:pt>
                <c:pt idx="85">
                  <c:v>235223.0</c:v>
                </c:pt>
                <c:pt idx="86">
                  <c:v>275300.0</c:v>
                </c:pt>
                <c:pt idx="87">
                  <c:v>276476.0</c:v>
                </c:pt>
                <c:pt idx="88">
                  <c:v>277852.0</c:v>
                </c:pt>
                <c:pt idx="89">
                  <c:v>279359.0</c:v>
                </c:pt>
                <c:pt idx="90">
                  <c:v>318997.0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2F97FF"/>
                </a:gs>
                <a:gs pos="50000">
                  <a:srgbClr val="89C4FF"/>
                </a:gs>
                <a:gs pos="100000">
                  <a:srgbClr val="2F97FF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Sheet1!$H$2:$H$93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  <c:pt idx="66">
                  <c:v>56149.0</c:v>
                </c:pt>
                <c:pt idx="67">
                  <c:v>58878.0</c:v>
                </c:pt>
                <c:pt idx="68">
                  <c:v>61345.0</c:v>
                </c:pt>
                <c:pt idx="69">
                  <c:v>63673.0</c:v>
                </c:pt>
                <c:pt idx="70">
                  <c:v>65579.0</c:v>
                </c:pt>
                <c:pt idx="71">
                  <c:v>67402.0</c:v>
                </c:pt>
                <c:pt idx="72">
                  <c:v>69749.0</c:v>
                </c:pt>
                <c:pt idx="73">
                  <c:v>71713.0</c:v>
                </c:pt>
                <c:pt idx="74">
                  <c:v>73375.0</c:v>
                </c:pt>
                <c:pt idx="75">
                  <c:v>74834.0</c:v>
                </c:pt>
                <c:pt idx="76">
                  <c:v>77765.0</c:v>
                </c:pt>
                <c:pt idx="77">
                  <c:v>81391.0</c:v>
                </c:pt>
                <c:pt idx="78">
                  <c:v>83623.0</c:v>
                </c:pt>
                <c:pt idx="79">
                  <c:v>86118.0</c:v>
                </c:pt>
                <c:pt idx="80">
                  <c:v>89163.0</c:v>
                </c:pt>
                <c:pt idx="81">
                  <c:v>91010.0</c:v>
                </c:pt>
                <c:pt idx="82">
                  <c:v>92577.0</c:v>
                </c:pt>
                <c:pt idx="83">
                  <c:v>94900.0</c:v>
                </c:pt>
                <c:pt idx="84">
                  <c:v>97243.0</c:v>
                </c:pt>
                <c:pt idx="85">
                  <c:v>99520.0</c:v>
                </c:pt>
                <c:pt idx="86">
                  <c:v>101864.0</c:v>
                </c:pt>
                <c:pt idx="87">
                  <c:v>104731.0</c:v>
                </c:pt>
                <c:pt idx="88">
                  <c:v>107367.0</c:v>
                </c:pt>
                <c:pt idx="89">
                  <c:v>108612.0</c:v>
                </c:pt>
                <c:pt idx="90">
                  <c:v>109980.0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FF5D97"/>
                </a:gs>
                <a:gs pos="50000">
                  <a:srgbClr val="FF9BBF"/>
                </a:gs>
                <a:gs pos="100000">
                  <a:srgbClr val="FF5D97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Sheet1!$I$2:$I$93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  <c:pt idx="66">
                  <c:v>446982.0</c:v>
                </c:pt>
                <c:pt idx="67">
                  <c:v>469964.0</c:v>
                </c:pt>
                <c:pt idx="68">
                  <c:v>497421.0</c:v>
                </c:pt>
                <c:pt idx="69">
                  <c:v>523232.0</c:v>
                </c:pt>
                <c:pt idx="70">
                  <c:v>519509.0</c:v>
                </c:pt>
                <c:pt idx="71">
                  <c:v>540937.0</c:v>
                </c:pt>
                <c:pt idx="72">
                  <c:v>567051.0</c:v>
                </c:pt>
                <c:pt idx="73">
                  <c:v>589118.0</c:v>
                </c:pt>
                <c:pt idx="74">
                  <c:v>586025.0</c:v>
                </c:pt>
                <c:pt idx="75">
                  <c:v>610962.0</c:v>
                </c:pt>
                <c:pt idx="76">
                  <c:v>632123.0</c:v>
                </c:pt>
                <c:pt idx="77">
                  <c:v>657023.0</c:v>
                </c:pt>
                <c:pt idx="78">
                  <c:v>649752.0</c:v>
                </c:pt>
                <c:pt idx="79">
                  <c:v>681850.0</c:v>
                </c:pt>
                <c:pt idx="80">
                  <c:v>714592.0</c:v>
                </c:pt>
                <c:pt idx="81">
                  <c:v>737118.0</c:v>
                </c:pt>
                <c:pt idx="82">
                  <c:v>724137.0</c:v>
                </c:pt>
                <c:pt idx="83">
                  <c:v>754005.0</c:v>
                </c:pt>
                <c:pt idx="84">
                  <c:v>779856.0</c:v>
                </c:pt>
                <c:pt idx="85">
                  <c:v>807724.0</c:v>
                </c:pt>
                <c:pt idx="86">
                  <c:v>798186.0</c:v>
                </c:pt>
                <c:pt idx="87">
                  <c:v>827580.0</c:v>
                </c:pt>
                <c:pt idx="88">
                  <c:v>863597.0</c:v>
                </c:pt>
                <c:pt idx="89">
                  <c:v>892993.0</c:v>
                </c:pt>
                <c:pt idx="90">
                  <c:v>875450.0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gradFill flip="none" rotWithShape="1">
              <a:gsLst>
                <a:gs pos="0">
                  <a:srgbClr val="423100"/>
                </a:gs>
                <a:gs pos="50000">
                  <a:srgbClr val="B08200"/>
                </a:gs>
                <a:gs pos="100000">
                  <a:srgbClr val="4231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Sheet1!$J$2:$J$93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  <c:pt idx="66">
                  <c:v>3270.0</c:v>
                </c:pt>
                <c:pt idx="67">
                  <c:v>3290.0</c:v>
                </c:pt>
                <c:pt idx="68">
                  <c:v>3316.0</c:v>
                </c:pt>
                <c:pt idx="69">
                  <c:v>3331.0</c:v>
                </c:pt>
                <c:pt idx="70">
                  <c:v>3357.0</c:v>
                </c:pt>
                <c:pt idx="71">
                  <c:v>3372.0</c:v>
                </c:pt>
                <c:pt idx="72">
                  <c:v>3367.0</c:v>
                </c:pt>
                <c:pt idx="73">
                  <c:v>3364.0</c:v>
                </c:pt>
                <c:pt idx="74">
                  <c:v>3391.0</c:v>
                </c:pt>
                <c:pt idx="75">
                  <c:v>3415.0</c:v>
                </c:pt>
                <c:pt idx="76">
                  <c:v>3443.0</c:v>
                </c:pt>
                <c:pt idx="77">
                  <c:v>3477.0</c:v>
                </c:pt>
                <c:pt idx="78">
                  <c:v>3514.0</c:v>
                </c:pt>
                <c:pt idx="79">
                  <c:v>3607.0</c:v>
                </c:pt>
                <c:pt idx="80">
                  <c:v>3636.0</c:v>
                </c:pt>
                <c:pt idx="81">
                  <c:v>3658.0</c:v>
                </c:pt>
                <c:pt idx="82">
                  <c:v>3684.0</c:v>
                </c:pt>
                <c:pt idx="83">
                  <c:v>3708.0</c:v>
                </c:pt>
                <c:pt idx="84">
                  <c:v>3720.0</c:v>
                </c:pt>
                <c:pt idx="85">
                  <c:v>3750.0</c:v>
                </c:pt>
                <c:pt idx="86">
                  <c:v>3775.0</c:v>
                </c:pt>
                <c:pt idx="87">
                  <c:v>3800.0</c:v>
                </c:pt>
                <c:pt idx="88">
                  <c:v>3830.0</c:v>
                </c:pt>
                <c:pt idx="89">
                  <c:v>3856.0</c:v>
                </c:pt>
                <c:pt idx="90">
                  <c:v>3863.0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gradFill flip="none" rotWithShape="1">
              <a:gsLst>
                <a:gs pos="0">
                  <a:srgbClr val="B08200"/>
                </a:gs>
                <a:gs pos="50000">
                  <a:srgbClr val="E5C609"/>
                </a:gs>
                <a:gs pos="100000">
                  <a:srgbClr val="B082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Sheet1!$K$2:$K$93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  <c:pt idx="66">
                  <c:v>1518.0</c:v>
                </c:pt>
                <c:pt idx="67">
                  <c:v>1532.0</c:v>
                </c:pt>
                <c:pt idx="68">
                  <c:v>1541.0</c:v>
                </c:pt>
                <c:pt idx="69">
                  <c:v>1561.0</c:v>
                </c:pt>
                <c:pt idx="70">
                  <c:v>1563.0</c:v>
                </c:pt>
                <c:pt idx="71">
                  <c:v>1570.0</c:v>
                </c:pt>
                <c:pt idx="72">
                  <c:v>1578.0</c:v>
                </c:pt>
                <c:pt idx="73">
                  <c:v>1587.0</c:v>
                </c:pt>
                <c:pt idx="74">
                  <c:v>1582.0</c:v>
                </c:pt>
                <c:pt idx="75">
                  <c:v>1602.0</c:v>
                </c:pt>
                <c:pt idx="76">
                  <c:v>1616.0</c:v>
                </c:pt>
                <c:pt idx="77">
                  <c:v>1707.0</c:v>
                </c:pt>
                <c:pt idx="78">
                  <c:v>1713.0</c:v>
                </c:pt>
                <c:pt idx="79">
                  <c:v>1739.0</c:v>
                </c:pt>
                <c:pt idx="80">
                  <c:v>1761.0</c:v>
                </c:pt>
                <c:pt idx="81">
                  <c:v>1778.0</c:v>
                </c:pt>
                <c:pt idx="82">
                  <c:v>1781.0</c:v>
                </c:pt>
                <c:pt idx="83">
                  <c:v>1791.0</c:v>
                </c:pt>
                <c:pt idx="84">
                  <c:v>1801.0</c:v>
                </c:pt>
                <c:pt idx="85">
                  <c:v>1816.0</c:v>
                </c:pt>
                <c:pt idx="86">
                  <c:v>1820.0</c:v>
                </c:pt>
                <c:pt idx="87">
                  <c:v>1839.0</c:v>
                </c:pt>
                <c:pt idx="88">
                  <c:v>1862.0</c:v>
                </c:pt>
                <c:pt idx="89">
                  <c:v>1877.0</c:v>
                </c:pt>
                <c:pt idx="90">
                  <c:v>1867.0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80780848"/>
        <c:axId val="-238583616"/>
      </c:barChart>
      <c:catAx>
        <c:axId val="-28078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Evaluation date</a:t>
                </a:r>
              </a:p>
            </c:rich>
          </c:tx>
          <c:layout>
            <c:manualLayout>
              <c:xMode val="edge"/>
              <c:yMode val="edge"/>
              <c:x val="0.42881265048481"/>
              <c:y val="0.955713115046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780" b="1" baseline="0"/>
            </a:pPr>
            <a:endParaRPr lang="en-US"/>
          </a:p>
        </c:txPr>
        <c:crossAx val="-238583616"/>
        <c:crosses val="autoZero"/>
        <c:auto val="1"/>
        <c:lblAlgn val="ctr"/>
        <c:lblOffset val="20"/>
        <c:tickLblSkip val="1"/>
        <c:noMultiLvlLbl val="0"/>
      </c:catAx>
      <c:valAx>
        <c:axId val="-238583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299390287052E-5"/>
              <c:y val="0.26147131812268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80780848"/>
        <c:crossesAt val="1.0"/>
        <c:crossBetween val="midCat"/>
        <c:majorUnit val="250000.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109403622600949"/>
          <c:y val="0.0274095470618915"/>
          <c:w val="0.203583420230948"/>
          <c:h val="0.58079946661470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73251308463"/>
          <c:y val="0.115756129600536"/>
          <c:w val="0.797421341547527"/>
          <c:h val="0.678304033414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132133"/>
                </a:gs>
                <a:gs pos="50000">
                  <a:srgbClr val="244270"/>
                </a:gs>
                <a:gs pos="100000">
                  <a:srgbClr val="132133"/>
                </a:gs>
              </a:gsLst>
              <a:lin ang="0" scaled="1"/>
            </a:gradFill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84.7</c:v>
                </c:pt>
                <c:pt idx="2">
                  <c:v>89.2</c:v>
                </c:pt>
                <c:pt idx="3">
                  <c:v>83.2</c:v>
                </c:pt>
                <c:pt idx="4">
                  <c:v>63.7</c:v>
                </c:pt>
                <c:pt idx="5">
                  <c:v>53.2</c:v>
                </c:pt>
                <c:pt idx="6">
                  <c:v>34.7</c:v>
                </c:pt>
                <c:pt idx="7">
                  <c:v>31.4</c:v>
                </c:pt>
                <c:pt idx="8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600000"/>
                </a:gs>
                <a:gs pos="50000">
                  <a:srgbClr val="B00000"/>
                </a:gs>
                <a:gs pos="100000">
                  <a:srgbClr val="600000"/>
                </a:gs>
              </a:gsLst>
              <a:lin ang="0" scaled="1"/>
            </a:gradFill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47.8</c:v>
                </c:pt>
                <c:pt idx="2">
                  <c:v>43.4</c:v>
                </c:pt>
                <c:pt idx="3">
                  <c:v>45.0</c:v>
                </c:pt>
                <c:pt idx="4">
                  <c:v>45.4</c:v>
                </c:pt>
                <c:pt idx="5">
                  <c:v>40.6</c:v>
                </c:pt>
                <c:pt idx="6">
                  <c:v>34.0</c:v>
                </c:pt>
                <c:pt idx="7">
                  <c:v>30.6</c:v>
                </c:pt>
                <c:pt idx="8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-315987072"/>
        <c:axId val="-380589072"/>
      </c:barChart>
      <c:catAx>
        <c:axId val="-31598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7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-380589072"/>
        <c:crosses val="autoZero"/>
        <c:auto val="1"/>
        <c:lblAlgn val="ctr"/>
        <c:lblOffset val="0"/>
        <c:noMultiLvlLbl val="0"/>
      </c:catAx>
      <c:valAx>
        <c:axId val="-380589072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 b="1">
                    <a:solidFill>
                      <a:srgbClr val="000000"/>
                    </a:solidFill>
                  </a:defRPr>
                </a:pPr>
                <a:r>
                  <a:rPr lang="en-US" sz="2700" b="1" dirty="0" smtClean="0">
                    <a:solidFill>
                      <a:srgbClr val="000000"/>
                    </a:solidFill>
                  </a:rPr>
                  <a:t>Parent age (months)</a:t>
                </a:r>
                <a:endParaRPr lang="en-US" sz="27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22029866031023"/>
              <c:y val="0.192985520022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300" b="1">
                <a:solidFill>
                  <a:srgbClr val="000000"/>
                </a:solidFill>
              </a:defRPr>
            </a:pPr>
            <a:endParaRPr lang="en-US"/>
          </a:p>
        </c:txPr>
        <c:crossAx val="-315987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5"/>
          <c:y val="0.132931609963921"/>
          <c:w val="0.133530993742076"/>
          <c:h val="0.158336834025787"/>
        </c:manualLayout>
      </c:layout>
      <c:overlay val="0"/>
      <c:txPr>
        <a:bodyPr/>
        <a:lstStyle/>
        <a:p>
          <a:pPr>
            <a:defRPr sz="2700" b="1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01244288908"/>
          <c:y val="0.0543076000719589"/>
          <c:w val="0.828500170117624"/>
          <c:h val="0.77779400550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rgbClr val="990C22">
                    <a:lumMod val="75000"/>
                  </a:srgbClr>
                </a:gs>
              </a:gsLst>
              <a:lin ang="0" scaled="1"/>
            </a:gra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solidFill>
                  <a:srgbClr val="000000"/>
                </a:solidFill>
              </a:ln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7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merit'!$A$5:$A$23</c:f>
              <c:strCache>
                <c:ptCount val="18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</c:strCache>
            </c:strRef>
          </c:cat>
          <c:val>
            <c:numRef>
              <c:f>'Genetic merit'!$C$5:$C$23</c:f>
              <c:numCache>
                <c:formatCode>General</c:formatCode>
                <c:ptCount val="19"/>
                <c:pt idx="1">
                  <c:v>-216.1346938999999</c:v>
                </c:pt>
                <c:pt idx="2">
                  <c:v>-199.6043453</c:v>
                </c:pt>
                <c:pt idx="3">
                  <c:v>-168.9223692000002</c:v>
                </c:pt>
                <c:pt idx="4">
                  <c:v>-151.167735</c:v>
                </c:pt>
                <c:pt idx="5">
                  <c:v>-145.255603</c:v>
                </c:pt>
                <c:pt idx="6">
                  <c:v>-105.1367749</c:v>
                </c:pt>
                <c:pt idx="7">
                  <c:v>-50.9911894</c:v>
                </c:pt>
                <c:pt idx="8">
                  <c:v>-27.3117409</c:v>
                </c:pt>
                <c:pt idx="9">
                  <c:v>4.9573703</c:v>
                </c:pt>
                <c:pt idx="10">
                  <c:v>89.50215749999998</c:v>
                </c:pt>
                <c:pt idx="11">
                  <c:v>131.8376483000003</c:v>
                </c:pt>
                <c:pt idx="12">
                  <c:v>197.3713102</c:v>
                </c:pt>
                <c:pt idx="13">
                  <c:v>275.9150753999997</c:v>
                </c:pt>
                <c:pt idx="14">
                  <c:v>367.8590987</c:v>
                </c:pt>
                <c:pt idx="15">
                  <c:v>473.2302783999997</c:v>
                </c:pt>
                <c:pt idx="16">
                  <c:v>544.1813411</c:v>
                </c:pt>
                <c:pt idx="17">
                  <c:v>652.9288538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38666912"/>
        <c:axId val="-241760832"/>
      </c:barChart>
      <c:catAx>
        <c:axId val="-23866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entered AI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241760832"/>
        <c:crossesAt val="-300.0"/>
        <c:auto val="1"/>
        <c:lblAlgn val="ctr"/>
        <c:lblOffset val="20"/>
        <c:tickLblSkip val="1"/>
        <c:noMultiLvlLbl val="0"/>
      </c:catAx>
      <c:valAx>
        <c:axId val="-241760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net merit (US$)</a:t>
                </a:r>
              </a:p>
            </c:rich>
          </c:tx>
          <c:layout>
            <c:manualLayout>
              <c:xMode val="edge"/>
              <c:yMode val="edge"/>
              <c:x val="0.00130115679984446"/>
              <c:y val="0.1267347531587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238666912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4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496154161741"/>
          <c:y val="0.0342903217492226"/>
          <c:w val="0.801074342743051"/>
          <c:h val="0.77539931579386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244270"/>
              </a:solidFill>
              <a:ln w="3175" cap="rnd">
                <a:solidFill>
                  <a:schemeClr val="bg1"/>
                </a:solidFill>
              </a:ln>
            </c:spPr>
          </c:marker>
          <c:xVal>
            <c:numRef>
              <c:f>rdcpr2!$C$1:$C$4134</c:f>
              <c:numCache>
                <c:formatCode>General</c:formatCode>
                <c:ptCount val="4134"/>
                <c:pt idx="0">
                  <c:v>552.0</c:v>
                </c:pt>
                <c:pt idx="1">
                  <c:v>522.0</c:v>
                </c:pt>
                <c:pt idx="2">
                  <c:v>491.0</c:v>
                </c:pt>
                <c:pt idx="3">
                  <c:v>532.0</c:v>
                </c:pt>
                <c:pt idx="4">
                  <c:v>529.0</c:v>
                </c:pt>
                <c:pt idx="5">
                  <c:v>566.0</c:v>
                </c:pt>
                <c:pt idx="6">
                  <c:v>575.0</c:v>
                </c:pt>
                <c:pt idx="7">
                  <c:v>464.0</c:v>
                </c:pt>
                <c:pt idx="8">
                  <c:v>405.0</c:v>
                </c:pt>
                <c:pt idx="9">
                  <c:v>475.0</c:v>
                </c:pt>
                <c:pt idx="10">
                  <c:v>507.0</c:v>
                </c:pt>
                <c:pt idx="11">
                  <c:v>534.0</c:v>
                </c:pt>
                <c:pt idx="12">
                  <c:v>530.0</c:v>
                </c:pt>
                <c:pt idx="13">
                  <c:v>550.0</c:v>
                </c:pt>
                <c:pt idx="14">
                  <c:v>360.0</c:v>
                </c:pt>
                <c:pt idx="15">
                  <c:v>408.0</c:v>
                </c:pt>
                <c:pt idx="16">
                  <c:v>569.0</c:v>
                </c:pt>
                <c:pt idx="17">
                  <c:v>641.0</c:v>
                </c:pt>
                <c:pt idx="18">
                  <c:v>505.0</c:v>
                </c:pt>
                <c:pt idx="19">
                  <c:v>540.0</c:v>
                </c:pt>
                <c:pt idx="20">
                  <c:v>553.0</c:v>
                </c:pt>
                <c:pt idx="21">
                  <c:v>569.0</c:v>
                </c:pt>
                <c:pt idx="22">
                  <c:v>408.0</c:v>
                </c:pt>
                <c:pt idx="23">
                  <c:v>485.0</c:v>
                </c:pt>
                <c:pt idx="24">
                  <c:v>514.0</c:v>
                </c:pt>
                <c:pt idx="25">
                  <c:v>467.0</c:v>
                </c:pt>
                <c:pt idx="26">
                  <c:v>513.0</c:v>
                </c:pt>
                <c:pt idx="27">
                  <c:v>469.0</c:v>
                </c:pt>
                <c:pt idx="28">
                  <c:v>547.0</c:v>
                </c:pt>
                <c:pt idx="29">
                  <c:v>436.0</c:v>
                </c:pt>
                <c:pt idx="30">
                  <c:v>566.0</c:v>
                </c:pt>
                <c:pt idx="31">
                  <c:v>399.0</c:v>
                </c:pt>
                <c:pt idx="32">
                  <c:v>552.0</c:v>
                </c:pt>
                <c:pt idx="33">
                  <c:v>414.0</c:v>
                </c:pt>
                <c:pt idx="34">
                  <c:v>456.0</c:v>
                </c:pt>
                <c:pt idx="35">
                  <c:v>468.0</c:v>
                </c:pt>
                <c:pt idx="36">
                  <c:v>362.0</c:v>
                </c:pt>
                <c:pt idx="37">
                  <c:v>481.0</c:v>
                </c:pt>
                <c:pt idx="38">
                  <c:v>719.0</c:v>
                </c:pt>
                <c:pt idx="39">
                  <c:v>719.0</c:v>
                </c:pt>
                <c:pt idx="40">
                  <c:v>435.0</c:v>
                </c:pt>
                <c:pt idx="41">
                  <c:v>485.0</c:v>
                </c:pt>
                <c:pt idx="42">
                  <c:v>565.0</c:v>
                </c:pt>
                <c:pt idx="43">
                  <c:v>534.0</c:v>
                </c:pt>
                <c:pt idx="44">
                  <c:v>456.0</c:v>
                </c:pt>
                <c:pt idx="45">
                  <c:v>540.0</c:v>
                </c:pt>
                <c:pt idx="46">
                  <c:v>578.0</c:v>
                </c:pt>
                <c:pt idx="47">
                  <c:v>520.0</c:v>
                </c:pt>
                <c:pt idx="48">
                  <c:v>434.0</c:v>
                </c:pt>
                <c:pt idx="49">
                  <c:v>516.0</c:v>
                </c:pt>
                <c:pt idx="50">
                  <c:v>576.0</c:v>
                </c:pt>
                <c:pt idx="51">
                  <c:v>424.0</c:v>
                </c:pt>
                <c:pt idx="52">
                  <c:v>391.0</c:v>
                </c:pt>
                <c:pt idx="53">
                  <c:v>520.0</c:v>
                </c:pt>
                <c:pt idx="54">
                  <c:v>594.0</c:v>
                </c:pt>
                <c:pt idx="55">
                  <c:v>445.0</c:v>
                </c:pt>
                <c:pt idx="56">
                  <c:v>376.0</c:v>
                </c:pt>
                <c:pt idx="57">
                  <c:v>466.0</c:v>
                </c:pt>
                <c:pt idx="58">
                  <c:v>496.0</c:v>
                </c:pt>
                <c:pt idx="59">
                  <c:v>443.0</c:v>
                </c:pt>
                <c:pt idx="60">
                  <c:v>513.0</c:v>
                </c:pt>
                <c:pt idx="61">
                  <c:v>457.0</c:v>
                </c:pt>
                <c:pt idx="62">
                  <c:v>518.0</c:v>
                </c:pt>
                <c:pt idx="63">
                  <c:v>494.0</c:v>
                </c:pt>
                <c:pt idx="64">
                  <c:v>458.0</c:v>
                </c:pt>
                <c:pt idx="65">
                  <c:v>383.0</c:v>
                </c:pt>
                <c:pt idx="66">
                  <c:v>419.0</c:v>
                </c:pt>
                <c:pt idx="67">
                  <c:v>502.0</c:v>
                </c:pt>
                <c:pt idx="68">
                  <c:v>482.0</c:v>
                </c:pt>
                <c:pt idx="69">
                  <c:v>522.0</c:v>
                </c:pt>
                <c:pt idx="70">
                  <c:v>641.0</c:v>
                </c:pt>
                <c:pt idx="71">
                  <c:v>463.0</c:v>
                </c:pt>
                <c:pt idx="72">
                  <c:v>476.0</c:v>
                </c:pt>
                <c:pt idx="73">
                  <c:v>532.0</c:v>
                </c:pt>
                <c:pt idx="74">
                  <c:v>493.0</c:v>
                </c:pt>
                <c:pt idx="75">
                  <c:v>356.0</c:v>
                </c:pt>
                <c:pt idx="76">
                  <c:v>563.0</c:v>
                </c:pt>
                <c:pt idx="77">
                  <c:v>641.0</c:v>
                </c:pt>
                <c:pt idx="78">
                  <c:v>463.0</c:v>
                </c:pt>
                <c:pt idx="79">
                  <c:v>556.0</c:v>
                </c:pt>
                <c:pt idx="80">
                  <c:v>469.0</c:v>
                </c:pt>
                <c:pt idx="81">
                  <c:v>537.0</c:v>
                </c:pt>
                <c:pt idx="82">
                  <c:v>472.0</c:v>
                </c:pt>
                <c:pt idx="83">
                  <c:v>576.0</c:v>
                </c:pt>
                <c:pt idx="84">
                  <c:v>506.0</c:v>
                </c:pt>
                <c:pt idx="85">
                  <c:v>480.0</c:v>
                </c:pt>
                <c:pt idx="86">
                  <c:v>574.0</c:v>
                </c:pt>
                <c:pt idx="87">
                  <c:v>332.0</c:v>
                </c:pt>
                <c:pt idx="88">
                  <c:v>386.0</c:v>
                </c:pt>
                <c:pt idx="89">
                  <c:v>454.0</c:v>
                </c:pt>
                <c:pt idx="90">
                  <c:v>437.0</c:v>
                </c:pt>
                <c:pt idx="91">
                  <c:v>575.0</c:v>
                </c:pt>
                <c:pt idx="92">
                  <c:v>529.0</c:v>
                </c:pt>
                <c:pt idx="93">
                  <c:v>434.0</c:v>
                </c:pt>
                <c:pt idx="94">
                  <c:v>495.0</c:v>
                </c:pt>
                <c:pt idx="95">
                  <c:v>499.0</c:v>
                </c:pt>
                <c:pt idx="96">
                  <c:v>506.0</c:v>
                </c:pt>
                <c:pt idx="97">
                  <c:v>516.0</c:v>
                </c:pt>
                <c:pt idx="98">
                  <c:v>489.0</c:v>
                </c:pt>
                <c:pt idx="99">
                  <c:v>408.0</c:v>
                </c:pt>
                <c:pt idx="100">
                  <c:v>301.0</c:v>
                </c:pt>
                <c:pt idx="101">
                  <c:v>457.0</c:v>
                </c:pt>
                <c:pt idx="102">
                  <c:v>595.0</c:v>
                </c:pt>
                <c:pt idx="103">
                  <c:v>484.0</c:v>
                </c:pt>
                <c:pt idx="104">
                  <c:v>376.0</c:v>
                </c:pt>
                <c:pt idx="105">
                  <c:v>432.0</c:v>
                </c:pt>
                <c:pt idx="106">
                  <c:v>369.0</c:v>
                </c:pt>
                <c:pt idx="107">
                  <c:v>442.0</c:v>
                </c:pt>
                <c:pt idx="108">
                  <c:v>559.0</c:v>
                </c:pt>
                <c:pt idx="109">
                  <c:v>719.0</c:v>
                </c:pt>
                <c:pt idx="110">
                  <c:v>483.0</c:v>
                </c:pt>
                <c:pt idx="111">
                  <c:v>553.0</c:v>
                </c:pt>
                <c:pt idx="112">
                  <c:v>497.0</c:v>
                </c:pt>
                <c:pt idx="113">
                  <c:v>518.0</c:v>
                </c:pt>
                <c:pt idx="114">
                  <c:v>506.0</c:v>
                </c:pt>
                <c:pt idx="115">
                  <c:v>407.0</c:v>
                </c:pt>
                <c:pt idx="116">
                  <c:v>430.0</c:v>
                </c:pt>
                <c:pt idx="117">
                  <c:v>500.0</c:v>
                </c:pt>
                <c:pt idx="118">
                  <c:v>428.0</c:v>
                </c:pt>
                <c:pt idx="119">
                  <c:v>440.0</c:v>
                </c:pt>
                <c:pt idx="120">
                  <c:v>577.0</c:v>
                </c:pt>
                <c:pt idx="121">
                  <c:v>432.0</c:v>
                </c:pt>
                <c:pt idx="122">
                  <c:v>372.0</c:v>
                </c:pt>
                <c:pt idx="123">
                  <c:v>353.0</c:v>
                </c:pt>
                <c:pt idx="124">
                  <c:v>606.0</c:v>
                </c:pt>
                <c:pt idx="125">
                  <c:v>571.0</c:v>
                </c:pt>
                <c:pt idx="126">
                  <c:v>397.0</c:v>
                </c:pt>
                <c:pt idx="127">
                  <c:v>442.0</c:v>
                </c:pt>
                <c:pt idx="128">
                  <c:v>574.0</c:v>
                </c:pt>
                <c:pt idx="129">
                  <c:v>444.0</c:v>
                </c:pt>
                <c:pt idx="130">
                  <c:v>418.0</c:v>
                </c:pt>
                <c:pt idx="131">
                  <c:v>465.0</c:v>
                </c:pt>
                <c:pt idx="132">
                  <c:v>571.0</c:v>
                </c:pt>
                <c:pt idx="133">
                  <c:v>403.0</c:v>
                </c:pt>
                <c:pt idx="134">
                  <c:v>426.0</c:v>
                </c:pt>
                <c:pt idx="135">
                  <c:v>551.0</c:v>
                </c:pt>
                <c:pt idx="136">
                  <c:v>456.0</c:v>
                </c:pt>
                <c:pt idx="137">
                  <c:v>421.0</c:v>
                </c:pt>
                <c:pt idx="138">
                  <c:v>458.0</c:v>
                </c:pt>
                <c:pt idx="139">
                  <c:v>474.0</c:v>
                </c:pt>
                <c:pt idx="140">
                  <c:v>377.0</c:v>
                </c:pt>
                <c:pt idx="141">
                  <c:v>536.0</c:v>
                </c:pt>
                <c:pt idx="142">
                  <c:v>537.0</c:v>
                </c:pt>
                <c:pt idx="143">
                  <c:v>442.0</c:v>
                </c:pt>
                <c:pt idx="144">
                  <c:v>400.0</c:v>
                </c:pt>
                <c:pt idx="145">
                  <c:v>501.0</c:v>
                </c:pt>
                <c:pt idx="146">
                  <c:v>465.0</c:v>
                </c:pt>
                <c:pt idx="147">
                  <c:v>514.0</c:v>
                </c:pt>
                <c:pt idx="148">
                  <c:v>488.0</c:v>
                </c:pt>
                <c:pt idx="149">
                  <c:v>450.0</c:v>
                </c:pt>
                <c:pt idx="150">
                  <c:v>610.0</c:v>
                </c:pt>
                <c:pt idx="151">
                  <c:v>461.0</c:v>
                </c:pt>
                <c:pt idx="152">
                  <c:v>410.0</c:v>
                </c:pt>
                <c:pt idx="153">
                  <c:v>430.0</c:v>
                </c:pt>
                <c:pt idx="154">
                  <c:v>443.0</c:v>
                </c:pt>
                <c:pt idx="155">
                  <c:v>333.0</c:v>
                </c:pt>
                <c:pt idx="156">
                  <c:v>464.0</c:v>
                </c:pt>
                <c:pt idx="157">
                  <c:v>423.0</c:v>
                </c:pt>
                <c:pt idx="158">
                  <c:v>467.0</c:v>
                </c:pt>
                <c:pt idx="159">
                  <c:v>468.0</c:v>
                </c:pt>
                <c:pt idx="160">
                  <c:v>620.0</c:v>
                </c:pt>
                <c:pt idx="161">
                  <c:v>577.0</c:v>
                </c:pt>
                <c:pt idx="162">
                  <c:v>395.0</c:v>
                </c:pt>
                <c:pt idx="163">
                  <c:v>498.0</c:v>
                </c:pt>
                <c:pt idx="164">
                  <c:v>385.0</c:v>
                </c:pt>
                <c:pt idx="165">
                  <c:v>514.0</c:v>
                </c:pt>
                <c:pt idx="166">
                  <c:v>362.0</c:v>
                </c:pt>
                <c:pt idx="167">
                  <c:v>419.0</c:v>
                </c:pt>
                <c:pt idx="168">
                  <c:v>450.0</c:v>
                </c:pt>
                <c:pt idx="169">
                  <c:v>575.0</c:v>
                </c:pt>
                <c:pt idx="170">
                  <c:v>416.0</c:v>
                </c:pt>
                <c:pt idx="171">
                  <c:v>523.0</c:v>
                </c:pt>
                <c:pt idx="172">
                  <c:v>436.0</c:v>
                </c:pt>
                <c:pt idx="173">
                  <c:v>382.0</c:v>
                </c:pt>
                <c:pt idx="174">
                  <c:v>473.0</c:v>
                </c:pt>
                <c:pt idx="175">
                  <c:v>377.0</c:v>
                </c:pt>
                <c:pt idx="176">
                  <c:v>349.0</c:v>
                </c:pt>
                <c:pt idx="177">
                  <c:v>487.0</c:v>
                </c:pt>
                <c:pt idx="178">
                  <c:v>461.0</c:v>
                </c:pt>
                <c:pt idx="179">
                  <c:v>421.0</c:v>
                </c:pt>
                <c:pt idx="180">
                  <c:v>355.0</c:v>
                </c:pt>
                <c:pt idx="181">
                  <c:v>468.0</c:v>
                </c:pt>
                <c:pt idx="182">
                  <c:v>395.0</c:v>
                </c:pt>
                <c:pt idx="183">
                  <c:v>571.0</c:v>
                </c:pt>
                <c:pt idx="184">
                  <c:v>538.0</c:v>
                </c:pt>
                <c:pt idx="185">
                  <c:v>452.0</c:v>
                </c:pt>
                <c:pt idx="186">
                  <c:v>446.0</c:v>
                </c:pt>
                <c:pt idx="187">
                  <c:v>538.0</c:v>
                </c:pt>
                <c:pt idx="188">
                  <c:v>512.0</c:v>
                </c:pt>
                <c:pt idx="189">
                  <c:v>442.0</c:v>
                </c:pt>
                <c:pt idx="190">
                  <c:v>405.0</c:v>
                </c:pt>
                <c:pt idx="191">
                  <c:v>436.0</c:v>
                </c:pt>
                <c:pt idx="192">
                  <c:v>380.0</c:v>
                </c:pt>
                <c:pt idx="193">
                  <c:v>308.0</c:v>
                </c:pt>
                <c:pt idx="194">
                  <c:v>475.0</c:v>
                </c:pt>
                <c:pt idx="195">
                  <c:v>553.0</c:v>
                </c:pt>
                <c:pt idx="196">
                  <c:v>342.0</c:v>
                </c:pt>
                <c:pt idx="197">
                  <c:v>362.0</c:v>
                </c:pt>
                <c:pt idx="198">
                  <c:v>494.0</c:v>
                </c:pt>
                <c:pt idx="199">
                  <c:v>324.0</c:v>
                </c:pt>
                <c:pt idx="200">
                  <c:v>555.0</c:v>
                </c:pt>
                <c:pt idx="201">
                  <c:v>477.0</c:v>
                </c:pt>
                <c:pt idx="202">
                  <c:v>595.0</c:v>
                </c:pt>
                <c:pt idx="203">
                  <c:v>462.0</c:v>
                </c:pt>
                <c:pt idx="204">
                  <c:v>549.0</c:v>
                </c:pt>
                <c:pt idx="205">
                  <c:v>522.0</c:v>
                </c:pt>
                <c:pt idx="206">
                  <c:v>441.0</c:v>
                </c:pt>
                <c:pt idx="207">
                  <c:v>428.0</c:v>
                </c:pt>
                <c:pt idx="208">
                  <c:v>537.0</c:v>
                </c:pt>
                <c:pt idx="209">
                  <c:v>416.0</c:v>
                </c:pt>
                <c:pt idx="210">
                  <c:v>522.0</c:v>
                </c:pt>
                <c:pt idx="211">
                  <c:v>435.0</c:v>
                </c:pt>
                <c:pt idx="212">
                  <c:v>426.0</c:v>
                </c:pt>
                <c:pt idx="213">
                  <c:v>480.0</c:v>
                </c:pt>
                <c:pt idx="214">
                  <c:v>383.0</c:v>
                </c:pt>
                <c:pt idx="215">
                  <c:v>586.0</c:v>
                </c:pt>
                <c:pt idx="216">
                  <c:v>441.0</c:v>
                </c:pt>
                <c:pt idx="217">
                  <c:v>419.0</c:v>
                </c:pt>
                <c:pt idx="218">
                  <c:v>420.0</c:v>
                </c:pt>
                <c:pt idx="219">
                  <c:v>464.0</c:v>
                </c:pt>
                <c:pt idx="220">
                  <c:v>378.0</c:v>
                </c:pt>
                <c:pt idx="221">
                  <c:v>424.0</c:v>
                </c:pt>
                <c:pt idx="222">
                  <c:v>470.0</c:v>
                </c:pt>
                <c:pt idx="223">
                  <c:v>345.0</c:v>
                </c:pt>
                <c:pt idx="224">
                  <c:v>309.0</c:v>
                </c:pt>
                <c:pt idx="225">
                  <c:v>508.0</c:v>
                </c:pt>
                <c:pt idx="226">
                  <c:v>470.0</c:v>
                </c:pt>
                <c:pt idx="227">
                  <c:v>377.0</c:v>
                </c:pt>
                <c:pt idx="228">
                  <c:v>533.0</c:v>
                </c:pt>
                <c:pt idx="229">
                  <c:v>344.0</c:v>
                </c:pt>
                <c:pt idx="230">
                  <c:v>436.0</c:v>
                </c:pt>
                <c:pt idx="231">
                  <c:v>464.0</c:v>
                </c:pt>
                <c:pt idx="232">
                  <c:v>416.0</c:v>
                </c:pt>
                <c:pt idx="233">
                  <c:v>442.0</c:v>
                </c:pt>
                <c:pt idx="234">
                  <c:v>457.0</c:v>
                </c:pt>
                <c:pt idx="235">
                  <c:v>410.0</c:v>
                </c:pt>
                <c:pt idx="236">
                  <c:v>494.0</c:v>
                </c:pt>
                <c:pt idx="237">
                  <c:v>444.0</c:v>
                </c:pt>
                <c:pt idx="238">
                  <c:v>435.0</c:v>
                </c:pt>
                <c:pt idx="239">
                  <c:v>417.0</c:v>
                </c:pt>
                <c:pt idx="240">
                  <c:v>557.0</c:v>
                </c:pt>
                <c:pt idx="241">
                  <c:v>444.0</c:v>
                </c:pt>
                <c:pt idx="242">
                  <c:v>394.0</c:v>
                </c:pt>
                <c:pt idx="243">
                  <c:v>399.0</c:v>
                </c:pt>
                <c:pt idx="244">
                  <c:v>371.0</c:v>
                </c:pt>
                <c:pt idx="245">
                  <c:v>542.0</c:v>
                </c:pt>
                <c:pt idx="246">
                  <c:v>577.0</c:v>
                </c:pt>
                <c:pt idx="247">
                  <c:v>445.0</c:v>
                </c:pt>
                <c:pt idx="248">
                  <c:v>381.0</c:v>
                </c:pt>
                <c:pt idx="249">
                  <c:v>522.0</c:v>
                </c:pt>
                <c:pt idx="250">
                  <c:v>366.0</c:v>
                </c:pt>
                <c:pt idx="251">
                  <c:v>532.0</c:v>
                </c:pt>
                <c:pt idx="252">
                  <c:v>552.0</c:v>
                </c:pt>
                <c:pt idx="253">
                  <c:v>574.0</c:v>
                </c:pt>
                <c:pt idx="254">
                  <c:v>523.0</c:v>
                </c:pt>
                <c:pt idx="255">
                  <c:v>555.0</c:v>
                </c:pt>
                <c:pt idx="256">
                  <c:v>339.0</c:v>
                </c:pt>
                <c:pt idx="257">
                  <c:v>387.0</c:v>
                </c:pt>
                <c:pt idx="258">
                  <c:v>487.0</c:v>
                </c:pt>
                <c:pt idx="259">
                  <c:v>502.0</c:v>
                </c:pt>
                <c:pt idx="260">
                  <c:v>452.0</c:v>
                </c:pt>
                <c:pt idx="261">
                  <c:v>494.0</c:v>
                </c:pt>
                <c:pt idx="262">
                  <c:v>443.0</c:v>
                </c:pt>
                <c:pt idx="263">
                  <c:v>430.0</c:v>
                </c:pt>
                <c:pt idx="264">
                  <c:v>409.0</c:v>
                </c:pt>
                <c:pt idx="265">
                  <c:v>373.0</c:v>
                </c:pt>
                <c:pt idx="266">
                  <c:v>369.0</c:v>
                </c:pt>
                <c:pt idx="267">
                  <c:v>470.0</c:v>
                </c:pt>
                <c:pt idx="268">
                  <c:v>390.0</c:v>
                </c:pt>
                <c:pt idx="269">
                  <c:v>454.0</c:v>
                </c:pt>
                <c:pt idx="270">
                  <c:v>423.0</c:v>
                </c:pt>
                <c:pt idx="271">
                  <c:v>485.0</c:v>
                </c:pt>
                <c:pt idx="272">
                  <c:v>395.0</c:v>
                </c:pt>
                <c:pt idx="273">
                  <c:v>425.0</c:v>
                </c:pt>
                <c:pt idx="274">
                  <c:v>397.0</c:v>
                </c:pt>
                <c:pt idx="275">
                  <c:v>355.0</c:v>
                </c:pt>
                <c:pt idx="276">
                  <c:v>585.0</c:v>
                </c:pt>
                <c:pt idx="277">
                  <c:v>353.0</c:v>
                </c:pt>
                <c:pt idx="278">
                  <c:v>474.0</c:v>
                </c:pt>
                <c:pt idx="279">
                  <c:v>457.0</c:v>
                </c:pt>
                <c:pt idx="280">
                  <c:v>421.0</c:v>
                </c:pt>
                <c:pt idx="281">
                  <c:v>559.0</c:v>
                </c:pt>
                <c:pt idx="282">
                  <c:v>485.0</c:v>
                </c:pt>
                <c:pt idx="283">
                  <c:v>486.0</c:v>
                </c:pt>
                <c:pt idx="284">
                  <c:v>357.0</c:v>
                </c:pt>
                <c:pt idx="285">
                  <c:v>442.0</c:v>
                </c:pt>
                <c:pt idx="286">
                  <c:v>431.0</c:v>
                </c:pt>
                <c:pt idx="287">
                  <c:v>464.0</c:v>
                </c:pt>
                <c:pt idx="288">
                  <c:v>292.0</c:v>
                </c:pt>
                <c:pt idx="289">
                  <c:v>492.0</c:v>
                </c:pt>
                <c:pt idx="290">
                  <c:v>496.0</c:v>
                </c:pt>
                <c:pt idx="291">
                  <c:v>377.0</c:v>
                </c:pt>
                <c:pt idx="292">
                  <c:v>506.0</c:v>
                </c:pt>
                <c:pt idx="293">
                  <c:v>475.0</c:v>
                </c:pt>
                <c:pt idx="294">
                  <c:v>347.0</c:v>
                </c:pt>
                <c:pt idx="295">
                  <c:v>429.0</c:v>
                </c:pt>
                <c:pt idx="296">
                  <c:v>468.0</c:v>
                </c:pt>
                <c:pt idx="297">
                  <c:v>577.0</c:v>
                </c:pt>
                <c:pt idx="298">
                  <c:v>430.0</c:v>
                </c:pt>
                <c:pt idx="299">
                  <c:v>436.0</c:v>
                </c:pt>
                <c:pt idx="300">
                  <c:v>495.0</c:v>
                </c:pt>
                <c:pt idx="301">
                  <c:v>520.0</c:v>
                </c:pt>
                <c:pt idx="302">
                  <c:v>450.0</c:v>
                </c:pt>
                <c:pt idx="303">
                  <c:v>496.0</c:v>
                </c:pt>
                <c:pt idx="304">
                  <c:v>474.0</c:v>
                </c:pt>
                <c:pt idx="305">
                  <c:v>473.0</c:v>
                </c:pt>
                <c:pt idx="306">
                  <c:v>291.0</c:v>
                </c:pt>
                <c:pt idx="307">
                  <c:v>309.0</c:v>
                </c:pt>
                <c:pt idx="308">
                  <c:v>417.0</c:v>
                </c:pt>
                <c:pt idx="309">
                  <c:v>429.0</c:v>
                </c:pt>
                <c:pt idx="310">
                  <c:v>333.0</c:v>
                </c:pt>
                <c:pt idx="311">
                  <c:v>388.0</c:v>
                </c:pt>
                <c:pt idx="312">
                  <c:v>411.0</c:v>
                </c:pt>
                <c:pt idx="313">
                  <c:v>513.0</c:v>
                </c:pt>
                <c:pt idx="314">
                  <c:v>445.0</c:v>
                </c:pt>
                <c:pt idx="315">
                  <c:v>454.0</c:v>
                </c:pt>
                <c:pt idx="316">
                  <c:v>481.0</c:v>
                </c:pt>
                <c:pt idx="317">
                  <c:v>461.0</c:v>
                </c:pt>
                <c:pt idx="318">
                  <c:v>442.0</c:v>
                </c:pt>
                <c:pt idx="319">
                  <c:v>466.0</c:v>
                </c:pt>
                <c:pt idx="320">
                  <c:v>385.0</c:v>
                </c:pt>
                <c:pt idx="321">
                  <c:v>431.0</c:v>
                </c:pt>
                <c:pt idx="322">
                  <c:v>437.0</c:v>
                </c:pt>
                <c:pt idx="323">
                  <c:v>466.0</c:v>
                </c:pt>
                <c:pt idx="324">
                  <c:v>329.0</c:v>
                </c:pt>
                <c:pt idx="325">
                  <c:v>495.0</c:v>
                </c:pt>
                <c:pt idx="326">
                  <c:v>506.0</c:v>
                </c:pt>
                <c:pt idx="327">
                  <c:v>442.0</c:v>
                </c:pt>
                <c:pt idx="328">
                  <c:v>512.0</c:v>
                </c:pt>
                <c:pt idx="329">
                  <c:v>414.0</c:v>
                </c:pt>
                <c:pt idx="330">
                  <c:v>369.0</c:v>
                </c:pt>
                <c:pt idx="331">
                  <c:v>523.0</c:v>
                </c:pt>
                <c:pt idx="332">
                  <c:v>362.0</c:v>
                </c:pt>
                <c:pt idx="333">
                  <c:v>530.0</c:v>
                </c:pt>
                <c:pt idx="334">
                  <c:v>351.0</c:v>
                </c:pt>
                <c:pt idx="335">
                  <c:v>474.0</c:v>
                </c:pt>
                <c:pt idx="336">
                  <c:v>363.0</c:v>
                </c:pt>
                <c:pt idx="337">
                  <c:v>480.0</c:v>
                </c:pt>
                <c:pt idx="338">
                  <c:v>326.0</c:v>
                </c:pt>
                <c:pt idx="339">
                  <c:v>365.0</c:v>
                </c:pt>
                <c:pt idx="340">
                  <c:v>423.0</c:v>
                </c:pt>
                <c:pt idx="341">
                  <c:v>488.0</c:v>
                </c:pt>
                <c:pt idx="342">
                  <c:v>421.0</c:v>
                </c:pt>
                <c:pt idx="343">
                  <c:v>333.0</c:v>
                </c:pt>
                <c:pt idx="344">
                  <c:v>412.0</c:v>
                </c:pt>
                <c:pt idx="345">
                  <c:v>336.0</c:v>
                </c:pt>
                <c:pt idx="346">
                  <c:v>606.0</c:v>
                </c:pt>
                <c:pt idx="347">
                  <c:v>378.0</c:v>
                </c:pt>
                <c:pt idx="348">
                  <c:v>385.0</c:v>
                </c:pt>
                <c:pt idx="349">
                  <c:v>373.0</c:v>
                </c:pt>
                <c:pt idx="350">
                  <c:v>550.0</c:v>
                </c:pt>
                <c:pt idx="351">
                  <c:v>462.0</c:v>
                </c:pt>
                <c:pt idx="352">
                  <c:v>395.0</c:v>
                </c:pt>
                <c:pt idx="353">
                  <c:v>425.0</c:v>
                </c:pt>
                <c:pt idx="354">
                  <c:v>344.0</c:v>
                </c:pt>
                <c:pt idx="355">
                  <c:v>483.0</c:v>
                </c:pt>
                <c:pt idx="356">
                  <c:v>451.0</c:v>
                </c:pt>
                <c:pt idx="357">
                  <c:v>265.0</c:v>
                </c:pt>
                <c:pt idx="358">
                  <c:v>346.0</c:v>
                </c:pt>
                <c:pt idx="359">
                  <c:v>427.0</c:v>
                </c:pt>
                <c:pt idx="360">
                  <c:v>559.0</c:v>
                </c:pt>
                <c:pt idx="361">
                  <c:v>444.0</c:v>
                </c:pt>
                <c:pt idx="362">
                  <c:v>442.0</c:v>
                </c:pt>
                <c:pt idx="363">
                  <c:v>570.0</c:v>
                </c:pt>
                <c:pt idx="364">
                  <c:v>521.0</c:v>
                </c:pt>
                <c:pt idx="365">
                  <c:v>452.0</c:v>
                </c:pt>
                <c:pt idx="366">
                  <c:v>552.0</c:v>
                </c:pt>
                <c:pt idx="367">
                  <c:v>568.0</c:v>
                </c:pt>
                <c:pt idx="368">
                  <c:v>385.0</c:v>
                </c:pt>
                <c:pt idx="369">
                  <c:v>554.0</c:v>
                </c:pt>
                <c:pt idx="370">
                  <c:v>632.0</c:v>
                </c:pt>
                <c:pt idx="371">
                  <c:v>389.0</c:v>
                </c:pt>
                <c:pt idx="372">
                  <c:v>463.0</c:v>
                </c:pt>
                <c:pt idx="373">
                  <c:v>561.0</c:v>
                </c:pt>
                <c:pt idx="374">
                  <c:v>367.0</c:v>
                </c:pt>
                <c:pt idx="375">
                  <c:v>237.0</c:v>
                </c:pt>
                <c:pt idx="376">
                  <c:v>498.0</c:v>
                </c:pt>
                <c:pt idx="377">
                  <c:v>306.0</c:v>
                </c:pt>
                <c:pt idx="378">
                  <c:v>334.0</c:v>
                </c:pt>
                <c:pt idx="379">
                  <c:v>395.0</c:v>
                </c:pt>
                <c:pt idx="380">
                  <c:v>454.0</c:v>
                </c:pt>
                <c:pt idx="381">
                  <c:v>459.0</c:v>
                </c:pt>
                <c:pt idx="382">
                  <c:v>565.0</c:v>
                </c:pt>
                <c:pt idx="383">
                  <c:v>548.0</c:v>
                </c:pt>
                <c:pt idx="384">
                  <c:v>277.0</c:v>
                </c:pt>
                <c:pt idx="385">
                  <c:v>488.0</c:v>
                </c:pt>
                <c:pt idx="386">
                  <c:v>433.0</c:v>
                </c:pt>
                <c:pt idx="387">
                  <c:v>474.0</c:v>
                </c:pt>
                <c:pt idx="388">
                  <c:v>501.0</c:v>
                </c:pt>
                <c:pt idx="389">
                  <c:v>522.0</c:v>
                </c:pt>
                <c:pt idx="390">
                  <c:v>387.0</c:v>
                </c:pt>
                <c:pt idx="391">
                  <c:v>488.0</c:v>
                </c:pt>
                <c:pt idx="392">
                  <c:v>499.0</c:v>
                </c:pt>
                <c:pt idx="393">
                  <c:v>514.0</c:v>
                </c:pt>
                <c:pt idx="394">
                  <c:v>355.0</c:v>
                </c:pt>
                <c:pt idx="395">
                  <c:v>284.0</c:v>
                </c:pt>
                <c:pt idx="396">
                  <c:v>440.0</c:v>
                </c:pt>
                <c:pt idx="397">
                  <c:v>407.0</c:v>
                </c:pt>
                <c:pt idx="398">
                  <c:v>417.0</c:v>
                </c:pt>
                <c:pt idx="399">
                  <c:v>366.0</c:v>
                </c:pt>
                <c:pt idx="400">
                  <c:v>339.0</c:v>
                </c:pt>
                <c:pt idx="401">
                  <c:v>503.0</c:v>
                </c:pt>
                <c:pt idx="402">
                  <c:v>411.0</c:v>
                </c:pt>
                <c:pt idx="403">
                  <c:v>542.0</c:v>
                </c:pt>
                <c:pt idx="404">
                  <c:v>281.0</c:v>
                </c:pt>
                <c:pt idx="405">
                  <c:v>325.0</c:v>
                </c:pt>
                <c:pt idx="406">
                  <c:v>392.0</c:v>
                </c:pt>
                <c:pt idx="407">
                  <c:v>257.0</c:v>
                </c:pt>
                <c:pt idx="408">
                  <c:v>443.0</c:v>
                </c:pt>
                <c:pt idx="409">
                  <c:v>467.0</c:v>
                </c:pt>
                <c:pt idx="410">
                  <c:v>472.0</c:v>
                </c:pt>
                <c:pt idx="411">
                  <c:v>482.0</c:v>
                </c:pt>
                <c:pt idx="412">
                  <c:v>428.0</c:v>
                </c:pt>
                <c:pt idx="413">
                  <c:v>306.0</c:v>
                </c:pt>
                <c:pt idx="414">
                  <c:v>469.0</c:v>
                </c:pt>
                <c:pt idx="415">
                  <c:v>362.0</c:v>
                </c:pt>
                <c:pt idx="416">
                  <c:v>419.0</c:v>
                </c:pt>
                <c:pt idx="417">
                  <c:v>517.0</c:v>
                </c:pt>
                <c:pt idx="418">
                  <c:v>561.0</c:v>
                </c:pt>
                <c:pt idx="419">
                  <c:v>397.0</c:v>
                </c:pt>
                <c:pt idx="420">
                  <c:v>437.0</c:v>
                </c:pt>
                <c:pt idx="421">
                  <c:v>471.0</c:v>
                </c:pt>
                <c:pt idx="422">
                  <c:v>360.0</c:v>
                </c:pt>
                <c:pt idx="423">
                  <c:v>437.0</c:v>
                </c:pt>
                <c:pt idx="424">
                  <c:v>358.0</c:v>
                </c:pt>
                <c:pt idx="425">
                  <c:v>393.0</c:v>
                </c:pt>
                <c:pt idx="426">
                  <c:v>532.0</c:v>
                </c:pt>
                <c:pt idx="427">
                  <c:v>518.0</c:v>
                </c:pt>
                <c:pt idx="428">
                  <c:v>466.0</c:v>
                </c:pt>
                <c:pt idx="429">
                  <c:v>548.0</c:v>
                </c:pt>
                <c:pt idx="430">
                  <c:v>283.0</c:v>
                </c:pt>
                <c:pt idx="431">
                  <c:v>582.0</c:v>
                </c:pt>
                <c:pt idx="432">
                  <c:v>343.0</c:v>
                </c:pt>
                <c:pt idx="433">
                  <c:v>456.0</c:v>
                </c:pt>
                <c:pt idx="434">
                  <c:v>387.0</c:v>
                </c:pt>
                <c:pt idx="435">
                  <c:v>500.0</c:v>
                </c:pt>
                <c:pt idx="436">
                  <c:v>391.0</c:v>
                </c:pt>
                <c:pt idx="437">
                  <c:v>351.0</c:v>
                </c:pt>
                <c:pt idx="438">
                  <c:v>420.0</c:v>
                </c:pt>
                <c:pt idx="439">
                  <c:v>435.0</c:v>
                </c:pt>
                <c:pt idx="440">
                  <c:v>525.0</c:v>
                </c:pt>
                <c:pt idx="441">
                  <c:v>571.0</c:v>
                </c:pt>
                <c:pt idx="442">
                  <c:v>372.0</c:v>
                </c:pt>
                <c:pt idx="443">
                  <c:v>351.0</c:v>
                </c:pt>
                <c:pt idx="444">
                  <c:v>448.0</c:v>
                </c:pt>
                <c:pt idx="445">
                  <c:v>474.0</c:v>
                </c:pt>
                <c:pt idx="446">
                  <c:v>290.0</c:v>
                </c:pt>
                <c:pt idx="447">
                  <c:v>411.0</c:v>
                </c:pt>
                <c:pt idx="448">
                  <c:v>309.0</c:v>
                </c:pt>
                <c:pt idx="449">
                  <c:v>457.0</c:v>
                </c:pt>
                <c:pt idx="450">
                  <c:v>468.0</c:v>
                </c:pt>
                <c:pt idx="451">
                  <c:v>389.0</c:v>
                </c:pt>
                <c:pt idx="452">
                  <c:v>472.0</c:v>
                </c:pt>
                <c:pt idx="453">
                  <c:v>413.0</c:v>
                </c:pt>
                <c:pt idx="454">
                  <c:v>362.0</c:v>
                </c:pt>
                <c:pt idx="455">
                  <c:v>424.0</c:v>
                </c:pt>
                <c:pt idx="456">
                  <c:v>413.0</c:v>
                </c:pt>
                <c:pt idx="457">
                  <c:v>309.0</c:v>
                </c:pt>
                <c:pt idx="458">
                  <c:v>472.0</c:v>
                </c:pt>
                <c:pt idx="459">
                  <c:v>547.0</c:v>
                </c:pt>
                <c:pt idx="460">
                  <c:v>614.0</c:v>
                </c:pt>
                <c:pt idx="461">
                  <c:v>505.0</c:v>
                </c:pt>
                <c:pt idx="462">
                  <c:v>423.0</c:v>
                </c:pt>
                <c:pt idx="463">
                  <c:v>445.0</c:v>
                </c:pt>
                <c:pt idx="464">
                  <c:v>424.0</c:v>
                </c:pt>
                <c:pt idx="465">
                  <c:v>389.0</c:v>
                </c:pt>
                <c:pt idx="466">
                  <c:v>402.0</c:v>
                </c:pt>
                <c:pt idx="467">
                  <c:v>506.0</c:v>
                </c:pt>
                <c:pt idx="468">
                  <c:v>494.0</c:v>
                </c:pt>
                <c:pt idx="469">
                  <c:v>508.0</c:v>
                </c:pt>
                <c:pt idx="470">
                  <c:v>526.0</c:v>
                </c:pt>
                <c:pt idx="471">
                  <c:v>465.0</c:v>
                </c:pt>
                <c:pt idx="472">
                  <c:v>451.0</c:v>
                </c:pt>
                <c:pt idx="473">
                  <c:v>495.0</c:v>
                </c:pt>
                <c:pt idx="474">
                  <c:v>377.0</c:v>
                </c:pt>
                <c:pt idx="475">
                  <c:v>418.0</c:v>
                </c:pt>
                <c:pt idx="476">
                  <c:v>364.0</c:v>
                </c:pt>
                <c:pt idx="477">
                  <c:v>479.0</c:v>
                </c:pt>
                <c:pt idx="478">
                  <c:v>474.0</c:v>
                </c:pt>
                <c:pt idx="479">
                  <c:v>321.0</c:v>
                </c:pt>
                <c:pt idx="480">
                  <c:v>571.0</c:v>
                </c:pt>
                <c:pt idx="481">
                  <c:v>468.0</c:v>
                </c:pt>
                <c:pt idx="482">
                  <c:v>506.0</c:v>
                </c:pt>
                <c:pt idx="483">
                  <c:v>339.0</c:v>
                </c:pt>
                <c:pt idx="484">
                  <c:v>371.0</c:v>
                </c:pt>
                <c:pt idx="485">
                  <c:v>451.0</c:v>
                </c:pt>
                <c:pt idx="486">
                  <c:v>362.0</c:v>
                </c:pt>
                <c:pt idx="487">
                  <c:v>575.0</c:v>
                </c:pt>
                <c:pt idx="488">
                  <c:v>480.0</c:v>
                </c:pt>
                <c:pt idx="489">
                  <c:v>435.0</c:v>
                </c:pt>
                <c:pt idx="490">
                  <c:v>487.0</c:v>
                </c:pt>
                <c:pt idx="491">
                  <c:v>459.0</c:v>
                </c:pt>
                <c:pt idx="492">
                  <c:v>312.0</c:v>
                </c:pt>
                <c:pt idx="493">
                  <c:v>422.0</c:v>
                </c:pt>
                <c:pt idx="494">
                  <c:v>469.0</c:v>
                </c:pt>
                <c:pt idx="495">
                  <c:v>415.0</c:v>
                </c:pt>
                <c:pt idx="496">
                  <c:v>380.0</c:v>
                </c:pt>
                <c:pt idx="497">
                  <c:v>466.0</c:v>
                </c:pt>
                <c:pt idx="498">
                  <c:v>402.0</c:v>
                </c:pt>
                <c:pt idx="499">
                  <c:v>449.0</c:v>
                </c:pt>
                <c:pt idx="500">
                  <c:v>521.0</c:v>
                </c:pt>
                <c:pt idx="501">
                  <c:v>520.0</c:v>
                </c:pt>
                <c:pt idx="502">
                  <c:v>407.0</c:v>
                </c:pt>
                <c:pt idx="503">
                  <c:v>385.0</c:v>
                </c:pt>
                <c:pt idx="504">
                  <c:v>373.0</c:v>
                </c:pt>
                <c:pt idx="505">
                  <c:v>539.0</c:v>
                </c:pt>
                <c:pt idx="506">
                  <c:v>360.0</c:v>
                </c:pt>
                <c:pt idx="507">
                  <c:v>503.0</c:v>
                </c:pt>
                <c:pt idx="508">
                  <c:v>399.0</c:v>
                </c:pt>
                <c:pt idx="509">
                  <c:v>492.0</c:v>
                </c:pt>
                <c:pt idx="510">
                  <c:v>520.0</c:v>
                </c:pt>
                <c:pt idx="511">
                  <c:v>421.0</c:v>
                </c:pt>
                <c:pt idx="512">
                  <c:v>546.0</c:v>
                </c:pt>
                <c:pt idx="513">
                  <c:v>482.0</c:v>
                </c:pt>
                <c:pt idx="514">
                  <c:v>366.0</c:v>
                </c:pt>
                <c:pt idx="515">
                  <c:v>346.0</c:v>
                </c:pt>
                <c:pt idx="516">
                  <c:v>374.0</c:v>
                </c:pt>
                <c:pt idx="517">
                  <c:v>470.0</c:v>
                </c:pt>
                <c:pt idx="518">
                  <c:v>331.0</c:v>
                </c:pt>
                <c:pt idx="519">
                  <c:v>487.0</c:v>
                </c:pt>
                <c:pt idx="520">
                  <c:v>423.0</c:v>
                </c:pt>
                <c:pt idx="521">
                  <c:v>339.0</c:v>
                </c:pt>
                <c:pt idx="522">
                  <c:v>362.0</c:v>
                </c:pt>
                <c:pt idx="523">
                  <c:v>373.0</c:v>
                </c:pt>
                <c:pt idx="524">
                  <c:v>504.0</c:v>
                </c:pt>
                <c:pt idx="525">
                  <c:v>512.0</c:v>
                </c:pt>
                <c:pt idx="526">
                  <c:v>389.0</c:v>
                </c:pt>
                <c:pt idx="527">
                  <c:v>411.0</c:v>
                </c:pt>
                <c:pt idx="528">
                  <c:v>343.0</c:v>
                </c:pt>
                <c:pt idx="529">
                  <c:v>355.0</c:v>
                </c:pt>
                <c:pt idx="530">
                  <c:v>392.0</c:v>
                </c:pt>
                <c:pt idx="531">
                  <c:v>509.0</c:v>
                </c:pt>
                <c:pt idx="532">
                  <c:v>421.0</c:v>
                </c:pt>
                <c:pt idx="533">
                  <c:v>522.0</c:v>
                </c:pt>
                <c:pt idx="534">
                  <c:v>615.0</c:v>
                </c:pt>
                <c:pt idx="535">
                  <c:v>444.0</c:v>
                </c:pt>
                <c:pt idx="536">
                  <c:v>468.0</c:v>
                </c:pt>
                <c:pt idx="537">
                  <c:v>533.0</c:v>
                </c:pt>
                <c:pt idx="538">
                  <c:v>471.0</c:v>
                </c:pt>
                <c:pt idx="539">
                  <c:v>471.0</c:v>
                </c:pt>
                <c:pt idx="540">
                  <c:v>354.0</c:v>
                </c:pt>
                <c:pt idx="541">
                  <c:v>489.0</c:v>
                </c:pt>
                <c:pt idx="542">
                  <c:v>365.0</c:v>
                </c:pt>
                <c:pt idx="543">
                  <c:v>403.0</c:v>
                </c:pt>
                <c:pt idx="544">
                  <c:v>463.0</c:v>
                </c:pt>
                <c:pt idx="545">
                  <c:v>496.0</c:v>
                </c:pt>
                <c:pt idx="546">
                  <c:v>434.0</c:v>
                </c:pt>
                <c:pt idx="547">
                  <c:v>414.0</c:v>
                </c:pt>
                <c:pt idx="548">
                  <c:v>298.0</c:v>
                </c:pt>
                <c:pt idx="549">
                  <c:v>256.0</c:v>
                </c:pt>
                <c:pt idx="550">
                  <c:v>409.0</c:v>
                </c:pt>
                <c:pt idx="551">
                  <c:v>331.0</c:v>
                </c:pt>
                <c:pt idx="552">
                  <c:v>404.0</c:v>
                </c:pt>
                <c:pt idx="553">
                  <c:v>355.0</c:v>
                </c:pt>
                <c:pt idx="554">
                  <c:v>400.0</c:v>
                </c:pt>
                <c:pt idx="555">
                  <c:v>338.0</c:v>
                </c:pt>
                <c:pt idx="556">
                  <c:v>464.0</c:v>
                </c:pt>
                <c:pt idx="557">
                  <c:v>464.0</c:v>
                </c:pt>
                <c:pt idx="558">
                  <c:v>494.0</c:v>
                </c:pt>
                <c:pt idx="559">
                  <c:v>290.0</c:v>
                </c:pt>
                <c:pt idx="560">
                  <c:v>502.0</c:v>
                </c:pt>
                <c:pt idx="561">
                  <c:v>193.0</c:v>
                </c:pt>
                <c:pt idx="562">
                  <c:v>541.0</c:v>
                </c:pt>
                <c:pt idx="563">
                  <c:v>417.0</c:v>
                </c:pt>
                <c:pt idx="564">
                  <c:v>359.0</c:v>
                </c:pt>
                <c:pt idx="565">
                  <c:v>451.0</c:v>
                </c:pt>
                <c:pt idx="566">
                  <c:v>454.0</c:v>
                </c:pt>
                <c:pt idx="567">
                  <c:v>459.0</c:v>
                </c:pt>
                <c:pt idx="568">
                  <c:v>526.0</c:v>
                </c:pt>
                <c:pt idx="569">
                  <c:v>479.0</c:v>
                </c:pt>
                <c:pt idx="570">
                  <c:v>402.0</c:v>
                </c:pt>
                <c:pt idx="571">
                  <c:v>352.0</c:v>
                </c:pt>
                <c:pt idx="572">
                  <c:v>401.0</c:v>
                </c:pt>
                <c:pt idx="573">
                  <c:v>446.0</c:v>
                </c:pt>
                <c:pt idx="574">
                  <c:v>325.0</c:v>
                </c:pt>
                <c:pt idx="575">
                  <c:v>387.0</c:v>
                </c:pt>
                <c:pt idx="576">
                  <c:v>253.0</c:v>
                </c:pt>
                <c:pt idx="577">
                  <c:v>542.0</c:v>
                </c:pt>
                <c:pt idx="578">
                  <c:v>331.0</c:v>
                </c:pt>
                <c:pt idx="579">
                  <c:v>522.0</c:v>
                </c:pt>
                <c:pt idx="580">
                  <c:v>495.0</c:v>
                </c:pt>
                <c:pt idx="581">
                  <c:v>520.0</c:v>
                </c:pt>
                <c:pt idx="582">
                  <c:v>481.0</c:v>
                </c:pt>
                <c:pt idx="583">
                  <c:v>283.0</c:v>
                </c:pt>
                <c:pt idx="584">
                  <c:v>376.0</c:v>
                </c:pt>
                <c:pt idx="585">
                  <c:v>349.0</c:v>
                </c:pt>
                <c:pt idx="586">
                  <c:v>467.0</c:v>
                </c:pt>
                <c:pt idx="587">
                  <c:v>407.0</c:v>
                </c:pt>
                <c:pt idx="588">
                  <c:v>408.0</c:v>
                </c:pt>
                <c:pt idx="589">
                  <c:v>494.0</c:v>
                </c:pt>
                <c:pt idx="590">
                  <c:v>535.0</c:v>
                </c:pt>
                <c:pt idx="591">
                  <c:v>400.0</c:v>
                </c:pt>
                <c:pt idx="592">
                  <c:v>318.0</c:v>
                </c:pt>
                <c:pt idx="593">
                  <c:v>458.0</c:v>
                </c:pt>
                <c:pt idx="594">
                  <c:v>392.0</c:v>
                </c:pt>
                <c:pt idx="595">
                  <c:v>313.0</c:v>
                </c:pt>
                <c:pt idx="596">
                  <c:v>338.0</c:v>
                </c:pt>
                <c:pt idx="597">
                  <c:v>325.0</c:v>
                </c:pt>
                <c:pt idx="598">
                  <c:v>458.0</c:v>
                </c:pt>
                <c:pt idx="599">
                  <c:v>586.0</c:v>
                </c:pt>
                <c:pt idx="600">
                  <c:v>382.0</c:v>
                </c:pt>
                <c:pt idx="601">
                  <c:v>454.0</c:v>
                </c:pt>
                <c:pt idx="602">
                  <c:v>343.0</c:v>
                </c:pt>
                <c:pt idx="603">
                  <c:v>408.0</c:v>
                </c:pt>
                <c:pt idx="604">
                  <c:v>364.0</c:v>
                </c:pt>
                <c:pt idx="605">
                  <c:v>430.0</c:v>
                </c:pt>
                <c:pt idx="606">
                  <c:v>418.0</c:v>
                </c:pt>
                <c:pt idx="607">
                  <c:v>432.0</c:v>
                </c:pt>
                <c:pt idx="608">
                  <c:v>408.0</c:v>
                </c:pt>
                <c:pt idx="609">
                  <c:v>319.0</c:v>
                </c:pt>
                <c:pt idx="610">
                  <c:v>529.0</c:v>
                </c:pt>
                <c:pt idx="611">
                  <c:v>362.0</c:v>
                </c:pt>
                <c:pt idx="612">
                  <c:v>364.0</c:v>
                </c:pt>
                <c:pt idx="613">
                  <c:v>405.0</c:v>
                </c:pt>
                <c:pt idx="614">
                  <c:v>325.0</c:v>
                </c:pt>
                <c:pt idx="615">
                  <c:v>530.0</c:v>
                </c:pt>
                <c:pt idx="616">
                  <c:v>417.0</c:v>
                </c:pt>
                <c:pt idx="617">
                  <c:v>395.0</c:v>
                </c:pt>
                <c:pt idx="618">
                  <c:v>442.0</c:v>
                </c:pt>
                <c:pt idx="619">
                  <c:v>451.0</c:v>
                </c:pt>
                <c:pt idx="620">
                  <c:v>516.0</c:v>
                </c:pt>
                <c:pt idx="621">
                  <c:v>411.0</c:v>
                </c:pt>
                <c:pt idx="622">
                  <c:v>460.0</c:v>
                </c:pt>
                <c:pt idx="623">
                  <c:v>522.0</c:v>
                </c:pt>
                <c:pt idx="624">
                  <c:v>495.0</c:v>
                </c:pt>
                <c:pt idx="625">
                  <c:v>303.0</c:v>
                </c:pt>
                <c:pt idx="626">
                  <c:v>301.0</c:v>
                </c:pt>
                <c:pt idx="627">
                  <c:v>369.0</c:v>
                </c:pt>
                <c:pt idx="628">
                  <c:v>238.0</c:v>
                </c:pt>
                <c:pt idx="629">
                  <c:v>432.0</c:v>
                </c:pt>
                <c:pt idx="630">
                  <c:v>395.0</c:v>
                </c:pt>
                <c:pt idx="631">
                  <c:v>499.0</c:v>
                </c:pt>
                <c:pt idx="632">
                  <c:v>424.0</c:v>
                </c:pt>
                <c:pt idx="633">
                  <c:v>404.0</c:v>
                </c:pt>
                <c:pt idx="634">
                  <c:v>403.0</c:v>
                </c:pt>
                <c:pt idx="635">
                  <c:v>390.0</c:v>
                </c:pt>
                <c:pt idx="636">
                  <c:v>388.0</c:v>
                </c:pt>
                <c:pt idx="637">
                  <c:v>508.0</c:v>
                </c:pt>
                <c:pt idx="638">
                  <c:v>528.0</c:v>
                </c:pt>
                <c:pt idx="639">
                  <c:v>476.0</c:v>
                </c:pt>
                <c:pt idx="640">
                  <c:v>585.0</c:v>
                </c:pt>
                <c:pt idx="641">
                  <c:v>459.0</c:v>
                </c:pt>
                <c:pt idx="642">
                  <c:v>473.0</c:v>
                </c:pt>
                <c:pt idx="643">
                  <c:v>486.0</c:v>
                </c:pt>
                <c:pt idx="644">
                  <c:v>427.0</c:v>
                </c:pt>
                <c:pt idx="645">
                  <c:v>362.0</c:v>
                </c:pt>
                <c:pt idx="646">
                  <c:v>462.0</c:v>
                </c:pt>
                <c:pt idx="647">
                  <c:v>470.0</c:v>
                </c:pt>
                <c:pt idx="648">
                  <c:v>388.0</c:v>
                </c:pt>
                <c:pt idx="649">
                  <c:v>524.0</c:v>
                </c:pt>
                <c:pt idx="650">
                  <c:v>432.0</c:v>
                </c:pt>
                <c:pt idx="651">
                  <c:v>368.0</c:v>
                </c:pt>
                <c:pt idx="652">
                  <c:v>368.0</c:v>
                </c:pt>
                <c:pt idx="653">
                  <c:v>532.0</c:v>
                </c:pt>
                <c:pt idx="654">
                  <c:v>566.0</c:v>
                </c:pt>
                <c:pt idx="655">
                  <c:v>391.0</c:v>
                </c:pt>
                <c:pt idx="656">
                  <c:v>534.0</c:v>
                </c:pt>
                <c:pt idx="657">
                  <c:v>478.0</c:v>
                </c:pt>
                <c:pt idx="658">
                  <c:v>452.0</c:v>
                </c:pt>
                <c:pt idx="659">
                  <c:v>351.0</c:v>
                </c:pt>
                <c:pt idx="660">
                  <c:v>566.0</c:v>
                </c:pt>
                <c:pt idx="661">
                  <c:v>400.0</c:v>
                </c:pt>
                <c:pt idx="662">
                  <c:v>314.0</c:v>
                </c:pt>
                <c:pt idx="663">
                  <c:v>344.0</c:v>
                </c:pt>
                <c:pt idx="664">
                  <c:v>358.0</c:v>
                </c:pt>
                <c:pt idx="665">
                  <c:v>476.0</c:v>
                </c:pt>
                <c:pt idx="666">
                  <c:v>420.0</c:v>
                </c:pt>
                <c:pt idx="667">
                  <c:v>342.0</c:v>
                </c:pt>
                <c:pt idx="668">
                  <c:v>436.0</c:v>
                </c:pt>
                <c:pt idx="669">
                  <c:v>372.0</c:v>
                </c:pt>
                <c:pt idx="670">
                  <c:v>452.0</c:v>
                </c:pt>
                <c:pt idx="671">
                  <c:v>392.0</c:v>
                </c:pt>
                <c:pt idx="672">
                  <c:v>429.0</c:v>
                </c:pt>
                <c:pt idx="673">
                  <c:v>387.0</c:v>
                </c:pt>
                <c:pt idx="674">
                  <c:v>433.0</c:v>
                </c:pt>
                <c:pt idx="675">
                  <c:v>476.0</c:v>
                </c:pt>
                <c:pt idx="676">
                  <c:v>367.0</c:v>
                </c:pt>
                <c:pt idx="677">
                  <c:v>422.0</c:v>
                </c:pt>
                <c:pt idx="678">
                  <c:v>193.0</c:v>
                </c:pt>
                <c:pt idx="679">
                  <c:v>412.0</c:v>
                </c:pt>
                <c:pt idx="680">
                  <c:v>378.0</c:v>
                </c:pt>
                <c:pt idx="681">
                  <c:v>446.0</c:v>
                </c:pt>
                <c:pt idx="682">
                  <c:v>323.0</c:v>
                </c:pt>
                <c:pt idx="683">
                  <c:v>303.0</c:v>
                </c:pt>
                <c:pt idx="684">
                  <c:v>500.0</c:v>
                </c:pt>
                <c:pt idx="685">
                  <c:v>468.0</c:v>
                </c:pt>
                <c:pt idx="686">
                  <c:v>430.0</c:v>
                </c:pt>
                <c:pt idx="687">
                  <c:v>277.0</c:v>
                </c:pt>
                <c:pt idx="688">
                  <c:v>480.0</c:v>
                </c:pt>
                <c:pt idx="689">
                  <c:v>415.0</c:v>
                </c:pt>
                <c:pt idx="690">
                  <c:v>402.0</c:v>
                </c:pt>
                <c:pt idx="691">
                  <c:v>305.0</c:v>
                </c:pt>
                <c:pt idx="692">
                  <c:v>502.0</c:v>
                </c:pt>
                <c:pt idx="693">
                  <c:v>482.0</c:v>
                </c:pt>
                <c:pt idx="694">
                  <c:v>518.0</c:v>
                </c:pt>
                <c:pt idx="695">
                  <c:v>376.0</c:v>
                </c:pt>
                <c:pt idx="696">
                  <c:v>290.0</c:v>
                </c:pt>
                <c:pt idx="697">
                  <c:v>457.0</c:v>
                </c:pt>
                <c:pt idx="698">
                  <c:v>556.0</c:v>
                </c:pt>
                <c:pt idx="699">
                  <c:v>446.0</c:v>
                </c:pt>
                <c:pt idx="700">
                  <c:v>491.0</c:v>
                </c:pt>
                <c:pt idx="701">
                  <c:v>468.0</c:v>
                </c:pt>
                <c:pt idx="702">
                  <c:v>298.0</c:v>
                </c:pt>
                <c:pt idx="703">
                  <c:v>405.0</c:v>
                </c:pt>
                <c:pt idx="704">
                  <c:v>372.0</c:v>
                </c:pt>
                <c:pt idx="705">
                  <c:v>471.0</c:v>
                </c:pt>
                <c:pt idx="706">
                  <c:v>400.0</c:v>
                </c:pt>
                <c:pt idx="707">
                  <c:v>366.0</c:v>
                </c:pt>
                <c:pt idx="708">
                  <c:v>403.0</c:v>
                </c:pt>
                <c:pt idx="709">
                  <c:v>603.0</c:v>
                </c:pt>
                <c:pt idx="710">
                  <c:v>463.0</c:v>
                </c:pt>
                <c:pt idx="711">
                  <c:v>367.0</c:v>
                </c:pt>
                <c:pt idx="712">
                  <c:v>422.0</c:v>
                </c:pt>
                <c:pt idx="713">
                  <c:v>439.0</c:v>
                </c:pt>
                <c:pt idx="714">
                  <c:v>324.0</c:v>
                </c:pt>
                <c:pt idx="715">
                  <c:v>414.0</c:v>
                </c:pt>
                <c:pt idx="716">
                  <c:v>424.0</c:v>
                </c:pt>
                <c:pt idx="717">
                  <c:v>379.0</c:v>
                </c:pt>
                <c:pt idx="718">
                  <c:v>544.0</c:v>
                </c:pt>
                <c:pt idx="719">
                  <c:v>520.0</c:v>
                </c:pt>
                <c:pt idx="720">
                  <c:v>387.0</c:v>
                </c:pt>
                <c:pt idx="721">
                  <c:v>385.0</c:v>
                </c:pt>
                <c:pt idx="722">
                  <c:v>482.0</c:v>
                </c:pt>
                <c:pt idx="723">
                  <c:v>471.0</c:v>
                </c:pt>
                <c:pt idx="724">
                  <c:v>376.0</c:v>
                </c:pt>
                <c:pt idx="725">
                  <c:v>397.0</c:v>
                </c:pt>
                <c:pt idx="726">
                  <c:v>318.0</c:v>
                </c:pt>
                <c:pt idx="727">
                  <c:v>452.0</c:v>
                </c:pt>
                <c:pt idx="728">
                  <c:v>463.0</c:v>
                </c:pt>
                <c:pt idx="729">
                  <c:v>569.0</c:v>
                </c:pt>
                <c:pt idx="730">
                  <c:v>283.0</c:v>
                </c:pt>
                <c:pt idx="731">
                  <c:v>471.0</c:v>
                </c:pt>
                <c:pt idx="732">
                  <c:v>324.0</c:v>
                </c:pt>
                <c:pt idx="733">
                  <c:v>294.0</c:v>
                </c:pt>
                <c:pt idx="734">
                  <c:v>439.0</c:v>
                </c:pt>
                <c:pt idx="735">
                  <c:v>326.0</c:v>
                </c:pt>
                <c:pt idx="736">
                  <c:v>448.0</c:v>
                </c:pt>
                <c:pt idx="737">
                  <c:v>425.0</c:v>
                </c:pt>
                <c:pt idx="738">
                  <c:v>471.0</c:v>
                </c:pt>
                <c:pt idx="739">
                  <c:v>459.0</c:v>
                </c:pt>
                <c:pt idx="740">
                  <c:v>446.0</c:v>
                </c:pt>
                <c:pt idx="741">
                  <c:v>449.0</c:v>
                </c:pt>
                <c:pt idx="742">
                  <c:v>568.0</c:v>
                </c:pt>
                <c:pt idx="743">
                  <c:v>484.0</c:v>
                </c:pt>
                <c:pt idx="744">
                  <c:v>427.0</c:v>
                </c:pt>
                <c:pt idx="745">
                  <c:v>451.0</c:v>
                </c:pt>
                <c:pt idx="746">
                  <c:v>407.0</c:v>
                </c:pt>
                <c:pt idx="747">
                  <c:v>316.0</c:v>
                </c:pt>
                <c:pt idx="748">
                  <c:v>437.0</c:v>
                </c:pt>
                <c:pt idx="749">
                  <c:v>421.0</c:v>
                </c:pt>
                <c:pt idx="750">
                  <c:v>398.0</c:v>
                </c:pt>
                <c:pt idx="751">
                  <c:v>366.0</c:v>
                </c:pt>
                <c:pt idx="752">
                  <c:v>251.0</c:v>
                </c:pt>
                <c:pt idx="753">
                  <c:v>483.0</c:v>
                </c:pt>
                <c:pt idx="754">
                  <c:v>352.0</c:v>
                </c:pt>
                <c:pt idx="755">
                  <c:v>392.0</c:v>
                </c:pt>
                <c:pt idx="756">
                  <c:v>435.0</c:v>
                </c:pt>
                <c:pt idx="757">
                  <c:v>449.0</c:v>
                </c:pt>
                <c:pt idx="758">
                  <c:v>506.0</c:v>
                </c:pt>
                <c:pt idx="759">
                  <c:v>357.0</c:v>
                </c:pt>
                <c:pt idx="760">
                  <c:v>442.0</c:v>
                </c:pt>
                <c:pt idx="761">
                  <c:v>330.0</c:v>
                </c:pt>
                <c:pt idx="762">
                  <c:v>361.0</c:v>
                </c:pt>
                <c:pt idx="763">
                  <c:v>421.0</c:v>
                </c:pt>
                <c:pt idx="764">
                  <c:v>316.0</c:v>
                </c:pt>
                <c:pt idx="765">
                  <c:v>524.0</c:v>
                </c:pt>
                <c:pt idx="766">
                  <c:v>380.0</c:v>
                </c:pt>
                <c:pt idx="767">
                  <c:v>488.0</c:v>
                </c:pt>
                <c:pt idx="768">
                  <c:v>442.0</c:v>
                </c:pt>
                <c:pt idx="769">
                  <c:v>411.0</c:v>
                </c:pt>
                <c:pt idx="770">
                  <c:v>539.0</c:v>
                </c:pt>
                <c:pt idx="771">
                  <c:v>373.0</c:v>
                </c:pt>
                <c:pt idx="772">
                  <c:v>423.0</c:v>
                </c:pt>
                <c:pt idx="773">
                  <c:v>381.0</c:v>
                </c:pt>
                <c:pt idx="774">
                  <c:v>380.0</c:v>
                </c:pt>
                <c:pt idx="775">
                  <c:v>439.0</c:v>
                </c:pt>
                <c:pt idx="776">
                  <c:v>501.0</c:v>
                </c:pt>
                <c:pt idx="777">
                  <c:v>359.0</c:v>
                </c:pt>
                <c:pt idx="778">
                  <c:v>573.0</c:v>
                </c:pt>
                <c:pt idx="779">
                  <c:v>415.0</c:v>
                </c:pt>
                <c:pt idx="780">
                  <c:v>426.0</c:v>
                </c:pt>
                <c:pt idx="781">
                  <c:v>415.0</c:v>
                </c:pt>
                <c:pt idx="782">
                  <c:v>345.0</c:v>
                </c:pt>
                <c:pt idx="783">
                  <c:v>269.0</c:v>
                </c:pt>
                <c:pt idx="784">
                  <c:v>424.0</c:v>
                </c:pt>
                <c:pt idx="785">
                  <c:v>429.0</c:v>
                </c:pt>
                <c:pt idx="786">
                  <c:v>372.0</c:v>
                </c:pt>
                <c:pt idx="787">
                  <c:v>258.0</c:v>
                </c:pt>
                <c:pt idx="788">
                  <c:v>375.0</c:v>
                </c:pt>
                <c:pt idx="789">
                  <c:v>389.0</c:v>
                </c:pt>
                <c:pt idx="790">
                  <c:v>437.0</c:v>
                </c:pt>
                <c:pt idx="791">
                  <c:v>263.0</c:v>
                </c:pt>
                <c:pt idx="792">
                  <c:v>420.0</c:v>
                </c:pt>
                <c:pt idx="793">
                  <c:v>350.0</c:v>
                </c:pt>
                <c:pt idx="794">
                  <c:v>542.0</c:v>
                </c:pt>
                <c:pt idx="795">
                  <c:v>329.0</c:v>
                </c:pt>
                <c:pt idx="796">
                  <c:v>377.0</c:v>
                </c:pt>
                <c:pt idx="797">
                  <c:v>488.0</c:v>
                </c:pt>
                <c:pt idx="798">
                  <c:v>541.0</c:v>
                </c:pt>
                <c:pt idx="799">
                  <c:v>198.0</c:v>
                </c:pt>
                <c:pt idx="800">
                  <c:v>388.0</c:v>
                </c:pt>
                <c:pt idx="801">
                  <c:v>523.0</c:v>
                </c:pt>
                <c:pt idx="802">
                  <c:v>408.0</c:v>
                </c:pt>
                <c:pt idx="803">
                  <c:v>430.0</c:v>
                </c:pt>
                <c:pt idx="804">
                  <c:v>288.0</c:v>
                </c:pt>
                <c:pt idx="805">
                  <c:v>344.0</c:v>
                </c:pt>
                <c:pt idx="806">
                  <c:v>446.0</c:v>
                </c:pt>
                <c:pt idx="807">
                  <c:v>364.0</c:v>
                </c:pt>
                <c:pt idx="808">
                  <c:v>481.0</c:v>
                </c:pt>
                <c:pt idx="809">
                  <c:v>358.0</c:v>
                </c:pt>
                <c:pt idx="810">
                  <c:v>455.0</c:v>
                </c:pt>
                <c:pt idx="811">
                  <c:v>467.0</c:v>
                </c:pt>
                <c:pt idx="812">
                  <c:v>423.0</c:v>
                </c:pt>
                <c:pt idx="813">
                  <c:v>258.0</c:v>
                </c:pt>
                <c:pt idx="814">
                  <c:v>508.0</c:v>
                </c:pt>
                <c:pt idx="815">
                  <c:v>456.0</c:v>
                </c:pt>
                <c:pt idx="816">
                  <c:v>488.0</c:v>
                </c:pt>
                <c:pt idx="817">
                  <c:v>360.0</c:v>
                </c:pt>
                <c:pt idx="818">
                  <c:v>385.0</c:v>
                </c:pt>
                <c:pt idx="819">
                  <c:v>542.0</c:v>
                </c:pt>
                <c:pt idx="820">
                  <c:v>373.0</c:v>
                </c:pt>
                <c:pt idx="821">
                  <c:v>350.0</c:v>
                </c:pt>
                <c:pt idx="822">
                  <c:v>425.0</c:v>
                </c:pt>
                <c:pt idx="823">
                  <c:v>538.0</c:v>
                </c:pt>
                <c:pt idx="824">
                  <c:v>427.0</c:v>
                </c:pt>
                <c:pt idx="825">
                  <c:v>517.0</c:v>
                </c:pt>
                <c:pt idx="826">
                  <c:v>531.0</c:v>
                </c:pt>
                <c:pt idx="827">
                  <c:v>378.0</c:v>
                </c:pt>
                <c:pt idx="828">
                  <c:v>409.0</c:v>
                </c:pt>
                <c:pt idx="829">
                  <c:v>392.0</c:v>
                </c:pt>
                <c:pt idx="830">
                  <c:v>295.0</c:v>
                </c:pt>
                <c:pt idx="831">
                  <c:v>302.0</c:v>
                </c:pt>
                <c:pt idx="832">
                  <c:v>426.0</c:v>
                </c:pt>
                <c:pt idx="833">
                  <c:v>509.0</c:v>
                </c:pt>
                <c:pt idx="834">
                  <c:v>421.0</c:v>
                </c:pt>
                <c:pt idx="835">
                  <c:v>390.0</c:v>
                </c:pt>
                <c:pt idx="836">
                  <c:v>472.0</c:v>
                </c:pt>
                <c:pt idx="837">
                  <c:v>325.0</c:v>
                </c:pt>
                <c:pt idx="838">
                  <c:v>359.0</c:v>
                </c:pt>
                <c:pt idx="839">
                  <c:v>429.0</c:v>
                </c:pt>
                <c:pt idx="840">
                  <c:v>381.0</c:v>
                </c:pt>
                <c:pt idx="841">
                  <c:v>392.0</c:v>
                </c:pt>
                <c:pt idx="842">
                  <c:v>420.0</c:v>
                </c:pt>
                <c:pt idx="843">
                  <c:v>364.0</c:v>
                </c:pt>
                <c:pt idx="844">
                  <c:v>491.0</c:v>
                </c:pt>
                <c:pt idx="845">
                  <c:v>440.0</c:v>
                </c:pt>
                <c:pt idx="846">
                  <c:v>452.0</c:v>
                </c:pt>
                <c:pt idx="847">
                  <c:v>503.0</c:v>
                </c:pt>
                <c:pt idx="848">
                  <c:v>473.0</c:v>
                </c:pt>
                <c:pt idx="849">
                  <c:v>456.0</c:v>
                </c:pt>
                <c:pt idx="850">
                  <c:v>486.0</c:v>
                </c:pt>
                <c:pt idx="851">
                  <c:v>475.0</c:v>
                </c:pt>
                <c:pt idx="852">
                  <c:v>393.0</c:v>
                </c:pt>
                <c:pt idx="853">
                  <c:v>500.0</c:v>
                </c:pt>
                <c:pt idx="854">
                  <c:v>429.0</c:v>
                </c:pt>
                <c:pt idx="855">
                  <c:v>478.0</c:v>
                </c:pt>
                <c:pt idx="856">
                  <c:v>465.0</c:v>
                </c:pt>
                <c:pt idx="857">
                  <c:v>466.0</c:v>
                </c:pt>
                <c:pt idx="858">
                  <c:v>400.0</c:v>
                </c:pt>
                <c:pt idx="859">
                  <c:v>491.0</c:v>
                </c:pt>
                <c:pt idx="860">
                  <c:v>374.0</c:v>
                </c:pt>
                <c:pt idx="861">
                  <c:v>392.0</c:v>
                </c:pt>
                <c:pt idx="862">
                  <c:v>427.0</c:v>
                </c:pt>
                <c:pt idx="863">
                  <c:v>367.0</c:v>
                </c:pt>
                <c:pt idx="864">
                  <c:v>426.0</c:v>
                </c:pt>
                <c:pt idx="865">
                  <c:v>446.0</c:v>
                </c:pt>
                <c:pt idx="866">
                  <c:v>413.0</c:v>
                </c:pt>
                <c:pt idx="867">
                  <c:v>290.0</c:v>
                </c:pt>
                <c:pt idx="868">
                  <c:v>483.0</c:v>
                </c:pt>
                <c:pt idx="869">
                  <c:v>366.0</c:v>
                </c:pt>
                <c:pt idx="870">
                  <c:v>389.0</c:v>
                </c:pt>
                <c:pt idx="871">
                  <c:v>345.0</c:v>
                </c:pt>
                <c:pt idx="872">
                  <c:v>401.0</c:v>
                </c:pt>
                <c:pt idx="873">
                  <c:v>267.0</c:v>
                </c:pt>
                <c:pt idx="874">
                  <c:v>482.0</c:v>
                </c:pt>
                <c:pt idx="875">
                  <c:v>436.0</c:v>
                </c:pt>
                <c:pt idx="876">
                  <c:v>196.0</c:v>
                </c:pt>
                <c:pt idx="877">
                  <c:v>565.0</c:v>
                </c:pt>
                <c:pt idx="878">
                  <c:v>385.0</c:v>
                </c:pt>
                <c:pt idx="879">
                  <c:v>402.0</c:v>
                </c:pt>
                <c:pt idx="880">
                  <c:v>491.0</c:v>
                </c:pt>
                <c:pt idx="881">
                  <c:v>498.0</c:v>
                </c:pt>
                <c:pt idx="882">
                  <c:v>400.0</c:v>
                </c:pt>
                <c:pt idx="883">
                  <c:v>570.0</c:v>
                </c:pt>
                <c:pt idx="884">
                  <c:v>449.0</c:v>
                </c:pt>
                <c:pt idx="885">
                  <c:v>407.0</c:v>
                </c:pt>
                <c:pt idx="886">
                  <c:v>346.0</c:v>
                </c:pt>
                <c:pt idx="887">
                  <c:v>307.0</c:v>
                </c:pt>
                <c:pt idx="888">
                  <c:v>313.0</c:v>
                </c:pt>
                <c:pt idx="889">
                  <c:v>442.0</c:v>
                </c:pt>
                <c:pt idx="890">
                  <c:v>369.0</c:v>
                </c:pt>
                <c:pt idx="891">
                  <c:v>441.0</c:v>
                </c:pt>
                <c:pt idx="892">
                  <c:v>373.0</c:v>
                </c:pt>
                <c:pt idx="893">
                  <c:v>351.0</c:v>
                </c:pt>
                <c:pt idx="894">
                  <c:v>413.0</c:v>
                </c:pt>
                <c:pt idx="895">
                  <c:v>514.0</c:v>
                </c:pt>
                <c:pt idx="896">
                  <c:v>455.0</c:v>
                </c:pt>
                <c:pt idx="897">
                  <c:v>379.0</c:v>
                </c:pt>
                <c:pt idx="898">
                  <c:v>425.0</c:v>
                </c:pt>
                <c:pt idx="899">
                  <c:v>310.0</c:v>
                </c:pt>
                <c:pt idx="900">
                  <c:v>391.0</c:v>
                </c:pt>
                <c:pt idx="901">
                  <c:v>397.0</c:v>
                </c:pt>
                <c:pt idx="902">
                  <c:v>480.0</c:v>
                </c:pt>
                <c:pt idx="903">
                  <c:v>390.0</c:v>
                </c:pt>
                <c:pt idx="904">
                  <c:v>620.0</c:v>
                </c:pt>
                <c:pt idx="905">
                  <c:v>463.0</c:v>
                </c:pt>
                <c:pt idx="906">
                  <c:v>506.0</c:v>
                </c:pt>
                <c:pt idx="907">
                  <c:v>292.0</c:v>
                </c:pt>
                <c:pt idx="908">
                  <c:v>481.0</c:v>
                </c:pt>
                <c:pt idx="909">
                  <c:v>406.0</c:v>
                </c:pt>
                <c:pt idx="910">
                  <c:v>419.0</c:v>
                </c:pt>
                <c:pt idx="911">
                  <c:v>538.0</c:v>
                </c:pt>
                <c:pt idx="912">
                  <c:v>559.0</c:v>
                </c:pt>
                <c:pt idx="913">
                  <c:v>462.0</c:v>
                </c:pt>
                <c:pt idx="914">
                  <c:v>489.0</c:v>
                </c:pt>
                <c:pt idx="915">
                  <c:v>434.0</c:v>
                </c:pt>
                <c:pt idx="916">
                  <c:v>337.0</c:v>
                </c:pt>
                <c:pt idx="917">
                  <c:v>345.0</c:v>
                </c:pt>
                <c:pt idx="918">
                  <c:v>275.0</c:v>
                </c:pt>
                <c:pt idx="919">
                  <c:v>384.0</c:v>
                </c:pt>
                <c:pt idx="920">
                  <c:v>428.0</c:v>
                </c:pt>
                <c:pt idx="921">
                  <c:v>492.0</c:v>
                </c:pt>
                <c:pt idx="922">
                  <c:v>397.0</c:v>
                </c:pt>
                <c:pt idx="923">
                  <c:v>313.0</c:v>
                </c:pt>
                <c:pt idx="924">
                  <c:v>408.0</c:v>
                </c:pt>
                <c:pt idx="925">
                  <c:v>397.0</c:v>
                </c:pt>
                <c:pt idx="926">
                  <c:v>316.0</c:v>
                </c:pt>
                <c:pt idx="927">
                  <c:v>414.0</c:v>
                </c:pt>
                <c:pt idx="928">
                  <c:v>427.0</c:v>
                </c:pt>
                <c:pt idx="929">
                  <c:v>377.0</c:v>
                </c:pt>
                <c:pt idx="930">
                  <c:v>465.0</c:v>
                </c:pt>
                <c:pt idx="931">
                  <c:v>482.0</c:v>
                </c:pt>
                <c:pt idx="932">
                  <c:v>395.0</c:v>
                </c:pt>
                <c:pt idx="933">
                  <c:v>538.0</c:v>
                </c:pt>
                <c:pt idx="934">
                  <c:v>335.0</c:v>
                </c:pt>
                <c:pt idx="935">
                  <c:v>429.0</c:v>
                </c:pt>
                <c:pt idx="936">
                  <c:v>440.0</c:v>
                </c:pt>
                <c:pt idx="937">
                  <c:v>384.0</c:v>
                </c:pt>
                <c:pt idx="938">
                  <c:v>586.0</c:v>
                </c:pt>
                <c:pt idx="939">
                  <c:v>405.0</c:v>
                </c:pt>
                <c:pt idx="940">
                  <c:v>440.0</c:v>
                </c:pt>
                <c:pt idx="941">
                  <c:v>411.0</c:v>
                </c:pt>
                <c:pt idx="942">
                  <c:v>362.0</c:v>
                </c:pt>
                <c:pt idx="943">
                  <c:v>422.0</c:v>
                </c:pt>
                <c:pt idx="944">
                  <c:v>419.0</c:v>
                </c:pt>
                <c:pt idx="945">
                  <c:v>267.0</c:v>
                </c:pt>
                <c:pt idx="946">
                  <c:v>503.0</c:v>
                </c:pt>
                <c:pt idx="947">
                  <c:v>439.0</c:v>
                </c:pt>
                <c:pt idx="948">
                  <c:v>287.0</c:v>
                </c:pt>
                <c:pt idx="949">
                  <c:v>388.0</c:v>
                </c:pt>
                <c:pt idx="950">
                  <c:v>492.0</c:v>
                </c:pt>
                <c:pt idx="951">
                  <c:v>377.0</c:v>
                </c:pt>
                <c:pt idx="952">
                  <c:v>540.0</c:v>
                </c:pt>
                <c:pt idx="953">
                  <c:v>594.0</c:v>
                </c:pt>
                <c:pt idx="954">
                  <c:v>297.0</c:v>
                </c:pt>
                <c:pt idx="955">
                  <c:v>436.0</c:v>
                </c:pt>
                <c:pt idx="956">
                  <c:v>424.0</c:v>
                </c:pt>
                <c:pt idx="957">
                  <c:v>436.0</c:v>
                </c:pt>
                <c:pt idx="958">
                  <c:v>350.0</c:v>
                </c:pt>
                <c:pt idx="959">
                  <c:v>375.0</c:v>
                </c:pt>
                <c:pt idx="960">
                  <c:v>524.0</c:v>
                </c:pt>
                <c:pt idx="961">
                  <c:v>378.0</c:v>
                </c:pt>
                <c:pt idx="962">
                  <c:v>349.0</c:v>
                </c:pt>
                <c:pt idx="963">
                  <c:v>371.0</c:v>
                </c:pt>
                <c:pt idx="964">
                  <c:v>262.0</c:v>
                </c:pt>
                <c:pt idx="965">
                  <c:v>432.0</c:v>
                </c:pt>
                <c:pt idx="966">
                  <c:v>304.0</c:v>
                </c:pt>
                <c:pt idx="967">
                  <c:v>489.0</c:v>
                </c:pt>
                <c:pt idx="968">
                  <c:v>365.0</c:v>
                </c:pt>
                <c:pt idx="969">
                  <c:v>387.0</c:v>
                </c:pt>
                <c:pt idx="970">
                  <c:v>495.0</c:v>
                </c:pt>
                <c:pt idx="971">
                  <c:v>506.0</c:v>
                </c:pt>
                <c:pt idx="972">
                  <c:v>482.0</c:v>
                </c:pt>
                <c:pt idx="973">
                  <c:v>269.0</c:v>
                </c:pt>
                <c:pt idx="974">
                  <c:v>508.0</c:v>
                </c:pt>
                <c:pt idx="975">
                  <c:v>401.0</c:v>
                </c:pt>
                <c:pt idx="976">
                  <c:v>410.0</c:v>
                </c:pt>
                <c:pt idx="977">
                  <c:v>309.0</c:v>
                </c:pt>
                <c:pt idx="978">
                  <c:v>486.0</c:v>
                </c:pt>
                <c:pt idx="979">
                  <c:v>464.0</c:v>
                </c:pt>
                <c:pt idx="980">
                  <c:v>438.0</c:v>
                </c:pt>
                <c:pt idx="981">
                  <c:v>369.0</c:v>
                </c:pt>
                <c:pt idx="982">
                  <c:v>325.0</c:v>
                </c:pt>
                <c:pt idx="983">
                  <c:v>203.0</c:v>
                </c:pt>
                <c:pt idx="984">
                  <c:v>452.0</c:v>
                </c:pt>
                <c:pt idx="985">
                  <c:v>451.0</c:v>
                </c:pt>
                <c:pt idx="986">
                  <c:v>466.0</c:v>
                </c:pt>
                <c:pt idx="987">
                  <c:v>278.0</c:v>
                </c:pt>
                <c:pt idx="988">
                  <c:v>367.0</c:v>
                </c:pt>
                <c:pt idx="989">
                  <c:v>435.0</c:v>
                </c:pt>
                <c:pt idx="990">
                  <c:v>302.0</c:v>
                </c:pt>
                <c:pt idx="991">
                  <c:v>471.0</c:v>
                </c:pt>
                <c:pt idx="992">
                  <c:v>381.0</c:v>
                </c:pt>
                <c:pt idx="993">
                  <c:v>293.0</c:v>
                </c:pt>
                <c:pt idx="994">
                  <c:v>397.0</c:v>
                </c:pt>
                <c:pt idx="995">
                  <c:v>450.0</c:v>
                </c:pt>
                <c:pt idx="996">
                  <c:v>432.0</c:v>
                </c:pt>
                <c:pt idx="997">
                  <c:v>429.0</c:v>
                </c:pt>
                <c:pt idx="998">
                  <c:v>210.0</c:v>
                </c:pt>
                <c:pt idx="999">
                  <c:v>307.0</c:v>
                </c:pt>
                <c:pt idx="1000">
                  <c:v>451.0</c:v>
                </c:pt>
                <c:pt idx="1001">
                  <c:v>435.0</c:v>
                </c:pt>
                <c:pt idx="1002">
                  <c:v>429.0</c:v>
                </c:pt>
                <c:pt idx="1003">
                  <c:v>405.0</c:v>
                </c:pt>
                <c:pt idx="1004">
                  <c:v>433.0</c:v>
                </c:pt>
                <c:pt idx="1005">
                  <c:v>276.0</c:v>
                </c:pt>
                <c:pt idx="1006">
                  <c:v>331.0</c:v>
                </c:pt>
                <c:pt idx="1007">
                  <c:v>249.0</c:v>
                </c:pt>
                <c:pt idx="1008">
                  <c:v>339.0</c:v>
                </c:pt>
                <c:pt idx="1009">
                  <c:v>382.0</c:v>
                </c:pt>
                <c:pt idx="1010">
                  <c:v>479.0</c:v>
                </c:pt>
                <c:pt idx="1011">
                  <c:v>267.0</c:v>
                </c:pt>
                <c:pt idx="1012">
                  <c:v>421.0</c:v>
                </c:pt>
                <c:pt idx="1013">
                  <c:v>444.0</c:v>
                </c:pt>
                <c:pt idx="1014">
                  <c:v>462.0</c:v>
                </c:pt>
                <c:pt idx="1015">
                  <c:v>280.0</c:v>
                </c:pt>
                <c:pt idx="1016">
                  <c:v>255.0</c:v>
                </c:pt>
                <c:pt idx="1017">
                  <c:v>324.0</c:v>
                </c:pt>
                <c:pt idx="1018">
                  <c:v>559.0</c:v>
                </c:pt>
                <c:pt idx="1019">
                  <c:v>539.0</c:v>
                </c:pt>
                <c:pt idx="1020">
                  <c:v>377.0</c:v>
                </c:pt>
                <c:pt idx="1021">
                  <c:v>442.0</c:v>
                </c:pt>
                <c:pt idx="1022">
                  <c:v>254.0</c:v>
                </c:pt>
                <c:pt idx="1023">
                  <c:v>353.0</c:v>
                </c:pt>
                <c:pt idx="1024">
                  <c:v>466.0</c:v>
                </c:pt>
                <c:pt idx="1025">
                  <c:v>455.0</c:v>
                </c:pt>
                <c:pt idx="1026">
                  <c:v>401.0</c:v>
                </c:pt>
                <c:pt idx="1027">
                  <c:v>486.0</c:v>
                </c:pt>
                <c:pt idx="1028">
                  <c:v>430.0</c:v>
                </c:pt>
                <c:pt idx="1029">
                  <c:v>258.0</c:v>
                </c:pt>
                <c:pt idx="1030">
                  <c:v>378.0</c:v>
                </c:pt>
                <c:pt idx="1031">
                  <c:v>499.0</c:v>
                </c:pt>
                <c:pt idx="1032">
                  <c:v>494.0</c:v>
                </c:pt>
                <c:pt idx="1033">
                  <c:v>312.0</c:v>
                </c:pt>
                <c:pt idx="1034">
                  <c:v>326.0</c:v>
                </c:pt>
                <c:pt idx="1035">
                  <c:v>417.0</c:v>
                </c:pt>
                <c:pt idx="1036">
                  <c:v>496.0</c:v>
                </c:pt>
                <c:pt idx="1037">
                  <c:v>540.0</c:v>
                </c:pt>
                <c:pt idx="1038">
                  <c:v>540.0</c:v>
                </c:pt>
                <c:pt idx="1039">
                  <c:v>419.0</c:v>
                </c:pt>
                <c:pt idx="1040">
                  <c:v>532.0</c:v>
                </c:pt>
                <c:pt idx="1041">
                  <c:v>387.0</c:v>
                </c:pt>
                <c:pt idx="1042">
                  <c:v>390.0</c:v>
                </c:pt>
                <c:pt idx="1043">
                  <c:v>371.0</c:v>
                </c:pt>
                <c:pt idx="1044">
                  <c:v>452.0</c:v>
                </c:pt>
                <c:pt idx="1045">
                  <c:v>482.0</c:v>
                </c:pt>
                <c:pt idx="1046">
                  <c:v>286.0</c:v>
                </c:pt>
                <c:pt idx="1047">
                  <c:v>346.0</c:v>
                </c:pt>
                <c:pt idx="1048">
                  <c:v>505.0</c:v>
                </c:pt>
                <c:pt idx="1049">
                  <c:v>569.0</c:v>
                </c:pt>
                <c:pt idx="1050">
                  <c:v>486.0</c:v>
                </c:pt>
                <c:pt idx="1051">
                  <c:v>422.0</c:v>
                </c:pt>
                <c:pt idx="1052">
                  <c:v>443.0</c:v>
                </c:pt>
                <c:pt idx="1053">
                  <c:v>370.0</c:v>
                </c:pt>
                <c:pt idx="1054">
                  <c:v>326.0</c:v>
                </c:pt>
                <c:pt idx="1055">
                  <c:v>428.0</c:v>
                </c:pt>
                <c:pt idx="1056">
                  <c:v>327.0</c:v>
                </c:pt>
                <c:pt idx="1057">
                  <c:v>490.0</c:v>
                </c:pt>
                <c:pt idx="1058">
                  <c:v>358.0</c:v>
                </c:pt>
                <c:pt idx="1059">
                  <c:v>495.0</c:v>
                </c:pt>
                <c:pt idx="1060">
                  <c:v>435.0</c:v>
                </c:pt>
                <c:pt idx="1061">
                  <c:v>325.0</c:v>
                </c:pt>
                <c:pt idx="1062">
                  <c:v>435.0</c:v>
                </c:pt>
                <c:pt idx="1063">
                  <c:v>333.0</c:v>
                </c:pt>
                <c:pt idx="1064">
                  <c:v>428.0</c:v>
                </c:pt>
                <c:pt idx="1065">
                  <c:v>234.0</c:v>
                </c:pt>
                <c:pt idx="1066">
                  <c:v>433.0</c:v>
                </c:pt>
                <c:pt idx="1067">
                  <c:v>376.0</c:v>
                </c:pt>
                <c:pt idx="1068">
                  <c:v>513.0</c:v>
                </c:pt>
                <c:pt idx="1069">
                  <c:v>254.0</c:v>
                </c:pt>
                <c:pt idx="1070">
                  <c:v>380.0</c:v>
                </c:pt>
                <c:pt idx="1071">
                  <c:v>427.0</c:v>
                </c:pt>
                <c:pt idx="1072">
                  <c:v>276.0</c:v>
                </c:pt>
                <c:pt idx="1073">
                  <c:v>327.0</c:v>
                </c:pt>
                <c:pt idx="1074">
                  <c:v>329.0</c:v>
                </c:pt>
                <c:pt idx="1075">
                  <c:v>381.0</c:v>
                </c:pt>
                <c:pt idx="1076">
                  <c:v>343.0</c:v>
                </c:pt>
                <c:pt idx="1077">
                  <c:v>419.0</c:v>
                </c:pt>
                <c:pt idx="1078">
                  <c:v>398.0</c:v>
                </c:pt>
                <c:pt idx="1079">
                  <c:v>503.0</c:v>
                </c:pt>
                <c:pt idx="1080">
                  <c:v>394.0</c:v>
                </c:pt>
                <c:pt idx="1081">
                  <c:v>347.0</c:v>
                </c:pt>
                <c:pt idx="1082">
                  <c:v>408.0</c:v>
                </c:pt>
                <c:pt idx="1083">
                  <c:v>525.0</c:v>
                </c:pt>
                <c:pt idx="1084">
                  <c:v>373.0</c:v>
                </c:pt>
                <c:pt idx="1085">
                  <c:v>235.0</c:v>
                </c:pt>
                <c:pt idx="1086">
                  <c:v>445.0</c:v>
                </c:pt>
                <c:pt idx="1087">
                  <c:v>382.0</c:v>
                </c:pt>
                <c:pt idx="1088">
                  <c:v>293.0</c:v>
                </c:pt>
                <c:pt idx="1089">
                  <c:v>338.0</c:v>
                </c:pt>
                <c:pt idx="1090">
                  <c:v>448.0</c:v>
                </c:pt>
                <c:pt idx="1091">
                  <c:v>436.0</c:v>
                </c:pt>
                <c:pt idx="1092">
                  <c:v>266.0</c:v>
                </c:pt>
                <c:pt idx="1093">
                  <c:v>335.0</c:v>
                </c:pt>
                <c:pt idx="1094">
                  <c:v>364.0</c:v>
                </c:pt>
                <c:pt idx="1095">
                  <c:v>393.0</c:v>
                </c:pt>
                <c:pt idx="1096">
                  <c:v>307.0</c:v>
                </c:pt>
                <c:pt idx="1097">
                  <c:v>430.0</c:v>
                </c:pt>
                <c:pt idx="1098">
                  <c:v>480.0</c:v>
                </c:pt>
                <c:pt idx="1099">
                  <c:v>427.0</c:v>
                </c:pt>
                <c:pt idx="1100">
                  <c:v>436.0</c:v>
                </c:pt>
                <c:pt idx="1101">
                  <c:v>432.0</c:v>
                </c:pt>
                <c:pt idx="1102">
                  <c:v>456.0</c:v>
                </c:pt>
                <c:pt idx="1103">
                  <c:v>316.0</c:v>
                </c:pt>
                <c:pt idx="1104">
                  <c:v>302.0</c:v>
                </c:pt>
                <c:pt idx="1105">
                  <c:v>413.0</c:v>
                </c:pt>
                <c:pt idx="1106">
                  <c:v>411.0</c:v>
                </c:pt>
                <c:pt idx="1107">
                  <c:v>372.0</c:v>
                </c:pt>
                <c:pt idx="1108">
                  <c:v>379.0</c:v>
                </c:pt>
                <c:pt idx="1109">
                  <c:v>252.0</c:v>
                </c:pt>
                <c:pt idx="1110">
                  <c:v>435.0</c:v>
                </c:pt>
                <c:pt idx="1111">
                  <c:v>210.0</c:v>
                </c:pt>
                <c:pt idx="1112">
                  <c:v>353.0</c:v>
                </c:pt>
                <c:pt idx="1113">
                  <c:v>493.0</c:v>
                </c:pt>
                <c:pt idx="1114">
                  <c:v>297.0</c:v>
                </c:pt>
                <c:pt idx="1115">
                  <c:v>437.0</c:v>
                </c:pt>
                <c:pt idx="1116">
                  <c:v>424.0</c:v>
                </c:pt>
                <c:pt idx="1117">
                  <c:v>334.0</c:v>
                </c:pt>
                <c:pt idx="1118">
                  <c:v>417.0</c:v>
                </c:pt>
                <c:pt idx="1119">
                  <c:v>321.0</c:v>
                </c:pt>
                <c:pt idx="1120">
                  <c:v>280.0</c:v>
                </c:pt>
                <c:pt idx="1121">
                  <c:v>326.0</c:v>
                </c:pt>
                <c:pt idx="1122">
                  <c:v>285.0</c:v>
                </c:pt>
                <c:pt idx="1123">
                  <c:v>557.0</c:v>
                </c:pt>
                <c:pt idx="1124">
                  <c:v>127.0</c:v>
                </c:pt>
                <c:pt idx="1125">
                  <c:v>397.0</c:v>
                </c:pt>
                <c:pt idx="1126">
                  <c:v>488.0</c:v>
                </c:pt>
                <c:pt idx="1127">
                  <c:v>439.0</c:v>
                </c:pt>
                <c:pt idx="1128">
                  <c:v>470.0</c:v>
                </c:pt>
                <c:pt idx="1129">
                  <c:v>313.0</c:v>
                </c:pt>
                <c:pt idx="1130">
                  <c:v>445.0</c:v>
                </c:pt>
                <c:pt idx="1131">
                  <c:v>385.0</c:v>
                </c:pt>
                <c:pt idx="1132">
                  <c:v>308.0</c:v>
                </c:pt>
                <c:pt idx="1133">
                  <c:v>351.0</c:v>
                </c:pt>
                <c:pt idx="1134">
                  <c:v>343.0</c:v>
                </c:pt>
                <c:pt idx="1135">
                  <c:v>376.0</c:v>
                </c:pt>
                <c:pt idx="1136">
                  <c:v>358.0</c:v>
                </c:pt>
                <c:pt idx="1137">
                  <c:v>368.0</c:v>
                </c:pt>
                <c:pt idx="1138">
                  <c:v>365.0</c:v>
                </c:pt>
                <c:pt idx="1139">
                  <c:v>420.0</c:v>
                </c:pt>
                <c:pt idx="1140">
                  <c:v>505.0</c:v>
                </c:pt>
                <c:pt idx="1141">
                  <c:v>486.0</c:v>
                </c:pt>
                <c:pt idx="1142">
                  <c:v>328.0</c:v>
                </c:pt>
                <c:pt idx="1143">
                  <c:v>503.0</c:v>
                </c:pt>
                <c:pt idx="1144">
                  <c:v>298.0</c:v>
                </c:pt>
                <c:pt idx="1145">
                  <c:v>446.0</c:v>
                </c:pt>
                <c:pt idx="1146">
                  <c:v>430.0</c:v>
                </c:pt>
                <c:pt idx="1147">
                  <c:v>214.0</c:v>
                </c:pt>
                <c:pt idx="1148">
                  <c:v>398.0</c:v>
                </c:pt>
                <c:pt idx="1149">
                  <c:v>291.0</c:v>
                </c:pt>
                <c:pt idx="1150">
                  <c:v>319.0</c:v>
                </c:pt>
                <c:pt idx="1151">
                  <c:v>300.0</c:v>
                </c:pt>
                <c:pt idx="1152">
                  <c:v>446.0</c:v>
                </c:pt>
                <c:pt idx="1153">
                  <c:v>408.0</c:v>
                </c:pt>
                <c:pt idx="1154">
                  <c:v>346.0</c:v>
                </c:pt>
                <c:pt idx="1155">
                  <c:v>311.0</c:v>
                </c:pt>
                <c:pt idx="1156">
                  <c:v>301.0</c:v>
                </c:pt>
                <c:pt idx="1157">
                  <c:v>253.0</c:v>
                </c:pt>
                <c:pt idx="1158">
                  <c:v>505.0</c:v>
                </c:pt>
                <c:pt idx="1159">
                  <c:v>302.0</c:v>
                </c:pt>
                <c:pt idx="1160">
                  <c:v>347.0</c:v>
                </c:pt>
                <c:pt idx="1161">
                  <c:v>404.0</c:v>
                </c:pt>
                <c:pt idx="1162">
                  <c:v>415.0</c:v>
                </c:pt>
                <c:pt idx="1163">
                  <c:v>385.0</c:v>
                </c:pt>
                <c:pt idx="1164">
                  <c:v>451.0</c:v>
                </c:pt>
                <c:pt idx="1165">
                  <c:v>341.0</c:v>
                </c:pt>
                <c:pt idx="1166">
                  <c:v>455.0</c:v>
                </c:pt>
                <c:pt idx="1167">
                  <c:v>323.0</c:v>
                </c:pt>
                <c:pt idx="1168">
                  <c:v>321.0</c:v>
                </c:pt>
                <c:pt idx="1169">
                  <c:v>349.0</c:v>
                </c:pt>
                <c:pt idx="1170">
                  <c:v>554.0</c:v>
                </c:pt>
                <c:pt idx="1171">
                  <c:v>449.0</c:v>
                </c:pt>
                <c:pt idx="1172">
                  <c:v>491.0</c:v>
                </c:pt>
                <c:pt idx="1173">
                  <c:v>343.0</c:v>
                </c:pt>
                <c:pt idx="1174">
                  <c:v>349.0</c:v>
                </c:pt>
                <c:pt idx="1175">
                  <c:v>508.0</c:v>
                </c:pt>
                <c:pt idx="1176">
                  <c:v>430.0</c:v>
                </c:pt>
                <c:pt idx="1177">
                  <c:v>288.0</c:v>
                </c:pt>
                <c:pt idx="1178">
                  <c:v>315.0</c:v>
                </c:pt>
                <c:pt idx="1179">
                  <c:v>411.0</c:v>
                </c:pt>
                <c:pt idx="1180">
                  <c:v>343.0</c:v>
                </c:pt>
                <c:pt idx="1181">
                  <c:v>441.0</c:v>
                </c:pt>
                <c:pt idx="1182">
                  <c:v>389.0</c:v>
                </c:pt>
                <c:pt idx="1183">
                  <c:v>471.0</c:v>
                </c:pt>
                <c:pt idx="1184">
                  <c:v>487.0</c:v>
                </c:pt>
                <c:pt idx="1185">
                  <c:v>486.0</c:v>
                </c:pt>
                <c:pt idx="1186">
                  <c:v>384.0</c:v>
                </c:pt>
                <c:pt idx="1187">
                  <c:v>296.0</c:v>
                </c:pt>
                <c:pt idx="1188">
                  <c:v>347.0</c:v>
                </c:pt>
                <c:pt idx="1189">
                  <c:v>518.0</c:v>
                </c:pt>
                <c:pt idx="1190">
                  <c:v>312.0</c:v>
                </c:pt>
                <c:pt idx="1191">
                  <c:v>263.0</c:v>
                </c:pt>
                <c:pt idx="1192">
                  <c:v>357.0</c:v>
                </c:pt>
                <c:pt idx="1193">
                  <c:v>297.0</c:v>
                </c:pt>
                <c:pt idx="1194">
                  <c:v>374.0</c:v>
                </c:pt>
                <c:pt idx="1195">
                  <c:v>432.0</c:v>
                </c:pt>
                <c:pt idx="1196">
                  <c:v>439.0</c:v>
                </c:pt>
                <c:pt idx="1197">
                  <c:v>287.0</c:v>
                </c:pt>
                <c:pt idx="1198">
                  <c:v>369.0</c:v>
                </c:pt>
                <c:pt idx="1199">
                  <c:v>352.0</c:v>
                </c:pt>
                <c:pt idx="1200">
                  <c:v>266.0</c:v>
                </c:pt>
                <c:pt idx="1201">
                  <c:v>429.0</c:v>
                </c:pt>
                <c:pt idx="1202">
                  <c:v>355.0</c:v>
                </c:pt>
                <c:pt idx="1203">
                  <c:v>430.0</c:v>
                </c:pt>
                <c:pt idx="1204">
                  <c:v>470.0</c:v>
                </c:pt>
                <c:pt idx="1205">
                  <c:v>329.0</c:v>
                </c:pt>
                <c:pt idx="1206">
                  <c:v>243.0</c:v>
                </c:pt>
                <c:pt idx="1207">
                  <c:v>343.0</c:v>
                </c:pt>
                <c:pt idx="1208">
                  <c:v>405.0</c:v>
                </c:pt>
                <c:pt idx="1209">
                  <c:v>331.0</c:v>
                </c:pt>
                <c:pt idx="1210">
                  <c:v>316.0</c:v>
                </c:pt>
                <c:pt idx="1211">
                  <c:v>343.0</c:v>
                </c:pt>
                <c:pt idx="1212">
                  <c:v>513.0</c:v>
                </c:pt>
                <c:pt idx="1213">
                  <c:v>480.0</c:v>
                </c:pt>
                <c:pt idx="1214">
                  <c:v>481.0</c:v>
                </c:pt>
                <c:pt idx="1215">
                  <c:v>417.0</c:v>
                </c:pt>
                <c:pt idx="1216">
                  <c:v>276.0</c:v>
                </c:pt>
                <c:pt idx="1217">
                  <c:v>325.0</c:v>
                </c:pt>
                <c:pt idx="1218">
                  <c:v>352.0</c:v>
                </c:pt>
                <c:pt idx="1219">
                  <c:v>530.0</c:v>
                </c:pt>
                <c:pt idx="1220">
                  <c:v>453.0</c:v>
                </c:pt>
                <c:pt idx="1221">
                  <c:v>466.0</c:v>
                </c:pt>
                <c:pt idx="1222">
                  <c:v>337.0</c:v>
                </c:pt>
                <c:pt idx="1223">
                  <c:v>455.0</c:v>
                </c:pt>
                <c:pt idx="1224">
                  <c:v>398.0</c:v>
                </c:pt>
                <c:pt idx="1225">
                  <c:v>329.0</c:v>
                </c:pt>
                <c:pt idx="1226">
                  <c:v>335.0</c:v>
                </c:pt>
                <c:pt idx="1227">
                  <c:v>447.0</c:v>
                </c:pt>
                <c:pt idx="1228">
                  <c:v>402.0</c:v>
                </c:pt>
                <c:pt idx="1229">
                  <c:v>308.0</c:v>
                </c:pt>
                <c:pt idx="1230">
                  <c:v>458.0</c:v>
                </c:pt>
                <c:pt idx="1231">
                  <c:v>467.0</c:v>
                </c:pt>
                <c:pt idx="1232">
                  <c:v>177.0</c:v>
                </c:pt>
                <c:pt idx="1233">
                  <c:v>309.0</c:v>
                </c:pt>
                <c:pt idx="1234">
                  <c:v>509.0</c:v>
                </c:pt>
                <c:pt idx="1235">
                  <c:v>436.0</c:v>
                </c:pt>
                <c:pt idx="1236">
                  <c:v>239.0</c:v>
                </c:pt>
                <c:pt idx="1237">
                  <c:v>331.0</c:v>
                </c:pt>
                <c:pt idx="1238">
                  <c:v>450.0</c:v>
                </c:pt>
                <c:pt idx="1239">
                  <c:v>271.0</c:v>
                </c:pt>
                <c:pt idx="1240">
                  <c:v>489.0</c:v>
                </c:pt>
                <c:pt idx="1241">
                  <c:v>328.0</c:v>
                </c:pt>
                <c:pt idx="1242">
                  <c:v>325.0</c:v>
                </c:pt>
                <c:pt idx="1243">
                  <c:v>471.0</c:v>
                </c:pt>
                <c:pt idx="1244">
                  <c:v>423.0</c:v>
                </c:pt>
                <c:pt idx="1245">
                  <c:v>355.0</c:v>
                </c:pt>
                <c:pt idx="1246">
                  <c:v>371.0</c:v>
                </c:pt>
                <c:pt idx="1247">
                  <c:v>395.0</c:v>
                </c:pt>
                <c:pt idx="1248">
                  <c:v>335.0</c:v>
                </c:pt>
                <c:pt idx="1249">
                  <c:v>284.0</c:v>
                </c:pt>
                <c:pt idx="1250">
                  <c:v>478.0</c:v>
                </c:pt>
                <c:pt idx="1251">
                  <c:v>329.0</c:v>
                </c:pt>
                <c:pt idx="1252">
                  <c:v>387.0</c:v>
                </c:pt>
                <c:pt idx="1253">
                  <c:v>364.0</c:v>
                </c:pt>
                <c:pt idx="1254">
                  <c:v>389.0</c:v>
                </c:pt>
                <c:pt idx="1255">
                  <c:v>386.0</c:v>
                </c:pt>
                <c:pt idx="1256">
                  <c:v>388.0</c:v>
                </c:pt>
                <c:pt idx="1257">
                  <c:v>278.0</c:v>
                </c:pt>
                <c:pt idx="1258">
                  <c:v>361.0</c:v>
                </c:pt>
                <c:pt idx="1259">
                  <c:v>435.0</c:v>
                </c:pt>
                <c:pt idx="1260">
                  <c:v>382.0</c:v>
                </c:pt>
                <c:pt idx="1261">
                  <c:v>404.0</c:v>
                </c:pt>
                <c:pt idx="1262">
                  <c:v>254.0</c:v>
                </c:pt>
                <c:pt idx="1263">
                  <c:v>391.0</c:v>
                </c:pt>
                <c:pt idx="1264">
                  <c:v>343.0</c:v>
                </c:pt>
                <c:pt idx="1265">
                  <c:v>413.0</c:v>
                </c:pt>
                <c:pt idx="1266">
                  <c:v>362.0</c:v>
                </c:pt>
                <c:pt idx="1267">
                  <c:v>418.0</c:v>
                </c:pt>
                <c:pt idx="1268">
                  <c:v>413.0</c:v>
                </c:pt>
                <c:pt idx="1269">
                  <c:v>364.0</c:v>
                </c:pt>
                <c:pt idx="1270">
                  <c:v>495.0</c:v>
                </c:pt>
                <c:pt idx="1271">
                  <c:v>262.0</c:v>
                </c:pt>
                <c:pt idx="1272">
                  <c:v>347.0</c:v>
                </c:pt>
                <c:pt idx="1273">
                  <c:v>518.0</c:v>
                </c:pt>
                <c:pt idx="1274">
                  <c:v>398.0</c:v>
                </c:pt>
                <c:pt idx="1275">
                  <c:v>489.0</c:v>
                </c:pt>
                <c:pt idx="1276">
                  <c:v>538.0</c:v>
                </c:pt>
                <c:pt idx="1277">
                  <c:v>389.0</c:v>
                </c:pt>
                <c:pt idx="1278">
                  <c:v>424.0</c:v>
                </c:pt>
                <c:pt idx="1279">
                  <c:v>452.0</c:v>
                </c:pt>
                <c:pt idx="1280">
                  <c:v>439.0</c:v>
                </c:pt>
                <c:pt idx="1281">
                  <c:v>286.0</c:v>
                </c:pt>
                <c:pt idx="1282">
                  <c:v>447.0</c:v>
                </c:pt>
                <c:pt idx="1283">
                  <c:v>403.0</c:v>
                </c:pt>
                <c:pt idx="1284">
                  <c:v>458.0</c:v>
                </c:pt>
                <c:pt idx="1285">
                  <c:v>425.0</c:v>
                </c:pt>
                <c:pt idx="1286">
                  <c:v>367.0</c:v>
                </c:pt>
                <c:pt idx="1287">
                  <c:v>295.0</c:v>
                </c:pt>
                <c:pt idx="1288">
                  <c:v>498.0</c:v>
                </c:pt>
                <c:pt idx="1289">
                  <c:v>376.0</c:v>
                </c:pt>
                <c:pt idx="1290">
                  <c:v>228.0</c:v>
                </c:pt>
                <c:pt idx="1291">
                  <c:v>395.0</c:v>
                </c:pt>
                <c:pt idx="1292">
                  <c:v>432.0</c:v>
                </c:pt>
                <c:pt idx="1293">
                  <c:v>329.0</c:v>
                </c:pt>
                <c:pt idx="1294">
                  <c:v>328.0</c:v>
                </c:pt>
                <c:pt idx="1295">
                  <c:v>347.0</c:v>
                </c:pt>
                <c:pt idx="1296">
                  <c:v>431.0</c:v>
                </c:pt>
                <c:pt idx="1297">
                  <c:v>346.0</c:v>
                </c:pt>
                <c:pt idx="1298">
                  <c:v>350.0</c:v>
                </c:pt>
                <c:pt idx="1299">
                  <c:v>464.0</c:v>
                </c:pt>
                <c:pt idx="1300">
                  <c:v>491.0</c:v>
                </c:pt>
                <c:pt idx="1301">
                  <c:v>470.0</c:v>
                </c:pt>
                <c:pt idx="1302">
                  <c:v>334.0</c:v>
                </c:pt>
                <c:pt idx="1303">
                  <c:v>289.0</c:v>
                </c:pt>
                <c:pt idx="1304">
                  <c:v>431.0</c:v>
                </c:pt>
                <c:pt idx="1305">
                  <c:v>303.0</c:v>
                </c:pt>
                <c:pt idx="1306">
                  <c:v>372.0</c:v>
                </c:pt>
                <c:pt idx="1307">
                  <c:v>313.0</c:v>
                </c:pt>
                <c:pt idx="1308">
                  <c:v>302.0</c:v>
                </c:pt>
                <c:pt idx="1309">
                  <c:v>461.0</c:v>
                </c:pt>
                <c:pt idx="1310">
                  <c:v>376.0</c:v>
                </c:pt>
                <c:pt idx="1311">
                  <c:v>415.0</c:v>
                </c:pt>
                <c:pt idx="1312">
                  <c:v>322.0</c:v>
                </c:pt>
                <c:pt idx="1313">
                  <c:v>471.0</c:v>
                </c:pt>
                <c:pt idx="1314">
                  <c:v>458.0</c:v>
                </c:pt>
                <c:pt idx="1315">
                  <c:v>308.0</c:v>
                </c:pt>
                <c:pt idx="1316">
                  <c:v>348.0</c:v>
                </c:pt>
                <c:pt idx="1317">
                  <c:v>405.0</c:v>
                </c:pt>
                <c:pt idx="1318">
                  <c:v>472.0</c:v>
                </c:pt>
                <c:pt idx="1319">
                  <c:v>324.0</c:v>
                </c:pt>
                <c:pt idx="1320">
                  <c:v>442.0</c:v>
                </c:pt>
                <c:pt idx="1321">
                  <c:v>478.0</c:v>
                </c:pt>
                <c:pt idx="1322">
                  <c:v>476.0</c:v>
                </c:pt>
                <c:pt idx="1323">
                  <c:v>311.0</c:v>
                </c:pt>
                <c:pt idx="1324">
                  <c:v>416.0</c:v>
                </c:pt>
                <c:pt idx="1325">
                  <c:v>371.0</c:v>
                </c:pt>
                <c:pt idx="1326">
                  <c:v>429.0</c:v>
                </c:pt>
                <c:pt idx="1327">
                  <c:v>424.0</c:v>
                </c:pt>
                <c:pt idx="1328">
                  <c:v>494.0</c:v>
                </c:pt>
                <c:pt idx="1329">
                  <c:v>400.0</c:v>
                </c:pt>
                <c:pt idx="1330">
                  <c:v>398.0</c:v>
                </c:pt>
                <c:pt idx="1331">
                  <c:v>318.0</c:v>
                </c:pt>
                <c:pt idx="1332">
                  <c:v>478.0</c:v>
                </c:pt>
                <c:pt idx="1333">
                  <c:v>301.0</c:v>
                </c:pt>
                <c:pt idx="1334">
                  <c:v>379.0</c:v>
                </c:pt>
                <c:pt idx="1335">
                  <c:v>468.0</c:v>
                </c:pt>
                <c:pt idx="1336">
                  <c:v>344.0</c:v>
                </c:pt>
                <c:pt idx="1337">
                  <c:v>214.0</c:v>
                </c:pt>
                <c:pt idx="1338">
                  <c:v>444.0</c:v>
                </c:pt>
                <c:pt idx="1339">
                  <c:v>457.0</c:v>
                </c:pt>
                <c:pt idx="1340">
                  <c:v>345.0</c:v>
                </c:pt>
                <c:pt idx="1341">
                  <c:v>346.0</c:v>
                </c:pt>
                <c:pt idx="1342">
                  <c:v>301.0</c:v>
                </c:pt>
                <c:pt idx="1343">
                  <c:v>388.0</c:v>
                </c:pt>
                <c:pt idx="1344">
                  <c:v>387.0</c:v>
                </c:pt>
                <c:pt idx="1345">
                  <c:v>337.0</c:v>
                </c:pt>
                <c:pt idx="1346">
                  <c:v>393.0</c:v>
                </c:pt>
                <c:pt idx="1347">
                  <c:v>252.0</c:v>
                </c:pt>
                <c:pt idx="1348">
                  <c:v>505.0</c:v>
                </c:pt>
                <c:pt idx="1349">
                  <c:v>388.0</c:v>
                </c:pt>
                <c:pt idx="1350">
                  <c:v>282.0</c:v>
                </c:pt>
                <c:pt idx="1351">
                  <c:v>327.0</c:v>
                </c:pt>
                <c:pt idx="1352">
                  <c:v>516.0</c:v>
                </c:pt>
                <c:pt idx="1353">
                  <c:v>380.0</c:v>
                </c:pt>
                <c:pt idx="1354">
                  <c:v>420.0</c:v>
                </c:pt>
                <c:pt idx="1355">
                  <c:v>350.0</c:v>
                </c:pt>
                <c:pt idx="1356">
                  <c:v>570.0</c:v>
                </c:pt>
                <c:pt idx="1357">
                  <c:v>369.0</c:v>
                </c:pt>
                <c:pt idx="1358">
                  <c:v>355.0</c:v>
                </c:pt>
                <c:pt idx="1359">
                  <c:v>384.0</c:v>
                </c:pt>
                <c:pt idx="1360">
                  <c:v>363.0</c:v>
                </c:pt>
                <c:pt idx="1361">
                  <c:v>569.0</c:v>
                </c:pt>
                <c:pt idx="1362">
                  <c:v>452.0</c:v>
                </c:pt>
                <c:pt idx="1363">
                  <c:v>305.0</c:v>
                </c:pt>
                <c:pt idx="1364">
                  <c:v>321.0</c:v>
                </c:pt>
                <c:pt idx="1365">
                  <c:v>388.0</c:v>
                </c:pt>
                <c:pt idx="1366">
                  <c:v>450.0</c:v>
                </c:pt>
                <c:pt idx="1367">
                  <c:v>333.0</c:v>
                </c:pt>
                <c:pt idx="1368">
                  <c:v>465.0</c:v>
                </c:pt>
                <c:pt idx="1369">
                  <c:v>422.0</c:v>
                </c:pt>
                <c:pt idx="1370">
                  <c:v>358.0</c:v>
                </c:pt>
                <c:pt idx="1371">
                  <c:v>457.0</c:v>
                </c:pt>
                <c:pt idx="1372">
                  <c:v>290.0</c:v>
                </c:pt>
                <c:pt idx="1373">
                  <c:v>347.0</c:v>
                </c:pt>
                <c:pt idx="1374">
                  <c:v>433.0</c:v>
                </c:pt>
                <c:pt idx="1375">
                  <c:v>254.0</c:v>
                </c:pt>
                <c:pt idx="1376">
                  <c:v>266.0</c:v>
                </c:pt>
                <c:pt idx="1377">
                  <c:v>420.0</c:v>
                </c:pt>
                <c:pt idx="1378">
                  <c:v>300.0</c:v>
                </c:pt>
                <c:pt idx="1379">
                  <c:v>369.0</c:v>
                </c:pt>
                <c:pt idx="1380">
                  <c:v>389.0</c:v>
                </c:pt>
                <c:pt idx="1381">
                  <c:v>405.0</c:v>
                </c:pt>
                <c:pt idx="1382">
                  <c:v>237.0</c:v>
                </c:pt>
                <c:pt idx="1383">
                  <c:v>512.0</c:v>
                </c:pt>
                <c:pt idx="1384">
                  <c:v>489.0</c:v>
                </c:pt>
                <c:pt idx="1385">
                  <c:v>332.0</c:v>
                </c:pt>
                <c:pt idx="1386">
                  <c:v>350.0</c:v>
                </c:pt>
                <c:pt idx="1387">
                  <c:v>313.0</c:v>
                </c:pt>
                <c:pt idx="1388">
                  <c:v>233.0</c:v>
                </c:pt>
                <c:pt idx="1389">
                  <c:v>395.0</c:v>
                </c:pt>
                <c:pt idx="1390">
                  <c:v>388.0</c:v>
                </c:pt>
                <c:pt idx="1391">
                  <c:v>374.0</c:v>
                </c:pt>
                <c:pt idx="1392">
                  <c:v>289.0</c:v>
                </c:pt>
                <c:pt idx="1393">
                  <c:v>291.0</c:v>
                </c:pt>
                <c:pt idx="1394">
                  <c:v>464.0</c:v>
                </c:pt>
                <c:pt idx="1395">
                  <c:v>428.0</c:v>
                </c:pt>
                <c:pt idx="1396">
                  <c:v>417.0</c:v>
                </c:pt>
                <c:pt idx="1397">
                  <c:v>296.0</c:v>
                </c:pt>
                <c:pt idx="1398">
                  <c:v>353.0</c:v>
                </c:pt>
                <c:pt idx="1399">
                  <c:v>492.0</c:v>
                </c:pt>
                <c:pt idx="1400">
                  <c:v>379.0</c:v>
                </c:pt>
                <c:pt idx="1401">
                  <c:v>385.0</c:v>
                </c:pt>
                <c:pt idx="1402">
                  <c:v>353.0</c:v>
                </c:pt>
                <c:pt idx="1403">
                  <c:v>378.0</c:v>
                </c:pt>
                <c:pt idx="1404">
                  <c:v>373.0</c:v>
                </c:pt>
                <c:pt idx="1405">
                  <c:v>331.0</c:v>
                </c:pt>
                <c:pt idx="1406">
                  <c:v>274.0</c:v>
                </c:pt>
                <c:pt idx="1407">
                  <c:v>333.0</c:v>
                </c:pt>
                <c:pt idx="1408">
                  <c:v>290.0</c:v>
                </c:pt>
                <c:pt idx="1409">
                  <c:v>375.0</c:v>
                </c:pt>
                <c:pt idx="1410">
                  <c:v>205.0</c:v>
                </c:pt>
                <c:pt idx="1411">
                  <c:v>240.0</c:v>
                </c:pt>
                <c:pt idx="1412">
                  <c:v>258.0</c:v>
                </c:pt>
                <c:pt idx="1413">
                  <c:v>418.0</c:v>
                </c:pt>
                <c:pt idx="1414">
                  <c:v>370.0</c:v>
                </c:pt>
                <c:pt idx="1415">
                  <c:v>490.0</c:v>
                </c:pt>
                <c:pt idx="1416">
                  <c:v>260.0</c:v>
                </c:pt>
                <c:pt idx="1417">
                  <c:v>418.0</c:v>
                </c:pt>
                <c:pt idx="1418">
                  <c:v>141.0</c:v>
                </c:pt>
                <c:pt idx="1419">
                  <c:v>291.0</c:v>
                </c:pt>
                <c:pt idx="1420">
                  <c:v>331.0</c:v>
                </c:pt>
                <c:pt idx="1421">
                  <c:v>317.0</c:v>
                </c:pt>
                <c:pt idx="1422">
                  <c:v>285.0</c:v>
                </c:pt>
                <c:pt idx="1423">
                  <c:v>403.0</c:v>
                </c:pt>
                <c:pt idx="1424">
                  <c:v>406.0</c:v>
                </c:pt>
                <c:pt idx="1425">
                  <c:v>355.0</c:v>
                </c:pt>
                <c:pt idx="1426">
                  <c:v>389.0</c:v>
                </c:pt>
                <c:pt idx="1427">
                  <c:v>500.0</c:v>
                </c:pt>
                <c:pt idx="1428">
                  <c:v>524.0</c:v>
                </c:pt>
                <c:pt idx="1429">
                  <c:v>293.0</c:v>
                </c:pt>
                <c:pt idx="1430">
                  <c:v>311.0</c:v>
                </c:pt>
                <c:pt idx="1431">
                  <c:v>353.0</c:v>
                </c:pt>
                <c:pt idx="1432">
                  <c:v>277.0</c:v>
                </c:pt>
                <c:pt idx="1433">
                  <c:v>399.0</c:v>
                </c:pt>
                <c:pt idx="1434">
                  <c:v>482.0</c:v>
                </c:pt>
                <c:pt idx="1435">
                  <c:v>442.0</c:v>
                </c:pt>
                <c:pt idx="1436">
                  <c:v>270.0</c:v>
                </c:pt>
                <c:pt idx="1437">
                  <c:v>366.0</c:v>
                </c:pt>
                <c:pt idx="1438">
                  <c:v>317.0</c:v>
                </c:pt>
                <c:pt idx="1439">
                  <c:v>391.0</c:v>
                </c:pt>
                <c:pt idx="1440">
                  <c:v>559.0</c:v>
                </c:pt>
                <c:pt idx="1441">
                  <c:v>304.0</c:v>
                </c:pt>
                <c:pt idx="1442">
                  <c:v>234.0</c:v>
                </c:pt>
                <c:pt idx="1443">
                  <c:v>342.0</c:v>
                </c:pt>
                <c:pt idx="1444">
                  <c:v>359.0</c:v>
                </c:pt>
                <c:pt idx="1445">
                  <c:v>461.0</c:v>
                </c:pt>
                <c:pt idx="1446">
                  <c:v>205.0</c:v>
                </c:pt>
                <c:pt idx="1447">
                  <c:v>386.0</c:v>
                </c:pt>
                <c:pt idx="1448">
                  <c:v>341.0</c:v>
                </c:pt>
                <c:pt idx="1449">
                  <c:v>433.0</c:v>
                </c:pt>
                <c:pt idx="1450">
                  <c:v>353.0</c:v>
                </c:pt>
                <c:pt idx="1451">
                  <c:v>356.0</c:v>
                </c:pt>
                <c:pt idx="1452">
                  <c:v>331.0</c:v>
                </c:pt>
                <c:pt idx="1453">
                  <c:v>316.0</c:v>
                </c:pt>
                <c:pt idx="1454">
                  <c:v>343.0</c:v>
                </c:pt>
                <c:pt idx="1455">
                  <c:v>302.0</c:v>
                </c:pt>
                <c:pt idx="1456">
                  <c:v>456.0</c:v>
                </c:pt>
                <c:pt idx="1457">
                  <c:v>347.0</c:v>
                </c:pt>
                <c:pt idx="1458">
                  <c:v>426.0</c:v>
                </c:pt>
                <c:pt idx="1459">
                  <c:v>379.0</c:v>
                </c:pt>
                <c:pt idx="1460">
                  <c:v>284.0</c:v>
                </c:pt>
                <c:pt idx="1461">
                  <c:v>423.0</c:v>
                </c:pt>
                <c:pt idx="1462">
                  <c:v>481.0</c:v>
                </c:pt>
                <c:pt idx="1463">
                  <c:v>466.0</c:v>
                </c:pt>
                <c:pt idx="1464">
                  <c:v>343.0</c:v>
                </c:pt>
                <c:pt idx="1465">
                  <c:v>420.0</c:v>
                </c:pt>
                <c:pt idx="1466">
                  <c:v>289.0</c:v>
                </c:pt>
                <c:pt idx="1467">
                  <c:v>272.0</c:v>
                </c:pt>
                <c:pt idx="1468">
                  <c:v>387.0</c:v>
                </c:pt>
                <c:pt idx="1469">
                  <c:v>243.0</c:v>
                </c:pt>
                <c:pt idx="1470">
                  <c:v>468.0</c:v>
                </c:pt>
                <c:pt idx="1471">
                  <c:v>294.0</c:v>
                </c:pt>
                <c:pt idx="1472">
                  <c:v>378.0</c:v>
                </c:pt>
                <c:pt idx="1473">
                  <c:v>442.0</c:v>
                </c:pt>
                <c:pt idx="1474">
                  <c:v>460.0</c:v>
                </c:pt>
                <c:pt idx="1475">
                  <c:v>547.0</c:v>
                </c:pt>
                <c:pt idx="1476">
                  <c:v>394.0</c:v>
                </c:pt>
                <c:pt idx="1477">
                  <c:v>289.0</c:v>
                </c:pt>
                <c:pt idx="1478">
                  <c:v>438.0</c:v>
                </c:pt>
                <c:pt idx="1479">
                  <c:v>307.0</c:v>
                </c:pt>
                <c:pt idx="1480">
                  <c:v>353.0</c:v>
                </c:pt>
                <c:pt idx="1481">
                  <c:v>345.0</c:v>
                </c:pt>
                <c:pt idx="1482">
                  <c:v>317.0</c:v>
                </c:pt>
                <c:pt idx="1483">
                  <c:v>400.0</c:v>
                </c:pt>
                <c:pt idx="1484">
                  <c:v>362.0</c:v>
                </c:pt>
                <c:pt idx="1485">
                  <c:v>405.0</c:v>
                </c:pt>
                <c:pt idx="1486">
                  <c:v>307.0</c:v>
                </c:pt>
                <c:pt idx="1487">
                  <c:v>255.0</c:v>
                </c:pt>
                <c:pt idx="1488">
                  <c:v>369.0</c:v>
                </c:pt>
                <c:pt idx="1489">
                  <c:v>342.0</c:v>
                </c:pt>
                <c:pt idx="1490">
                  <c:v>429.0</c:v>
                </c:pt>
                <c:pt idx="1491">
                  <c:v>296.0</c:v>
                </c:pt>
                <c:pt idx="1492">
                  <c:v>375.0</c:v>
                </c:pt>
                <c:pt idx="1493">
                  <c:v>288.0</c:v>
                </c:pt>
                <c:pt idx="1494">
                  <c:v>358.0</c:v>
                </c:pt>
                <c:pt idx="1495">
                  <c:v>331.0</c:v>
                </c:pt>
                <c:pt idx="1496">
                  <c:v>420.0</c:v>
                </c:pt>
                <c:pt idx="1497">
                  <c:v>390.0</c:v>
                </c:pt>
                <c:pt idx="1498">
                  <c:v>465.0</c:v>
                </c:pt>
                <c:pt idx="1499">
                  <c:v>376.0</c:v>
                </c:pt>
                <c:pt idx="1500">
                  <c:v>321.0</c:v>
                </c:pt>
                <c:pt idx="1501">
                  <c:v>306.0</c:v>
                </c:pt>
                <c:pt idx="1502">
                  <c:v>358.0</c:v>
                </c:pt>
                <c:pt idx="1503">
                  <c:v>357.0</c:v>
                </c:pt>
                <c:pt idx="1504">
                  <c:v>441.0</c:v>
                </c:pt>
                <c:pt idx="1505">
                  <c:v>331.0</c:v>
                </c:pt>
                <c:pt idx="1506">
                  <c:v>313.0</c:v>
                </c:pt>
                <c:pt idx="1507">
                  <c:v>453.0</c:v>
                </c:pt>
                <c:pt idx="1508">
                  <c:v>244.0</c:v>
                </c:pt>
                <c:pt idx="1509">
                  <c:v>376.0</c:v>
                </c:pt>
                <c:pt idx="1510">
                  <c:v>352.0</c:v>
                </c:pt>
                <c:pt idx="1511">
                  <c:v>358.0</c:v>
                </c:pt>
                <c:pt idx="1512">
                  <c:v>241.0</c:v>
                </c:pt>
                <c:pt idx="1513">
                  <c:v>366.0</c:v>
                </c:pt>
                <c:pt idx="1514">
                  <c:v>287.0</c:v>
                </c:pt>
                <c:pt idx="1515">
                  <c:v>349.0</c:v>
                </c:pt>
                <c:pt idx="1516">
                  <c:v>258.0</c:v>
                </c:pt>
                <c:pt idx="1517">
                  <c:v>302.0</c:v>
                </c:pt>
                <c:pt idx="1518">
                  <c:v>231.0</c:v>
                </c:pt>
                <c:pt idx="1519">
                  <c:v>329.0</c:v>
                </c:pt>
                <c:pt idx="1520">
                  <c:v>250.0</c:v>
                </c:pt>
                <c:pt idx="1521">
                  <c:v>317.0</c:v>
                </c:pt>
                <c:pt idx="1522">
                  <c:v>307.0</c:v>
                </c:pt>
                <c:pt idx="1523">
                  <c:v>300.0</c:v>
                </c:pt>
                <c:pt idx="1524">
                  <c:v>301.0</c:v>
                </c:pt>
                <c:pt idx="1525">
                  <c:v>113.0</c:v>
                </c:pt>
                <c:pt idx="1526">
                  <c:v>387.0</c:v>
                </c:pt>
                <c:pt idx="1527">
                  <c:v>374.0</c:v>
                </c:pt>
                <c:pt idx="1528">
                  <c:v>441.0</c:v>
                </c:pt>
                <c:pt idx="1529">
                  <c:v>419.0</c:v>
                </c:pt>
                <c:pt idx="1530">
                  <c:v>345.0</c:v>
                </c:pt>
                <c:pt idx="1531">
                  <c:v>355.0</c:v>
                </c:pt>
                <c:pt idx="1532">
                  <c:v>451.0</c:v>
                </c:pt>
                <c:pt idx="1533">
                  <c:v>398.0</c:v>
                </c:pt>
                <c:pt idx="1534">
                  <c:v>321.0</c:v>
                </c:pt>
                <c:pt idx="1535">
                  <c:v>428.0</c:v>
                </c:pt>
                <c:pt idx="1536">
                  <c:v>475.0</c:v>
                </c:pt>
                <c:pt idx="1537">
                  <c:v>533.0</c:v>
                </c:pt>
                <c:pt idx="1538">
                  <c:v>315.0</c:v>
                </c:pt>
                <c:pt idx="1539">
                  <c:v>263.0</c:v>
                </c:pt>
                <c:pt idx="1540">
                  <c:v>290.0</c:v>
                </c:pt>
                <c:pt idx="1541">
                  <c:v>387.0</c:v>
                </c:pt>
                <c:pt idx="1542">
                  <c:v>539.0</c:v>
                </c:pt>
                <c:pt idx="1543">
                  <c:v>389.0</c:v>
                </c:pt>
                <c:pt idx="1544">
                  <c:v>521.0</c:v>
                </c:pt>
                <c:pt idx="1545">
                  <c:v>342.0</c:v>
                </c:pt>
                <c:pt idx="1546">
                  <c:v>331.0</c:v>
                </c:pt>
                <c:pt idx="1547">
                  <c:v>429.0</c:v>
                </c:pt>
                <c:pt idx="1548">
                  <c:v>377.0</c:v>
                </c:pt>
                <c:pt idx="1549">
                  <c:v>221.0</c:v>
                </c:pt>
                <c:pt idx="1550">
                  <c:v>357.0</c:v>
                </c:pt>
                <c:pt idx="1551">
                  <c:v>357.0</c:v>
                </c:pt>
                <c:pt idx="1552">
                  <c:v>313.0</c:v>
                </c:pt>
                <c:pt idx="1553">
                  <c:v>409.0</c:v>
                </c:pt>
                <c:pt idx="1554">
                  <c:v>357.0</c:v>
                </c:pt>
                <c:pt idx="1555">
                  <c:v>343.0</c:v>
                </c:pt>
                <c:pt idx="1556">
                  <c:v>315.0</c:v>
                </c:pt>
                <c:pt idx="1557">
                  <c:v>505.0</c:v>
                </c:pt>
                <c:pt idx="1558">
                  <c:v>276.0</c:v>
                </c:pt>
                <c:pt idx="1559">
                  <c:v>332.0</c:v>
                </c:pt>
                <c:pt idx="1560">
                  <c:v>488.0</c:v>
                </c:pt>
                <c:pt idx="1561">
                  <c:v>209.0</c:v>
                </c:pt>
                <c:pt idx="1562">
                  <c:v>334.0</c:v>
                </c:pt>
                <c:pt idx="1563">
                  <c:v>456.0</c:v>
                </c:pt>
                <c:pt idx="1564">
                  <c:v>488.0</c:v>
                </c:pt>
                <c:pt idx="1565">
                  <c:v>402.0</c:v>
                </c:pt>
                <c:pt idx="1566">
                  <c:v>364.0</c:v>
                </c:pt>
                <c:pt idx="1567">
                  <c:v>252.0</c:v>
                </c:pt>
                <c:pt idx="1568">
                  <c:v>432.0</c:v>
                </c:pt>
                <c:pt idx="1569">
                  <c:v>253.0</c:v>
                </c:pt>
                <c:pt idx="1570">
                  <c:v>327.0</c:v>
                </c:pt>
                <c:pt idx="1571">
                  <c:v>421.0</c:v>
                </c:pt>
                <c:pt idx="1572">
                  <c:v>307.0</c:v>
                </c:pt>
                <c:pt idx="1573">
                  <c:v>403.0</c:v>
                </c:pt>
                <c:pt idx="1574">
                  <c:v>420.0</c:v>
                </c:pt>
                <c:pt idx="1575">
                  <c:v>293.0</c:v>
                </c:pt>
                <c:pt idx="1576">
                  <c:v>380.0</c:v>
                </c:pt>
                <c:pt idx="1577">
                  <c:v>394.0</c:v>
                </c:pt>
                <c:pt idx="1578">
                  <c:v>394.0</c:v>
                </c:pt>
                <c:pt idx="1579">
                  <c:v>226.0</c:v>
                </c:pt>
                <c:pt idx="1580">
                  <c:v>343.0</c:v>
                </c:pt>
                <c:pt idx="1581">
                  <c:v>500.0</c:v>
                </c:pt>
                <c:pt idx="1582">
                  <c:v>272.0</c:v>
                </c:pt>
                <c:pt idx="1583">
                  <c:v>442.0</c:v>
                </c:pt>
                <c:pt idx="1584">
                  <c:v>487.0</c:v>
                </c:pt>
                <c:pt idx="1585">
                  <c:v>362.0</c:v>
                </c:pt>
                <c:pt idx="1586">
                  <c:v>373.0</c:v>
                </c:pt>
                <c:pt idx="1587">
                  <c:v>337.0</c:v>
                </c:pt>
                <c:pt idx="1588">
                  <c:v>414.0</c:v>
                </c:pt>
                <c:pt idx="1589">
                  <c:v>396.0</c:v>
                </c:pt>
                <c:pt idx="1590">
                  <c:v>257.0</c:v>
                </c:pt>
                <c:pt idx="1591">
                  <c:v>267.0</c:v>
                </c:pt>
                <c:pt idx="1592">
                  <c:v>353.0</c:v>
                </c:pt>
                <c:pt idx="1593">
                  <c:v>423.0</c:v>
                </c:pt>
                <c:pt idx="1594">
                  <c:v>318.0</c:v>
                </c:pt>
                <c:pt idx="1595">
                  <c:v>232.0</c:v>
                </c:pt>
                <c:pt idx="1596">
                  <c:v>450.0</c:v>
                </c:pt>
                <c:pt idx="1597">
                  <c:v>428.0</c:v>
                </c:pt>
                <c:pt idx="1598">
                  <c:v>354.0</c:v>
                </c:pt>
                <c:pt idx="1599">
                  <c:v>375.0</c:v>
                </c:pt>
                <c:pt idx="1600">
                  <c:v>369.0</c:v>
                </c:pt>
                <c:pt idx="1601">
                  <c:v>209.0</c:v>
                </c:pt>
                <c:pt idx="1602">
                  <c:v>265.0</c:v>
                </c:pt>
                <c:pt idx="1603">
                  <c:v>350.0</c:v>
                </c:pt>
                <c:pt idx="1604">
                  <c:v>296.0</c:v>
                </c:pt>
                <c:pt idx="1605">
                  <c:v>384.0</c:v>
                </c:pt>
                <c:pt idx="1606">
                  <c:v>304.0</c:v>
                </c:pt>
                <c:pt idx="1607">
                  <c:v>393.0</c:v>
                </c:pt>
                <c:pt idx="1608">
                  <c:v>299.0</c:v>
                </c:pt>
                <c:pt idx="1609">
                  <c:v>323.0</c:v>
                </c:pt>
                <c:pt idx="1610">
                  <c:v>414.0</c:v>
                </c:pt>
                <c:pt idx="1611">
                  <c:v>388.0</c:v>
                </c:pt>
                <c:pt idx="1612">
                  <c:v>345.0</c:v>
                </c:pt>
                <c:pt idx="1613">
                  <c:v>349.0</c:v>
                </c:pt>
                <c:pt idx="1614">
                  <c:v>389.0</c:v>
                </c:pt>
                <c:pt idx="1615">
                  <c:v>320.0</c:v>
                </c:pt>
                <c:pt idx="1616">
                  <c:v>451.0</c:v>
                </c:pt>
                <c:pt idx="1617">
                  <c:v>359.0</c:v>
                </c:pt>
                <c:pt idx="1618">
                  <c:v>339.0</c:v>
                </c:pt>
                <c:pt idx="1619">
                  <c:v>353.0</c:v>
                </c:pt>
                <c:pt idx="1620">
                  <c:v>487.0</c:v>
                </c:pt>
                <c:pt idx="1621">
                  <c:v>372.0</c:v>
                </c:pt>
                <c:pt idx="1622">
                  <c:v>353.0</c:v>
                </c:pt>
                <c:pt idx="1623">
                  <c:v>374.0</c:v>
                </c:pt>
                <c:pt idx="1624">
                  <c:v>466.0</c:v>
                </c:pt>
                <c:pt idx="1625">
                  <c:v>418.0</c:v>
                </c:pt>
                <c:pt idx="1626">
                  <c:v>488.0</c:v>
                </c:pt>
                <c:pt idx="1627">
                  <c:v>421.0</c:v>
                </c:pt>
                <c:pt idx="1628">
                  <c:v>474.0</c:v>
                </c:pt>
                <c:pt idx="1629">
                  <c:v>428.0</c:v>
                </c:pt>
                <c:pt idx="1630">
                  <c:v>400.0</c:v>
                </c:pt>
                <c:pt idx="1631">
                  <c:v>442.0</c:v>
                </c:pt>
                <c:pt idx="1632">
                  <c:v>346.0</c:v>
                </c:pt>
                <c:pt idx="1633">
                  <c:v>433.0</c:v>
                </c:pt>
                <c:pt idx="1634">
                  <c:v>384.0</c:v>
                </c:pt>
                <c:pt idx="1635">
                  <c:v>353.0</c:v>
                </c:pt>
                <c:pt idx="1636">
                  <c:v>257.0</c:v>
                </c:pt>
                <c:pt idx="1637">
                  <c:v>361.0</c:v>
                </c:pt>
                <c:pt idx="1638">
                  <c:v>301.0</c:v>
                </c:pt>
                <c:pt idx="1639">
                  <c:v>381.0</c:v>
                </c:pt>
                <c:pt idx="1640">
                  <c:v>349.0</c:v>
                </c:pt>
                <c:pt idx="1641">
                  <c:v>391.0</c:v>
                </c:pt>
                <c:pt idx="1642">
                  <c:v>480.0</c:v>
                </c:pt>
                <c:pt idx="1643">
                  <c:v>479.0</c:v>
                </c:pt>
                <c:pt idx="1644">
                  <c:v>434.0</c:v>
                </c:pt>
                <c:pt idx="1645">
                  <c:v>314.0</c:v>
                </c:pt>
                <c:pt idx="1646">
                  <c:v>379.0</c:v>
                </c:pt>
                <c:pt idx="1647">
                  <c:v>413.0</c:v>
                </c:pt>
                <c:pt idx="1648">
                  <c:v>450.0</c:v>
                </c:pt>
                <c:pt idx="1649">
                  <c:v>349.0</c:v>
                </c:pt>
                <c:pt idx="1650">
                  <c:v>400.0</c:v>
                </c:pt>
                <c:pt idx="1651">
                  <c:v>428.0</c:v>
                </c:pt>
                <c:pt idx="1652">
                  <c:v>328.0</c:v>
                </c:pt>
                <c:pt idx="1653">
                  <c:v>473.0</c:v>
                </c:pt>
                <c:pt idx="1654">
                  <c:v>481.0</c:v>
                </c:pt>
                <c:pt idx="1655">
                  <c:v>404.0</c:v>
                </c:pt>
                <c:pt idx="1656">
                  <c:v>341.0</c:v>
                </c:pt>
                <c:pt idx="1657">
                  <c:v>366.0</c:v>
                </c:pt>
                <c:pt idx="1658">
                  <c:v>466.0</c:v>
                </c:pt>
                <c:pt idx="1659">
                  <c:v>279.0</c:v>
                </c:pt>
                <c:pt idx="1660">
                  <c:v>514.0</c:v>
                </c:pt>
                <c:pt idx="1661">
                  <c:v>361.0</c:v>
                </c:pt>
                <c:pt idx="1662">
                  <c:v>445.0</c:v>
                </c:pt>
                <c:pt idx="1663">
                  <c:v>335.0</c:v>
                </c:pt>
                <c:pt idx="1664">
                  <c:v>452.0</c:v>
                </c:pt>
                <c:pt idx="1665">
                  <c:v>341.0</c:v>
                </c:pt>
                <c:pt idx="1666">
                  <c:v>348.0</c:v>
                </c:pt>
                <c:pt idx="1667">
                  <c:v>275.0</c:v>
                </c:pt>
                <c:pt idx="1668">
                  <c:v>436.0</c:v>
                </c:pt>
                <c:pt idx="1669">
                  <c:v>319.0</c:v>
                </c:pt>
                <c:pt idx="1670">
                  <c:v>366.0</c:v>
                </c:pt>
                <c:pt idx="1671">
                  <c:v>569.0</c:v>
                </c:pt>
                <c:pt idx="1672">
                  <c:v>267.0</c:v>
                </c:pt>
                <c:pt idx="1673">
                  <c:v>382.0</c:v>
                </c:pt>
                <c:pt idx="1674">
                  <c:v>459.0</c:v>
                </c:pt>
                <c:pt idx="1675">
                  <c:v>307.0</c:v>
                </c:pt>
                <c:pt idx="1676">
                  <c:v>332.0</c:v>
                </c:pt>
                <c:pt idx="1677">
                  <c:v>498.0</c:v>
                </c:pt>
                <c:pt idx="1678">
                  <c:v>488.0</c:v>
                </c:pt>
                <c:pt idx="1679">
                  <c:v>226.0</c:v>
                </c:pt>
                <c:pt idx="1680">
                  <c:v>264.0</c:v>
                </c:pt>
                <c:pt idx="1681">
                  <c:v>194.0</c:v>
                </c:pt>
                <c:pt idx="1682">
                  <c:v>474.0</c:v>
                </c:pt>
                <c:pt idx="1683">
                  <c:v>319.0</c:v>
                </c:pt>
                <c:pt idx="1684">
                  <c:v>304.0</c:v>
                </c:pt>
                <c:pt idx="1685">
                  <c:v>298.0</c:v>
                </c:pt>
                <c:pt idx="1686">
                  <c:v>314.0</c:v>
                </c:pt>
                <c:pt idx="1687">
                  <c:v>258.0</c:v>
                </c:pt>
                <c:pt idx="1688">
                  <c:v>279.0</c:v>
                </c:pt>
                <c:pt idx="1689">
                  <c:v>450.0</c:v>
                </c:pt>
                <c:pt idx="1690">
                  <c:v>354.0</c:v>
                </c:pt>
                <c:pt idx="1691">
                  <c:v>531.0</c:v>
                </c:pt>
                <c:pt idx="1692">
                  <c:v>164.0</c:v>
                </c:pt>
                <c:pt idx="1693">
                  <c:v>479.0</c:v>
                </c:pt>
                <c:pt idx="1694">
                  <c:v>397.0</c:v>
                </c:pt>
                <c:pt idx="1695">
                  <c:v>491.0</c:v>
                </c:pt>
                <c:pt idx="1696">
                  <c:v>323.0</c:v>
                </c:pt>
                <c:pt idx="1697">
                  <c:v>466.0</c:v>
                </c:pt>
                <c:pt idx="1698">
                  <c:v>394.0</c:v>
                </c:pt>
                <c:pt idx="1699">
                  <c:v>290.0</c:v>
                </c:pt>
                <c:pt idx="1700">
                  <c:v>376.0</c:v>
                </c:pt>
                <c:pt idx="1701">
                  <c:v>415.0</c:v>
                </c:pt>
                <c:pt idx="1702">
                  <c:v>414.0</c:v>
                </c:pt>
                <c:pt idx="1703">
                  <c:v>429.0</c:v>
                </c:pt>
                <c:pt idx="1704">
                  <c:v>443.0</c:v>
                </c:pt>
                <c:pt idx="1705">
                  <c:v>349.0</c:v>
                </c:pt>
                <c:pt idx="1706">
                  <c:v>361.0</c:v>
                </c:pt>
                <c:pt idx="1707">
                  <c:v>280.0</c:v>
                </c:pt>
                <c:pt idx="1708">
                  <c:v>445.0</c:v>
                </c:pt>
                <c:pt idx="1709">
                  <c:v>489.0</c:v>
                </c:pt>
                <c:pt idx="1710">
                  <c:v>201.0</c:v>
                </c:pt>
                <c:pt idx="1711">
                  <c:v>482.0</c:v>
                </c:pt>
                <c:pt idx="1712">
                  <c:v>455.0</c:v>
                </c:pt>
                <c:pt idx="1713">
                  <c:v>392.0</c:v>
                </c:pt>
                <c:pt idx="1714">
                  <c:v>318.0</c:v>
                </c:pt>
                <c:pt idx="1715">
                  <c:v>258.0</c:v>
                </c:pt>
                <c:pt idx="1716">
                  <c:v>487.0</c:v>
                </c:pt>
                <c:pt idx="1717">
                  <c:v>297.0</c:v>
                </c:pt>
                <c:pt idx="1718">
                  <c:v>351.0</c:v>
                </c:pt>
                <c:pt idx="1719">
                  <c:v>407.0</c:v>
                </c:pt>
                <c:pt idx="1720">
                  <c:v>313.0</c:v>
                </c:pt>
                <c:pt idx="1721">
                  <c:v>361.0</c:v>
                </c:pt>
                <c:pt idx="1722">
                  <c:v>345.0</c:v>
                </c:pt>
                <c:pt idx="1723">
                  <c:v>349.0</c:v>
                </c:pt>
                <c:pt idx="1724">
                  <c:v>487.0</c:v>
                </c:pt>
                <c:pt idx="1725">
                  <c:v>320.0</c:v>
                </c:pt>
                <c:pt idx="1726">
                  <c:v>426.0</c:v>
                </c:pt>
                <c:pt idx="1727">
                  <c:v>303.0</c:v>
                </c:pt>
                <c:pt idx="1728">
                  <c:v>352.0</c:v>
                </c:pt>
                <c:pt idx="1729">
                  <c:v>273.0</c:v>
                </c:pt>
                <c:pt idx="1730">
                  <c:v>376.0</c:v>
                </c:pt>
                <c:pt idx="1731">
                  <c:v>426.0</c:v>
                </c:pt>
                <c:pt idx="1732">
                  <c:v>264.0</c:v>
                </c:pt>
                <c:pt idx="1733">
                  <c:v>319.0</c:v>
                </c:pt>
                <c:pt idx="1734">
                  <c:v>405.0</c:v>
                </c:pt>
                <c:pt idx="1735">
                  <c:v>521.0</c:v>
                </c:pt>
                <c:pt idx="1736">
                  <c:v>234.0</c:v>
                </c:pt>
                <c:pt idx="1737">
                  <c:v>379.0</c:v>
                </c:pt>
                <c:pt idx="1738">
                  <c:v>268.0</c:v>
                </c:pt>
                <c:pt idx="1739">
                  <c:v>435.0</c:v>
                </c:pt>
                <c:pt idx="1740">
                  <c:v>448.0</c:v>
                </c:pt>
                <c:pt idx="1741">
                  <c:v>325.0</c:v>
                </c:pt>
                <c:pt idx="1742">
                  <c:v>360.0</c:v>
                </c:pt>
                <c:pt idx="1743">
                  <c:v>312.0</c:v>
                </c:pt>
                <c:pt idx="1744">
                  <c:v>356.0</c:v>
                </c:pt>
                <c:pt idx="1745">
                  <c:v>354.0</c:v>
                </c:pt>
                <c:pt idx="1746">
                  <c:v>292.0</c:v>
                </c:pt>
                <c:pt idx="1747">
                  <c:v>489.0</c:v>
                </c:pt>
                <c:pt idx="1748">
                  <c:v>377.0</c:v>
                </c:pt>
                <c:pt idx="1749">
                  <c:v>298.0</c:v>
                </c:pt>
                <c:pt idx="1750">
                  <c:v>386.0</c:v>
                </c:pt>
                <c:pt idx="1751">
                  <c:v>255.0</c:v>
                </c:pt>
                <c:pt idx="1752">
                  <c:v>377.0</c:v>
                </c:pt>
                <c:pt idx="1753">
                  <c:v>400.0</c:v>
                </c:pt>
                <c:pt idx="1754">
                  <c:v>371.0</c:v>
                </c:pt>
                <c:pt idx="1755">
                  <c:v>368.0</c:v>
                </c:pt>
                <c:pt idx="1756">
                  <c:v>411.0</c:v>
                </c:pt>
                <c:pt idx="1757">
                  <c:v>478.0</c:v>
                </c:pt>
                <c:pt idx="1758">
                  <c:v>366.0</c:v>
                </c:pt>
                <c:pt idx="1759">
                  <c:v>301.0</c:v>
                </c:pt>
                <c:pt idx="1760">
                  <c:v>259.0</c:v>
                </c:pt>
                <c:pt idx="1761">
                  <c:v>493.0</c:v>
                </c:pt>
                <c:pt idx="1762">
                  <c:v>575.0</c:v>
                </c:pt>
                <c:pt idx="1763">
                  <c:v>470.0</c:v>
                </c:pt>
                <c:pt idx="1764">
                  <c:v>286.0</c:v>
                </c:pt>
                <c:pt idx="1765">
                  <c:v>344.0</c:v>
                </c:pt>
                <c:pt idx="1766">
                  <c:v>165.0</c:v>
                </c:pt>
                <c:pt idx="1767">
                  <c:v>258.0</c:v>
                </c:pt>
                <c:pt idx="1768">
                  <c:v>323.0</c:v>
                </c:pt>
                <c:pt idx="1769">
                  <c:v>259.0</c:v>
                </c:pt>
                <c:pt idx="1770">
                  <c:v>483.0</c:v>
                </c:pt>
                <c:pt idx="1771">
                  <c:v>391.0</c:v>
                </c:pt>
                <c:pt idx="1772">
                  <c:v>482.0</c:v>
                </c:pt>
                <c:pt idx="1773">
                  <c:v>175.0</c:v>
                </c:pt>
                <c:pt idx="1774">
                  <c:v>312.0</c:v>
                </c:pt>
                <c:pt idx="1775">
                  <c:v>318.0</c:v>
                </c:pt>
                <c:pt idx="1776">
                  <c:v>402.0</c:v>
                </c:pt>
                <c:pt idx="1777">
                  <c:v>420.0</c:v>
                </c:pt>
                <c:pt idx="1778">
                  <c:v>418.0</c:v>
                </c:pt>
                <c:pt idx="1779">
                  <c:v>317.0</c:v>
                </c:pt>
                <c:pt idx="1780">
                  <c:v>266.0</c:v>
                </c:pt>
                <c:pt idx="1781">
                  <c:v>437.0</c:v>
                </c:pt>
                <c:pt idx="1782">
                  <c:v>330.0</c:v>
                </c:pt>
                <c:pt idx="1783">
                  <c:v>469.0</c:v>
                </c:pt>
                <c:pt idx="1784">
                  <c:v>266.0</c:v>
                </c:pt>
                <c:pt idx="1785">
                  <c:v>334.0</c:v>
                </c:pt>
                <c:pt idx="1786">
                  <c:v>345.0</c:v>
                </c:pt>
                <c:pt idx="1787">
                  <c:v>233.0</c:v>
                </c:pt>
                <c:pt idx="1788">
                  <c:v>343.0</c:v>
                </c:pt>
                <c:pt idx="1789">
                  <c:v>468.0</c:v>
                </c:pt>
                <c:pt idx="1790">
                  <c:v>222.0</c:v>
                </c:pt>
                <c:pt idx="1791">
                  <c:v>415.0</c:v>
                </c:pt>
                <c:pt idx="1792">
                  <c:v>351.0</c:v>
                </c:pt>
                <c:pt idx="1793">
                  <c:v>311.0</c:v>
                </c:pt>
                <c:pt idx="1794">
                  <c:v>356.0</c:v>
                </c:pt>
                <c:pt idx="1795">
                  <c:v>424.0</c:v>
                </c:pt>
                <c:pt idx="1796">
                  <c:v>455.0</c:v>
                </c:pt>
                <c:pt idx="1797">
                  <c:v>468.0</c:v>
                </c:pt>
                <c:pt idx="1798">
                  <c:v>239.0</c:v>
                </c:pt>
                <c:pt idx="1799">
                  <c:v>384.0</c:v>
                </c:pt>
                <c:pt idx="1800">
                  <c:v>429.0</c:v>
                </c:pt>
                <c:pt idx="1801">
                  <c:v>415.0</c:v>
                </c:pt>
                <c:pt idx="1802">
                  <c:v>264.0</c:v>
                </c:pt>
                <c:pt idx="1803">
                  <c:v>265.0</c:v>
                </c:pt>
                <c:pt idx="1804">
                  <c:v>273.0</c:v>
                </c:pt>
                <c:pt idx="1805">
                  <c:v>246.0</c:v>
                </c:pt>
                <c:pt idx="1806">
                  <c:v>251.0</c:v>
                </c:pt>
                <c:pt idx="1807">
                  <c:v>378.0</c:v>
                </c:pt>
                <c:pt idx="1808">
                  <c:v>396.0</c:v>
                </c:pt>
                <c:pt idx="1809">
                  <c:v>422.0</c:v>
                </c:pt>
                <c:pt idx="1810">
                  <c:v>413.0</c:v>
                </c:pt>
                <c:pt idx="1811">
                  <c:v>537.0</c:v>
                </c:pt>
                <c:pt idx="1812">
                  <c:v>362.0</c:v>
                </c:pt>
                <c:pt idx="1813">
                  <c:v>147.0</c:v>
                </c:pt>
                <c:pt idx="1814">
                  <c:v>278.0</c:v>
                </c:pt>
                <c:pt idx="1815">
                  <c:v>361.0</c:v>
                </c:pt>
                <c:pt idx="1816">
                  <c:v>212.0</c:v>
                </c:pt>
                <c:pt idx="1817">
                  <c:v>267.0</c:v>
                </c:pt>
                <c:pt idx="1818">
                  <c:v>303.0</c:v>
                </c:pt>
                <c:pt idx="1819">
                  <c:v>425.0</c:v>
                </c:pt>
                <c:pt idx="1820">
                  <c:v>496.0</c:v>
                </c:pt>
                <c:pt idx="1821">
                  <c:v>327.0</c:v>
                </c:pt>
                <c:pt idx="1822">
                  <c:v>251.0</c:v>
                </c:pt>
                <c:pt idx="1823">
                  <c:v>486.0</c:v>
                </c:pt>
                <c:pt idx="1824">
                  <c:v>369.0</c:v>
                </c:pt>
                <c:pt idx="1825">
                  <c:v>525.0</c:v>
                </c:pt>
                <c:pt idx="1826">
                  <c:v>284.0</c:v>
                </c:pt>
                <c:pt idx="1827">
                  <c:v>349.0</c:v>
                </c:pt>
                <c:pt idx="1828">
                  <c:v>424.0</c:v>
                </c:pt>
                <c:pt idx="1829">
                  <c:v>549.0</c:v>
                </c:pt>
                <c:pt idx="1830">
                  <c:v>290.0</c:v>
                </c:pt>
                <c:pt idx="1831">
                  <c:v>384.0</c:v>
                </c:pt>
                <c:pt idx="1832">
                  <c:v>334.0</c:v>
                </c:pt>
                <c:pt idx="1833">
                  <c:v>350.0</c:v>
                </c:pt>
                <c:pt idx="1834">
                  <c:v>248.0</c:v>
                </c:pt>
                <c:pt idx="1835">
                  <c:v>302.0</c:v>
                </c:pt>
                <c:pt idx="1836">
                  <c:v>324.0</c:v>
                </c:pt>
                <c:pt idx="1837">
                  <c:v>359.0</c:v>
                </c:pt>
                <c:pt idx="1838">
                  <c:v>262.0</c:v>
                </c:pt>
                <c:pt idx="1839">
                  <c:v>314.0</c:v>
                </c:pt>
                <c:pt idx="1840">
                  <c:v>445.0</c:v>
                </c:pt>
                <c:pt idx="1841">
                  <c:v>282.0</c:v>
                </c:pt>
                <c:pt idx="1842">
                  <c:v>428.0</c:v>
                </c:pt>
                <c:pt idx="1843">
                  <c:v>439.0</c:v>
                </c:pt>
                <c:pt idx="1844">
                  <c:v>401.0</c:v>
                </c:pt>
                <c:pt idx="1845">
                  <c:v>275.0</c:v>
                </c:pt>
                <c:pt idx="1846">
                  <c:v>350.0</c:v>
                </c:pt>
                <c:pt idx="1847">
                  <c:v>249.0</c:v>
                </c:pt>
                <c:pt idx="1848">
                  <c:v>441.0</c:v>
                </c:pt>
                <c:pt idx="1849">
                  <c:v>264.0</c:v>
                </c:pt>
                <c:pt idx="1850">
                  <c:v>505.0</c:v>
                </c:pt>
                <c:pt idx="1851">
                  <c:v>330.0</c:v>
                </c:pt>
                <c:pt idx="1852">
                  <c:v>349.0</c:v>
                </c:pt>
                <c:pt idx="1853">
                  <c:v>456.0</c:v>
                </c:pt>
                <c:pt idx="1854">
                  <c:v>408.0</c:v>
                </c:pt>
                <c:pt idx="1855">
                  <c:v>457.0</c:v>
                </c:pt>
                <c:pt idx="1856">
                  <c:v>372.0</c:v>
                </c:pt>
                <c:pt idx="1857">
                  <c:v>415.0</c:v>
                </c:pt>
                <c:pt idx="1858">
                  <c:v>277.0</c:v>
                </c:pt>
                <c:pt idx="1859">
                  <c:v>327.0</c:v>
                </c:pt>
                <c:pt idx="1860">
                  <c:v>441.0</c:v>
                </c:pt>
                <c:pt idx="1861">
                  <c:v>327.0</c:v>
                </c:pt>
                <c:pt idx="1862">
                  <c:v>426.0</c:v>
                </c:pt>
                <c:pt idx="1863">
                  <c:v>294.0</c:v>
                </c:pt>
                <c:pt idx="1864">
                  <c:v>359.0</c:v>
                </c:pt>
                <c:pt idx="1865">
                  <c:v>318.0</c:v>
                </c:pt>
                <c:pt idx="1866">
                  <c:v>278.0</c:v>
                </c:pt>
                <c:pt idx="1867">
                  <c:v>368.0</c:v>
                </c:pt>
                <c:pt idx="1868">
                  <c:v>407.0</c:v>
                </c:pt>
                <c:pt idx="1869">
                  <c:v>321.0</c:v>
                </c:pt>
                <c:pt idx="1870">
                  <c:v>346.0</c:v>
                </c:pt>
                <c:pt idx="1871">
                  <c:v>208.0</c:v>
                </c:pt>
                <c:pt idx="1872">
                  <c:v>318.0</c:v>
                </c:pt>
                <c:pt idx="1873">
                  <c:v>333.0</c:v>
                </c:pt>
                <c:pt idx="1874">
                  <c:v>357.0</c:v>
                </c:pt>
                <c:pt idx="1875">
                  <c:v>469.0</c:v>
                </c:pt>
                <c:pt idx="1876">
                  <c:v>309.0</c:v>
                </c:pt>
                <c:pt idx="1877">
                  <c:v>394.0</c:v>
                </c:pt>
                <c:pt idx="1878">
                  <c:v>214.0</c:v>
                </c:pt>
                <c:pt idx="1879">
                  <c:v>337.0</c:v>
                </c:pt>
                <c:pt idx="1880">
                  <c:v>227.0</c:v>
                </c:pt>
                <c:pt idx="1881">
                  <c:v>357.0</c:v>
                </c:pt>
                <c:pt idx="1882">
                  <c:v>341.0</c:v>
                </c:pt>
                <c:pt idx="1883">
                  <c:v>345.0</c:v>
                </c:pt>
                <c:pt idx="1884">
                  <c:v>456.0</c:v>
                </c:pt>
                <c:pt idx="1885">
                  <c:v>514.0</c:v>
                </c:pt>
                <c:pt idx="1886">
                  <c:v>434.0</c:v>
                </c:pt>
                <c:pt idx="1887">
                  <c:v>496.0</c:v>
                </c:pt>
                <c:pt idx="1888">
                  <c:v>249.0</c:v>
                </c:pt>
                <c:pt idx="1889">
                  <c:v>362.0</c:v>
                </c:pt>
                <c:pt idx="1890">
                  <c:v>363.0</c:v>
                </c:pt>
                <c:pt idx="1891">
                  <c:v>339.0</c:v>
                </c:pt>
                <c:pt idx="1892">
                  <c:v>249.0</c:v>
                </c:pt>
                <c:pt idx="1893">
                  <c:v>284.0</c:v>
                </c:pt>
                <c:pt idx="1894">
                  <c:v>342.0</c:v>
                </c:pt>
                <c:pt idx="1895">
                  <c:v>296.0</c:v>
                </c:pt>
                <c:pt idx="1896">
                  <c:v>370.0</c:v>
                </c:pt>
                <c:pt idx="1897">
                  <c:v>289.0</c:v>
                </c:pt>
                <c:pt idx="1898">
                  <c:v>430.0</c:v>
                </c:pt>
                <c:pt idx="1899">
                  <c:v>379.0</c:v>
                </c:pt>
                <c:pt idx="1900">
                  <c:v>442.0</c:v>
                </c:pt>
                <c:pt idx="1901">
                  <c:v>259.0</c:v>
                </c:pt>
                <c:pt idx="1902">
                  <c:v>387.0</c:v>
                </c:pt>
                <c:pt idx="1903">
                  <c:v>314.0</c:v>
                </c:pt>
                <c:pt idx="1904">
                  <c:v>360.0</c:v>
                </c:pt>
                <c:pt idx="1905">
                  <c:v>195.0</c:v>
                </c:pt>
                <c:pt idx="1906">
                  <c:v>293.0</c:v>
                </c:pt>
                <c:pt idx="1907">
                  <c:v>290.0</c:v>
                </c:pt>
                <c:pt idx="1908">
                  <c:v>455.0</c:v>
                </c:pt>
                <c:pt idx="1909">
                  <c:v>383.0</c:v>
                </c:pt>
                <c:pt idx="1910">
                  <c:v>412.0</c:v>
                </c:pt>
                <c:pt idx="1911">
                  <c:v>367.0</c:v>
                </c:pt>
                <c:pt idx="1912">
                  <c:v>241.0</c:v>
                </c:pt>
                <c:pt idx="1913">
                  <c:v>130.0</c:v>
                </c:pt>
                <c:pt idx="1914">
                  <c:v>345.0</c:v>
                </c:pt>
                <c:pt idx="1915">
                  <c:v>335.0</c:v>
                </c:pt>
                <c:pt idx="1916">
                  <c:v>440.0</c:v>
                </c:pt>
                <c:pt idx="1917">
                  <c:v>372.0</c:v>
                </c:pt>
                <c:pt idx="1918">
                  <c:v>165.0</c:v>
                </c:pt>
                <c:pt idx="1919">
                  <c:v>251.0</c:v>
                </c:pt>
                <c:pt idx="1920">
                  <c:v>222.0</c:v>
                </c:pt>
                <c:pt idx="1921">
                  <c:v>362.0</c:v>
                </c:pt>
                <c:pt idx="1922">
                  <c:v>442.0</c:v>
                </c:pt>
                <c:pt idx="1923">
                  <c:v>326.0</c:v>
                </c:pt>
                <c:pt idx="1924">
                  <c:v>395.0</c:v>
                </c:pt>
                <c:pt idx="1925">
                  <c:v>473.0</c:v>
                </c:pt>
                <c:pt idx="1926">
                  <c:v>277.0</c:v>
                </c:pt>
                <c:pt idx="1927">
                  <c:v>225.0</c:v>
                </c:pt>
                <c:pt idx="1928">
                  <c:v>91.0</c:v>
                </c:pt>
                <c:pt idx="1929">
                  <c:v>307.0</c:v>
                </c:pt>
                <c:pt idx="1930">
                  <c:v>343.0</c:v>
                </c:pt>
                <c:pt idx="1931">
                  <c:v>375.0</c:v>
                </c:pt>
                <c:pt idx="1932">
                  <c:v>309.0</c:v>
                </c:pt>
                <c:pt idx="1933">
                  <c:v>468.0</c:v>
                </c:pt>
                <c:pt idx="1934">
                  <c:v>425.0</c:v>
                </c:pt>
                <c:pt idx="1935">
                  <c:v>248.0</c:v>
                </c:pt>
                <c:pt idx="1936">
                  <c:v>234.0</c:v>
                </c:pt>
                <c:pt idx="1937">
                  <c:v>281.0</c:v>
                </c:pt>
                <c:pt idx="1938">
                  <c:v>379.0</c:v>
                </c:pt>
                <c:pt idx="1939">
                  <c:v>320.0</c:v>
                </c:pt>
                <c:pt idx="1940">
                  <c:v>283.0</c:v>
                </c:pt>
                <c:pt idx="1941">
                  <c:v>356.0</c:v>
                </c:pt>
                <c:pt idx="1942">
                  <c:v>514.0</c:v>
                </c:pt>
                <c:pt idx="1943">
                  <c:v>350.0</c:v>
                </c:pt>
                <c:pt idx="1944">
                  <c:v>333.0</c:v>
                </c:pt>
                <c:pt idx="1945">
                  <c:v>367.0</c:v>
                </c:pt>
                <c:pt idx="1946">
                  <c:v>385.0</c:v>
                </c:pt>
                <c:pt idx="1947">
                  <c:v>342.0</c:v>
                </c:pt>
                <c:pt idx="1948">
                  <c:v>469.0</c:v>
                </c:pt>
                <c:pt idx="1949">
                  <c:v>330.0</c:v>
                </c:pt>
                <c:pt idx="1950">
                  <c:v>382.0</c:v>
                </c:pt>
                <c:pt idx="1951">
                  <c:v>484.0</c:v>
                </c:pt>
                <c:pt idx="1952">
                  <c:v>365.0</c:v>
                </c:pt>
                <c:pt idx="1953">
                  <c:v>385.0</c:v>
                </c:pt>
                <c:pt idx="1954">
                  <c:v>384.0</c:v>
                </c:pt>
                <c:pt idx="1955">
                  <c:v>276.0</c:v>
                </c:pt>
                <c:pt idx="1956">
                  <c:v>215.0</c:v>
                </c:pt>
                <c:pt idx="1957">
                  <c:v>500.0</c:v>
                </c:pt>
                <c:pt idx="1958">
                  <c:v>376.0</c:v>
                </c:pt>
                <c:pt idx="1959">
                  <c:v>454.0</c:v>
                </c:pt>
                <c:pt idx="1960">
                  <c:v>371.0</c:v>
                </c:pt>
                <c:pt idx="1961">
                  <c:v>408.0</c:v>
                </c:pt>
                <c:pt idx="1962">
                  <c:v>402.0</c:v>
                </c:pt>
                <c:pt idx="1963">
                  <c:v>315.0</c:v>
                </c:pt>
                <c:pt idx="1964">
                  <c:v>372.0</c:v>
                </c:pt>
                <c:pt idx="1965">
                  <c:v>351.0</c:v>
                </c:pt>
                <c:pt idx="1966">
                  <c:v>306.0</c:v>
                </c:pt>
                <c:pt idx="1967">
                  <c:v>323.0</c:v>
                </c:pt>
                <c:pt idx="1968">
                  <c:v>287.0</c:v>
                </c:pt>
                <c:pt idx="1969">
                  <c:v>344.0</c:v>
                </c:pt>
                <c:pt idx="1970">
                  <c:v>411.0</c:v>
                </c:pt>
                <c:pt idx="1971">
                  <c:v>444.0</c:v>
                </c:pt>
                <c:pt idx="1972">
                  <c:v>315.0</c:v>
                </c:pt>
                <c:pt idx="1973">
                  <c:v>167.0</c:v>
                </c:pt>
                <c:pt idx="1974">
                  <c:v>305.0</c:v>
                </c:pt>
                <c:pt idx="1975">
                  <c:v>343.0</c:v>
                </c:pt>
                <c:pt idx="1976">
                  <c:v>295.0</c:v>
                </c:pt>
                <c:pt idx="1977">
                  <c:v>307.0</c:v>
                </c:pt>
                <c:pt idx="1978">
                  <c:v>398.0</c:v>
                </c:pt>
                <c:pt idx="1979">
                  <c:v>304.0</c:v>
                </c:pt>
                <c:pt idx="1980">
                  <c:v>401.0</c:v>
                </c:pt>
                <c:pt idx="1981">
                  <c:v>350.0</c:v>
                </c:pt>
                <c:pt idx="1982">
                  <c:v>266.0</c:v>
                </c:pt>
                <c:pt idx="1983">
                  <c:v>413.0</c:v>
                </c:pt>
                <c:pt idx="1984">
                  <c:v>259.0</c:v>
                </c:pt>
                <c:pt idx="1985">
                  <c:v>323.0</c:v>
                </c:pt>
                <c:pt idx="1986">
                  <c:v>280.0</c:v>
                </c:pt>
                <c:pt idx="1987">
                  <c:v>237.0</c:v>
                </c:pt>
                <c:pt idx="1988">
                  <c:v>227.0</c:v>
                </c:pt>
                <c:pt idx="1989">
                  <c:v>320.0</c:v>
                </c:pt>
                <c:pt idx="1990">
                  <c:v>335.0</c:v>
                </c:pt>
                <c:pt idx="1991">
                  <c:v>259.0</c:v>
                </c:pt>
                <c:pt idx="1992">
                  <c:v>257.0</c:v>
                </c:pt>
                <c:pt idx="1993">
                  <c:v>518.0</c:v>
                </c:pt>
                <c:pt idx="1994">
                  <c:v>292.0</c:v>
                </c:pt>
                <c:pt idx="1995">
                  <c:v>371.0</c:v>
                </c:pt>
                <c:pt idx="1996">
                  <c:v>284.0</c:v>
                </c:pt>
                <c:pt idx="1997">
                  <c:v>388.0</c:v>
                </c:pt>
                <c:pt idx="1998">
                  <c:v>269.0</c:v>
                </c:pt>
                <c:pt idx="1999">
                  <c:v>287.0</c:v>
                </c:pt>
                <c:pt idx="2000">
                  <c:v>369.0</c:v>
                </c:pt>
                <c:pt idx="2001">
                  <c:v>287.0</c:v>
                </c:pt>
                <c:pt idx="2002">
                  <c:v>162.0</c:v>
                </c:pt>
                <c:pt idx="2003">
                  <c:v>272.0</c:v>
                </c:pt>
                <c:pt idx="2004">
                  <c:v>249.0</c:v>
                </c:pt>
                <c:pt idx="2005">
                  <c:v>262.0</c:v>
                </c:pt>
                <c:pt idx="2006">
                  <c:v>378.0</c:v>
                </c:pt>
                <c:pt idx="2007">
                  <c:v>394.0</c:v>
                </c:pt>
                <c:pt idx="2008">
                  <c:v>349.0</c:v>
                </c:pt>
                <c:pt idx="2009">
                  <c:v>181.0</c:v>
                </c:pt>
                <c:pt idx="2010">
                  <c:v>356.0</c:v>
                </c:pt>
                <c:pt idx="2011">
                  <c:v>341.0</c:v>
                </c:pt>
                <c:pt idx="2012">
                  <c:v>424.0</c:v>
                </c:pt>
                <c:pt idx="2013">
                  <c:v>393.0</c:v>
                </c:pt>
                <c:pt idx="2014">
                  <c:v>237.0</c:v>
                </c:pt>
                <c:pt idx="2015">
                  <c:v>426.0</c:v>
                </c:pt>
                <c:pt idx="2016">
                  <c:v>216.0</c:v>
                </c:pt>
                <c:pt idx="2017">
                  <c:v>254.0</c:v>
                </c:pt>
                <c:pt idx="2018">
                  <c:v>223.0</c:v>
                </c:pt>
                <c:pt idx="2019">
                  <c:v>480.0</c:v>
                </c:pt>
                <c:pt idx="2020">
                  <c:v>325.0</c:v>
                </c:pt>
                <c:pt idx="2021">
                  <c:v>346.0</c:v>
                </c:pt>
                <c:pt idx="2022">
                  <c:v>277.0</c:v>
                </c:pt>
                <c:pt idx="2023">
                  <c:v>441.0</c:v>
                </c:pt>
                <c:pt idx="2024">
                  <c:v>302.0</c:v>
                </c:pt>
                <c:pt idx="2025">
                  <c:v>402.0</c:v>
                </c:pt>
                <c:pt idx="2026">
                  <c:v>269.0</c:v>
                </c:pt>
                <c:pt idx="2027">
                  <c:v>223.0</c:v>
                </c:pt>
                <c:pt idx="2028">
                  <c:v>198.0</c:v>
                </c:pt>
                <c:pt idx="2029">
                  <c:v>344.0</c:v>
                </c:pt>
                <c:pt idx="2030">
                  <c:v>321.0</c:v>
                </c:pt>
                <c:pt idx="2031">
                  <c:v>343.0</c:v>
                </c:pt>
                <c:pt idx="2032">
                  <c:v>299.0</c:v>
                </c:pt>
                <c:pt idx="2033">
                  <c:v>439.0</c:v>
                </c:pt>
                <c:pt idx="2034">
                  <c:v>249.0</c:v>
                </c:pt>
                <c:pt idx="2035">
                  <c:v>325.0</c:v>
                </c:pt>
                <c:pt idx="2036">
                  <c:v>426.0</c:v>
                </c:pt>
                <c:pt idx="2037">
                  <c:v>372.0</c:v>
                </c:pt>
                <c:pt idx="2038">
                  <c:v>317.0</c:v>
                </c:pt>
                <c:pt idx="2039">
                  <c:v>390.0</c:v>
                </c:pt>
                <c:pt idx="2040">
                  <c:v>215.0</c:v>
                </c:pt>
                <c:pt idx="2041">
                  <c:v>295.0</c:v>
                </c:pt>
                <c:pt idx="2042">
                  <c:v>211.0</c:v>
                </c:pt>
                <c:pt idx="2043">
                  <c:v>268.0</c:v>
                </c:pt>
                <c:pt idx="2044">
                  <c:v>429.0</c:v>
                </c:pt>
                <c:pt idx="2045">
                  <c:v>272.0</c:v>
                </c:pt>
                <c:pt idx="2046">
                  <c:v>282.0</c:v>
                </c:pt>
                <c:pt idx="2047">
                  <c:v>280.0</c:v>
                </c:pt>
                <c:pt idx="2048">
                  <c:v>232.0</c:v>
                </c:pt>
                <c:pt idx="2049">
                  <c:v>388.0</c:v>
                </c:pt>
                <c:pt idx="2050">
                  <c:v>453.0</c:v>
                </c:pt>
                <c:pt idx="2051">
                  <c:v>188.0</c:v>
                </c:pt>
                <c:pt idx="2052">
                  <c:v>327.0</c:v>
                </c:pt>
                <c:pt idx="2053">
                  <c:v>302.0</c:v>
                </c:pt>
                <c:pt idx="2054">
                  <c:v>193.0</c:v>
                </c:pt>
                <c:pt idx="2055">
                  <c:v>581.0</c:v>
                </c:pt>
                <c:pt idx="2056">
                  <c:v>462.0</c:v>
                </c:pt>
                <c:pt idx="2057">
                  <c:v>389.0</c:v>
                </c:pt>
                <c:pt idx="2058">
                  <c:v>556.0</c:v>
                </c:pt>
                <c:pt idx="2059">
                  <c:v>377.0</c:v>
                </c:pt>
                <c:pt idx="2060">
                  <c:v>166.0</c:v>
                </c:pt>
                <c:pt idx="2061">
                  <c:v>201.0</c:v>
                </c:pt>
                <c:pt idx="2062">
                  <c:v>275.0</c:v>
                </c:pt>
                <c:pt idx="2063">
                  <c:v>309.0</c:v>
                </c:pt>
                <c:pt idx="2064">
                  <c:v>321.0</c:v>
                </c:pt>
                <c:pt idx="2065">
                  <c:v>437.0</c:v>
                </c:pt>
                <c:pt idx="2066">
                  <c:v>279.0</c:v>
                </c:pt>
                <c:pt idx="2067">
                  <c:v>325.0</c:v>
                </c:pt>
                <c:pt idx="2068">
                  <c:v>323.0</c:v>
                </c:pt>
                <c:pt idx="2069">
                  <c:v>395.0</c:v>
                </c:pt>
                <c:pt idx="2070">
                  <c:v>174.0</c:v>
                </c:pt>
                <c:pt idx="2071">
                  <c:v>424.0</c:v>
                </c:pt>
                <c:pt idx="2072">
                  <c:v>365.0</c:v>
                </c:pt>
                <c:pt idx="2073">
                  <c:v>247.0</c:v>
                </c:pt>
                <c:pt idx="2074">
                  <c:v>321.0</c:v>
                </c:pt>
                <c:pt idx="2075">
                  <c:v>356.0</c:v>
                </c:pt>
                <c:pt idx="2076">
                  <c:v>337.0</c:v>
                </c:pt>
                <c:pt idx="2077">
                  <c:v>426.0</c:v>
                </c:pt>
                <c:pt idx="2078">
                  <c:v>296.0</c:v>
                </c:pt>
                <c:pt idx="2079">
                  <c:v>335.0</c:v>
                </c:pt>
                <c:pt idx="2080">
                  <c:v>406.0</c:v>
                </c:pt>
                <c:pt idx="2081">
                  <c:v>332.0</c:v>
                </c:pt>
                <c:pt idx="2082">
                  <c:v>363.0</c:v>
                </c:pt>
                <c:pt idx="2083">
                  <c:v>343.0</c:v>
                </c:pt>
                <c:pt idx="2084">
                  <c:v>333.0</c:v>
                </c:pt>
                <c:pt idx="2085">
                  <c:v>409.0</c:v>
                </c:pt>
                <c:pt idx="2086">
                  <c:v>278.0</c:v>
                </c:pt>
                <c:pt idx="2087">
                  <c:v>401.0</c:v>
                </c:pt>
                <c:pt idx="2088">
                  <c:v>400.0</c:v>
                </c:pt>
                <c:pt idx="2089">
                  <c:v>303.0</c:v>
                </c:pt>
                <c:pt idx="2090">
                  <c:v>409.0</c:v>
                </c:pt>
                <c:pt idx="2091">
                  <c:v>172.0</c:v>
                </c:pt>
                <c:pt idx="2092">
                  <c:v>338.0</c:v>
                </c:pt>
                <c:pt idx="2093">
                  <c:v>361.0</c:v>
                </c:pt>
                <c:pt idx="2094">
                  <c:v>351.0</c:v>
                </c:pt>
                <c:pt idx="2095">
                  <c:v>417.0</c:v>
                </c:pt>
                <c:pt idx="2096">
                  <c:v>251.0</c:v>
                </c:pt>
                <c:pt idx="2097">
                  <c:v>371.0</c:v>
                </c:pt>
                <c:pt idx="2098">
                  <c:v>243.0</c:v>
                </c:pt>
                <c:pt idx="2099">
                  <c:v>292.0</c:v>
                </c:pt>
                <c:pt idx="2100">
                  <c:v>224.0</c:v>
                </c:pt>
                <c:pt idx="2101">
                  <c:v>384.0</c:v>
                </c:pt>
                <c:pt idx="2102">
                  <c:v>383.0</c:v>
                </c:pt>
                <c:pt idx="2103">
                  <c:v>258.0</c:v>
                </c:pt>
                <c:pt idx="2104">
                  <c:v>518.0</c:v>
                </c:pt>
                <c:pt idx="2105">
                  <c:v>303.0</c:v>
                </c:pt>
                <c:pt idx="2106">
                  <c:v>320.0</c:v>
                </c:pt>
                <c:pt idx="2107">
                  <c:v>130.0</c:v>
                </c:pt>
                <c:pt idx="2108">
                  <c:v>249.0</c:v>
                </c:pt>
                <c:pt idx="2109">
                  <c:v>428.0</c:v>
                </c:pt>
                <c:pt idx="2110">
                  <c:v>399.0</c:v>
                </c:pt>
                <c:pt idx="2111">
                  <c:v>358.0</c:v>
                </c:pt>
                <c:pt idx="2112">
                  <c:v>325.0</c:v>
                </c:pt>
                <c:pt idx="2113">
                  <c:v>273.0</c:v>
                </c:pt>
                <c:pt idx="2114">
                  <c:v>442.0</c:v>
                </c:pt>
                <c:pt idx="2115">
                  <c:v>293.0</c:v>
                </c:pt>
                <c:pt idx="2116">
                  <c:v>307.0</c:v>
                </c:pt>
                <c:pt idx="2117">
                  <c:v>255.0</c:v>
                </c:pt>
                <c:pt idx="2118">
                  <c:v>416.0</c:v>
                </c:pt>
                <c:pt idx="2119">
                  <c:v>306.0</c:v>
                </c:pt>
                <c:pt idx="2120">
                  <c:v>267.0</c:v>
                </c:pt>
                <c:pt idx="2121">
                  <c:v>319.0</c:v>
                </c:pt>
                <c:pt idx="2122">
                  <c:v>317.0</c:v>
                </c:pt>
                <c:pt idx="2123">
                  <c:v>353.0</c:v>
                </c:pt>
                <c:pt idx="2124">
                  <c:v>118.0</c:v>
                </c:pt>
                <c:pt idx="2125">
                  <c:v>331.0</c:v>
                </c:pt>
                <c:pt idx="2126">
                  <c:v>332.0</c:v>
                </c:pt>
                <c:pt idx="2127">
                  <c:v>172.0</c:v>
                </c:pt>
                <c:pt idx="2128">
                  <c:v>324.0</c:v>
                </c:pt>
                <c:pt idx="2129">
                  <c:v>352.0</c:v>
                </c:pt>
                <c:pt idx="2130">
                  <c:v>541.0</c:v>
                </c:pt>
                <c:pt idx="2131">
                  <c:v>266.0</c:v>
                </c:pt>
                <c:pt idx="2132">
                  <c:v>258.0</c:v>
                </c:pt>
                <c:pt idx="2133">
                  <c:v>382.0</c:v>
                </c:pt>
                <c:pt idx="2134">
                  <c:v>284.0</c:v>
                </c:pt>
                <c:pt idx="2135">
                  <c:v>362.0</c:v>
                </c:pt>
                <c:pt idx="2136">
                  <c:v>334.0</c:v>
                </c:pt>
                <c:pt idx="2137">
                  <c:v>410.0</c:v>
                </c:pt>
                <c:pt idx="2138">
                  <c:v>415.0</c:v>
                </c:pt>
                <c:pt idx="2139">
                  <c:v>226.0</c:v>
                </c:pt>
                <c:pt idx="2140">
                  <c:v>412.0</c:v>
                </c:pt>
                <c:pt idx="2141">
                  <c:v>384.0</c:v>
                </c:pt>
                <c:pt idx="2142">
                  <c:v>290.0</c:v>
                </c:pt>
                <c:pt idx="2143">
                  <c:v>426.0</c:v>
                </c:pt>
                <c:pt idx="2144">
                  <c:v>366.0</c:v>
                </c:pt>
                <c:pt idx="2145">
                  <c:v>264.0</c:v>
                </c:pt>
                <c:pt idx="2146">
                  <c:v>459.0</c:v>
                </c:pt>
                <c:pt idx="2147">
                  <c:v>443.0</c:v>
                </c:pt>
                <c:pt idx="2148">
                  <c:v>265.0</c:v>
                </c:pt>
                <c:pt idx="2149">
                  <c:v>278.0</c:v>
                </c:pt>
                <c:pt idx="2150">
                  <c:v>426.0</c:v>
                </c:pt>
                <c:pt idx="2151">
                  <c:v>212.0</c:v>
                </c:pt>
                <c:pt idx="2152">
                  <c:v>314.0</c:v>
                </c:pt>
                <c:pt idx="2153">
                  <c:v>302.0</c:v>
                </c:pt>
                <c:pt idx="2154">
                  <c:v>278.0</c:v>
                </c:pt>
                <c:pt idx="2155">
                  <c:v>316.0</c:v>
                </c:pt>
                <c:pt idx="2156">
                  <c:v>254.0</c:v>
                </c:pt>
                <c:pt idx="2157">
                  <c:v>333.0</c:v>
                </c:pt>
                <c:pt idx="2158">
                  <c:v>426.0</c:v>
                </c:pt>
                <c:pt idx="2159">
                  <c:v>454.0</c:v>
                </c:pt>
                <c:pt idx="2160">
                  <c:v>421.0</c:v>
                </c:pt>
                <c:pt idx="2161">
                  <c:v>188.0</c:v>
                </c:pt>
                <c:pt idx="2162">
                  <c:v>253.0</c:v>
                </c:pt>
                <c:pt idx="2163">
                  <c:v>256.0</c:v>
                </c:pt>
                <c:pt idx="2164">
                  <c:v>378.0</c:v>
                </c:pt>
                <c:pt idx="2165">
                  <c:v>360.0</c:v>
                </c:pt>
                <c:pt idx="2166">
                  <c:v>313.0</c:v>
                </c:pt>
                <c:pt idx="2167">
                  <c:v>311.0</c:v>
                </c:pt>
                <c:pt idx="2168">
                  <c:v>236.0</c:v>
                </c:pt>
                <c:pt idx="2169">
                  <c:v>495.0</c:v>
                </c:pt>
                <c:pt idx="2170">
                  <c:v>170.0</c:v>
                </c:pt>
                <c:pt idx="2171">
                  <c:v>293.0</c:v>
                </c:pt>
                <c:pt idx="2172">
                  <c:v>436.0</c:v>
                </c:pt>
                <c:pt idx="2173">
                  <c:v>331.0</c:v>
                </c:pt>
                <c:pt idx="2174">
                  <c:v>430.0</c:v>
                </c:pt>
                <c:pt idx="2175">
                  <c:v>359.0</c:v>
                </c:pt>
                <c:pt idx="2176">
                  <c:v>229.0</c:v>
                </c:pt>
                <c:pt idx="2177">
                  <c:v>269.0</c:v>
                </c:pt>
                <c:pt idx="2178">
                  <c:v>232.0</c:v>
                </c:pt>
                <c:pt idx="2179">
                  <c:v>411.0</c:v>
                </c:pt>
                <c:pt idx="2180">
                  <c:v>373.0</c:v>
                </c:pt>
                <c:pt idx="2181">
                  <c:v>348.0</c:v>
                </c:pt>
                <c:pt idx="2182">
                  <c:v>187.0</c:v>
                </c:pt>
                <c:pt idx="2183">
                  <c:v>303.0</c:v>
                </c:pt>
                <c:pt idx="2184">
                  <c:v>185.0</c:v>
                </c:pt>
                <c:pt idx="2185">
                  <c:v>284.0</c:v>
                </c:pt>
                <c:pt idx="2186">
                  <c:v>327.0</c:v>
                </c:pt>
                <c:pt idx="2187">
                  <c:v>356.0</c:v>
                </c:pt>
                <c:pt idx="2188">
                  <c:v>375.0</c:v>
                </c:pt>
                <c:pt idx="2189">
                  <c:v>526.0</c:v>
                </c:pt>
                <c:pt idx="2190">
                  <c:v>291.0</c:v>
                </c:pt>
                <c:pt idx="2191">
                  <c:v>258.0</c:v>
                </c:pt>
                <c:pt idx="2192">
                  <c:v>376.0</c:v>
                </c:pt>
                <c:pt idx="2193">
                  <c:v>399.0</c:v>
                </c:pt>
                <c:pt idx="2194">
                  <c:v>394.0</c:v>
                </c:pt>
                <c:pt idx="2195">
                  <c:v>289.0</c:v>
                </c:pt>
                <c:pt idx="2196">
                  <c:v>395.0</c:v>
                </c:pt>
                <c:pt idx="2197">
                  <c:v>267.0</c:v>
                </c:pt>
                <c:pt idx="2198">
                  <c:v>281.0</c:v>
                </c:pt>
                <c:pt idx="2199">
                  <c:v>281.0</c:v>
                </c:pt>
                <c:pt idx="2200">
                  <c:v>500.0</c:v>
                </c:pt>
                <c:pt idx="2201">
                  <c:v>480.0</c:v>
                </c:pt>
                <c:pt idx="2202">
                  <c:v>463.0</c:v>
                </c:pt>
                <c:pt idx="2203">
                  <c:v>327.0</c:v>
                </c:pt>
                <c:pt idx="2204">
                  <c:v>334.0</c:v>
                </c:pt>
                <c:pt idx="2205">
                  <c:v>342.0</c:v>
                </c:pt>
                <c:pt idx="2206">
                  <c:v>478.0</c:v>
                </c:pt>
                <c:pt idx="2207">
                  <c:v>324.0</c:v>
                </c:pt>
                <c:pt idx="2208">
                  <c:v>423.0</c:v>
                </c:pt>
                <c:pt idx="2209">
                  <c:v>232.0</c:v>
                </c:pt>
                <c:pt idx="2210">
                  <c:v>378.0</c:v>
                </c:pt>
                <c:pt idx="2211">
                  <c:v>472.0</c:v>
                </c:pt>
                <c:pt idx="2212">
                  <c:v>422.0</c:v>
                </c:pt>
                <c:pt idx="2213">
                  <c:v>313.0</c:v>
                </c:pt>
                <c:pt idx="2214">
                  <c:v>262.0</c:v>
                </c:pt>
                <c:pt idx="2215">
                  <c:v>360.0</c:v>
                </c:pt>
                <c:pt idx="2216">
                  <c:v>328.0</c:v>
                </c:pt>
                <c:pt idx="2217">
                  <c:v>255.0</c:v>
                </c:pt>
                <c:pt idx="2218">
                  <c:v>385.0</c:v>
                </c:pt>
                <c:pt idx="2219">
                  <c:v>247.0</c:v>
                </c:pt>
                <c:pt idx="2220">
                  <c:v>287.0</c:v>
                </c:pt>
                <c:pt idx="2221">
                  <c:v>280.0</c:v>
                </c:pt>
                <c:pt idx="2222">
                  <c:v>481.0</c:v>
                </c:pt>
                <c:pt idx="2223">
                  <c:v>357.0</c:v>
                </c:pt>
                <c:pt idx="2224">
                  <c:v>346.0</c:v>
                </c:pt>
                <c:pt idx="2225">
                  <c:v>175.0</c:v>
                </c:pt>
                <c:pt idx="2226">
                  <c:v>296.0</c:v>
                </c:pt>
                <c:pt idx="2227">
                  <c:v>350.0</c:v>
                </c:pt>
                <c:pt idx="2228">
                  <c:v>291.0</c:v>
                </c:pt>
                <c:pt idx="2229">
                  <c:v>268.0</c:v>
                </c:pt>
                <c:pt idx="2230">
                  <c:v>344.0</c:v>
                </c:pt>
                <c:pt idx="2231">
                  <c:v>337.0</c:v>
                </c:pt>
                <c:pt idx="2232">
                  <c:v>351.0</c:v>
                </c:pt>
                <c:pt idx="2233">
                  <c:v>333.0</c:v>
                </c:pt>
                <c:pt idx="2234">
                  <c:v>313.0</c:v>
                </c:pt>
                <c:pt idx="2235">
                  <c:v>360.0</c:v>
                </c:pt>
                <c:pt idx="2236">
                  <c:v>332.0</c:v>
                </c:pt>
                <c:pt idx="2237">
                  <c:v>170.0</c:v>
                </c:pt>
                <c:pt idx="2238">
                  <c:v>285.0</c:v>
                </c:pt>
                <c:pt idx="2239">
                  <c:v>168.0</c:v>
                </c:pt>
                <c:pt idx="2240">
                  <c:v>335.0</c:v>
                </c:pt>
                <c:pt idx="2241">
                  <c:v>362.0</c:v>
                </c:pt>
                <c:pt idx="2242">
                  <c:v>99.0</c:v>
                </c:pt>
                <c:pt idx="2243">
                  <c:v>205.0</c:v>
                </c:pt>
                <c:pt idx="2244">
                  <c:v>343.0</c:v>
                </c:pt>
                <c:pt idx="2245">
                  <c:v>448.0</c:v>
                </c:pt>
                <c:pt idx="2246">
                  <c:v>318.0</c:v>
                </c:pt>
                <c:pt idx="2247">
                  <c:v>368.0</c:v>
                </c:pt>
                <c:pt idx="2248">
                  <c:v>278.0</c:v>
                </c:pt>
                <c:pt idx="2249">
                  <c:v>209.0</c:v>
                </c:pt>
                <c:pt idx="2250">
                  <c:v>436.0</c:v>
                </c:pt>
                <c:pt idx="2251">
                  <c:v>398.0</c:v>
                </c:pt>
                <c:pt idx="2252">
                  <c:v>315.0</c:v>
                </c:pt>
                <c:pt idx="2253">
                  <c:v>339.0</c:v>
                </c:pt>
                <c:pt idx="2254">
                  <c:v>450.0</c:v>
                </c:pt>
                <c:pt idx="2255">
                  <c:v>372.0</c:v>
                </c:pt>
                <c:pt idx="2256">
                  <c:v>259.0</c:v>
                </c:pt>
                <c:pt idx="2257">
                  <c:v>278.0</c:v>
                </c:pt>
                <c:pt idx="2258">
                  <c:v>383.0</c:v>
                </c:pt>
                <c:pt idx="2259">
                  <c:v>325.0</c:v>
                </c:pt>
                <c:pt idx="2260">
                  <c:v>422.0</c:v>
                </c:pt>
                <c:pt idx="2261">
                  <c:v>251.0</c:v>
                </c:pt>
                <c:pt idx="2262">
                  <c:v>250.0</c:v>
                </c:pt>
                <c:pt idx="2263">
                  <c:v>223.0</c:v>
                </c:pt>
                <c:pt idx="2264">
                  <c:v>298.0</c:v>
                </c:pt>
                <c:pt idx="2265">
                  <c:v>344.0</c:v>
                </c:pt>
                <c:pt idx="2266">
                  <c:v>290.0</c:v>
                </c:pt>
                <c:pt idx="2267">
                  <c:v>347.0</c:v>
                </c:pt>
                <c:pt idx="2268">
                  <c:v>441.0</c:v>
                </c:pt>
                <c:pt idx="2269">
                  <c:v>333.0</c:v>
                </c:pt>
                <c:pt idx="2270">
                  <c:v>207.0</c:v>
                </c:pt>
                <c:pt idx="2271">
                  <c:v>436.0</c:v>
                </c:pt>
                <c:pt idx="2272">
                  <c:v>351.0</c:v>
                </c:pt>
                <c:pt idx="2273">
                  <c:v>153.0</c:v>
                </c:pt>
                <c:pt idx="2274">
                  <c:v>267.0</c:v>
                </c:pt>
                <c:pt idx="2275">
                  <c:v>425.0</c:v>
                </c:pt>
                <c:pt idx="2276">
                  <c:v>431.0</c:v>
                </c:pt>
                <c:pt idx="2277">
                  <c:v>372.0</c:v>
                </c:pt>
                <c:pt idx="2278">
                  <c:v>395.0</c:v>
                </c:pt>
                <c:pt idx="2279">
                  <c:v>338.0</c:v>
                </c:pt>
                <c:pt idx="2280">
                  <c:v>300.0</c:v>
                </c:pt>
                <c:pt idx="2281">
                  <c:v>302.0</c:v>
                </c:pt>
                <c:pt idx="2282">
                  <c:v>350.0</c:v>
                </c:pt>
                <c:pt idx="2283">
                  <c:v>277.0</c:v>
                </c:pt>
                <c:pt idx="2284">
                  <c:v>223.0</c:v>
                </c:pt>
                <c:pt idx="2285">
                  <c:v>298.0</c:v>
                </c:pt>
                <c:pt idx="2286">
                  <c:v>343.0</c:v>
                </c:pt>
                <c:pt idx="2287">
                  <c:v>411.0</c:v>
                </c:pt>
                <c:pt idx="2288">
                  <c:v>360.0</c:v>
                </c:pt>
                <c:pt idx="2289">
                  <c:v>291.0</c:v>
                </c:pt>
                <c:pt idx="2290">
                  <c:v>447.0</c:v>
                </c:pt>
                <c:pt idx="2291">
                  <c:v>340.0</c:v>
                </c:pt>
                <c:pt idx="2292">
                  <c:v>211.0</c:v>
                </c:pt>
                <c:pt idx="2293">
                  <c:v>186.0</c:v>
                </c:pt>
                <c:pt idx="2294">
                  <c:v>441.0</c:v>
                </c:pt>
                <c:pt idx="2295">
                  <c:v>318.0</c:v>
                </c:pt>
                <c:pt idx="2296">
                  <c:v>441.0</c:v>
                </c:pt>
                <c:pt idx="2297">
                  <c:v>384.0</c:v>
                </c:pt>
                <c:pt idx="2298">
                  <c:v>276.0</c:v>
                </c:pt>
                <c:pt idx="2299">
                  <c:v>267.0</c:v>
                </c:pt>
                <c:pt idx="2300">
                  <c:v>392.0</c:v>
                </c:pt>
                <c:pt idx="2301">
                  <c:v>337.0</c:v>
                </c:pt>
                <c:pt idx="2302">
                  <c:v>231.0</c:v>
                </c:pt>
                <c:pt idx="2303">
                  <c:v>401.0</c:v>
                </c:pt>
                <c:pt idx="2304">
                  <c:v>296.0</c:v>
                </c:pt>
                <c:pt idx="2305">
                  <c:v>239.0</c:v>
                </c:pt>
                <c:pt idx="2306">
                  <c:v>410.0</c:v>
                </c:pt>
                <c:pt idx="2307">
                  <c:v>482.0</c:v>
                </c:pt>
                <c:pt idx="2308">
                  <c:v>355.0</c:v>
                </c:pt>
                <c:pt idx="2309">
                  <c:v>285.0</c:v>
                </c:pt>
                <c:pt idx="2310">
                  <c:v>276.0</c:v>
                </c:pt>
                <c:pt idx="2311">
                  <c:v>338.0</c:v>
                </c:pt>
                <c:pt idx="2312">
                  <c:v>84.0</c:v>
                </c:pt>
                <c:pt idx="2313">
                  <c:v>352.0</c:v>
                </c:pt>
                <c:pt idx="2314">
                  <c:v>398.0</c:v>
                </c:pt>
                <c:pt idx="2315">
                  <c:v>195.0</c:v>
                </c:pt>
                <c:pt idx="2316">
                  <c:v>386.0</c:v>
                </c:pt>
                <c:pt idx="2317">
                  <c:v>378.0</c:v>
                </c:pt>
                <c:pt idx="2318">
                  <c:v>569.0</c:v>
                </c:pt>
                <c:pt idx="2319">
                  <c:v>389.0</c:v>
                </c:pt>
                <c:pt idx="2320">
                  <c:v>241.0</c:v>
                </c:pt>
                <c:pt idx="2321">
                  <c:v>262.0</c:v>
                </c:pt>
                <c:pt idx="2322">
                  <c:v>440.0</c:v>
                </c:pt>
                <c:pt idx="2323">
                  <c:v>385.0</c:v>
                </c:pt>
                <c:pt idx="2324">
                  <c:v>141.0</c:v>
                </c:pt>
                <c:pt idx="2325">
                  <c:v>379.0</c:v>
                </c:pt>
                <c:pt idx="2326">
                  <c:v>406.0</c:v>
                </c:pt>
                <c:pt idx="2327">
                  <c:v>403.0</c:v>
                </c:pt>
                <c:pt idx="2328">
                  <c:v>394.0</c:v>
                </c:pt>
                <c:pt idx="2329">
                  <c:v>309.0</c:v>
                </c:pt>
                <c:pt idx="2330">
                  <c:v>325.0</c:v>
                </c:pt>
                <c:pt idx="2331">
                  <c:v>309.0</c:v>
                </c:pt>
                <c:pt idx="2332">
                  <c:v>245.0</c:v>
                </c:pt>
                <c:pt idx="2333">
                  <c:v>263.0</c:v>
                </c:pt>
                <c:pt idx="2334">
                  <c:v>230.0</c:v>
                </c:pt>
                <c:pt idx="2335">
                  <c:v>356.0</c:v>
                </c:pt>
                <c:pt idx="2336">
                  <c:v>332.0</c:v>
                </c:pt>
                <c:pt idx="2337">
                  <c:v>353.0</c:v>
                </c:pt>
                <c:pt idx="2338">
                  <c:v>249.0</c:v>
                </c:pt>
                <c:pt idx="2339">
                  <c:v>349.0</c:v>
                </c:pt>
                <c:pt idx="2340">
                  <c:v>450.0</c:v>
                </c:pt>
                <c:pt idx="2341">
                  <c:v>420.0</c:v>
                </c:pt>
                <c:pt idx="2342">
                  <c:v>488.0</c:v>
                </c:pt>
                <c:pt idx="2343">
                  <c:v>450.0</c:v>
                </c:pt>
                <c:pt idx="2344">
                  <c:v>246.0</c:v>
                </c:pt>
                <c:pt idx="2345">
                  <c:v>356.0</c:v>
                </c:pt>
                <c:pt idx="2346">
                  <c:v>215.0</c:v>
                </c:pt>
                <c:pt idx="2347">
                  <c:v>407.0</c:v>
                </c:pt>
                <c:pt idx="2348">
                  <c:v>268.0</c:v>
                </c:pt>
                <c:pt idx="2349">
                  <c:v>182.0</c:v>
                </c:pt>
                <c:pt idx="2350">
                  <c:v>254.0</c:v>
                </c:pt>
                <c:pt idx="2351">
                  <c:v>371.0</c:v>
                </c:pt>
                <c:pt idx="2352">
                  <c:v>417.0</c:v>
                </c:pt>
                <c:pt idx="2353">
                  <c:v>238.0</c:v>
                </c:pt>
                <c:pt idx="2354">
                  <c:v>377.0</c:v>
                </c:pt>
                <c:pt idx="2355">
                  <c:v>204.0</c:v>
                </c:pt>
                <c:pt idx="2356">
                  <c:v>227.0</c:v>
                </c:pt>
                <c:pt idx="2357">
                  <c:v>142.0</c:v>
                </c:pt>
                <c:pt idx="2358">
                  <c:v>317.0</c:v>
                </c:pt>
                <c:pt idx="2359">
                  <c:v>293.0</c:v>
                </c:pt>
                <c:pt idx="2360">
                  <c:v>339.0</c:v>
                </c:pt>
                <c:pt idx="2361">
                  <c:v>392.0</c:v>
                </c:pt>
                <c:pt idx="2362">
                  <c:v>392.0</c:v>
                </c:pt>
                <c:pt idx="2363">
                  <c:v>253.0</c:v>
                </c:pt>
                <c:pt idx="2364">
                  <c:v>466.0</c:v>
                </c:pt>
                <c:pt idx="2365">
                  <c:v>450.0</c:v>
                </c:pt>
                <c:pt idx="2366">
                  <c:v>396.0</c:v>
                </c:pt>
                <c:pt idx="2367">
                  <c:v>348.0</c:v>
                </c:pt>
                <c:pt idx="2368">
                  <c:v>273.0</c:v>
                </c:pt>
                <c:pt idx="2369">
                  <c:v>192.0</c:v>
                </c:pt>
                <c:pt idx="2370">
                  <c:v>364.0</c:v>
                </c:pt>
                <c:pt idx="2371">
                  <c:v>181.0</c:v>
                </c:pt>
                <c:pt idx="2372">
                  <c:v>251.0</c:v>
                </c:pt>
                <c:pt idx="2373">
                  <c:v>379.0</c:v>
                </c:pt>
                <c:pt idx="2374">
                  <c:v>379.0</c:v>
                </c:pt>
                <c:pt idx="2375">
                  <c:v>403.0</c:v>
                </c:pt>
                <c:pt idx="2376">
                  <c:v>338.0</c:v>
                </c:pt>
                <c:pt idx="2377">
                  <c:v>301.0</c:v>
                </c:pt>
                <c:pt idx="2378">
                  <c:v>310.0</c:v>
                </c:pt>
                <c:pt idx="2379">
                  <c:v>303.0</c:v>
                </c:pt>
                <c:pt idx="2380">
                  <c:v>281.0</c:v>
                </c:pt>
                <c:pt idx="2381">
                  <c:v>283.0</c:v>
                </c:pt>
                <c:pt idx="2382">
                  <c:v>267.0</c:v>
                </c:pt>
                <c:pt idx="2383">
                  <c:v>128.0</c:v>
                </c:pt>
                <c:pt idx="2384">
                  <c:v>326.0</c:v>
                </c:pt>
                <c:pt idx="2385">
                  <c:v>302.0</c:v>
                </c:pt>
                <c:pt idx="2386">
                  <c:v>445.0</c:v>
                </c:pt>
                <c:pt idx="2387">
                  <c:v>367.0</c:v>
                </c:pt>
                <c:pt idx="2388">
                  <c:v>273.0</c:v>
                </c:pt>
                <c:pt idx="2389">
                  <c:v>453.0</c:v>
                </c:pt>
                <c:pt idx="2390">
                  <c:v>541.0</c:v>
                </c:pt>
                <c:pt idx="2391">
                  <c:v>343.0</c:v>
                </c:pt>
                <c:pt idx="2392">
                  <c:v>247.0</c:v>
                </c:pt>
                <c:pt idx="2393">
                  <c:v>396.0</c:v>
                </c:pt>
                <c:pt idx="2394">
                  <c:v>480.0</c:v>
                </c:pt>
                <c:pt idx="2395">
                  <c:v>394.0</c:v>
                </c:pt>
                <c:pt idx="2396">
                  <c:v>152.0</c:v>
                </c:pt>
                <c:pt idx="2397">
                  <c:v>327.0</c:v>
                </c:pt>
                <c:pt idx="2398">
                  <c:v>385.0</c:v>
                </c:pt>
                <c:pt idx="2399">
                  <c:v>324.0</c:v>
                </c:pt>
                <c:pt idx="2400">
                  <c:v>363.0</c:v>
                </c:pt>
                <c:pt idx="2401">
                  <c:v>304.0</c:v>
                </c:pt>
                <c:pt idx="2402">
                  <c:v>427.0</c:v>
                </c:pt>
                <c:pt idx="2403">
                  <c:v>230.0</c:v>
                </c:pt>
                <c:pt idx="2404">
                  <c:v>375.0</c:v>
                </c:pt>
                <c:pt idx="2405">
                  <c:v>273.0</c:v>
                </c:pt>
                <c:pt idx="2406">
                  <c:v>386.0</c:v>
                </c:pt>
                <c:pt idx="2407">
                  <c:v>230.0</c:v>
                </c:pt>
                <c:pt idx="2408">
                  <c:v>252.0</c:v>
                </c:pt>
                <c:pt idx="2409">
                  <c:v>304.0</c:v>
                </c:pt>
                <c:pt idx="2410">
                  <c:v>174.0</c:v>
                </c:pt>
                <c:pt idx="2411">
                  <c:v>345.0</c:v>
                </c:pt>
                <c:pt idx="2412">
                  <c:v>231.0</c:v>
                </c:pt>
                <c:pt idx="2413">
                  <c:v>220.0</c:v>
                </c:pt>
                <c:pt idx="2414">
                  <c:v>166.0</c:v>
                </c:pt>
                <c:pt idx="2415">
                  <c:v>359.0</c:v>
                </c:pt>
                <c:pt idx="2416">
                  <c:v>432.0</c:v>
                </c:pt>
                <c:pt idx="2417">
                  <c:v>356.0</c:v>
                </c:pt>
                <c:pt idx="2418">
                  <c:v>345.0</c:v>
                </c:pt>
                <c:pt idx="2419">
                  <c:v>217.0</c:v>
                </c:pt>
                <c:pt idx="2420">
                  <c:v>313.0</c:v>
                </c:pt>
                <c:pt idx="2421">
                  <c:v>352.0</c:v>
                </c:pt>
                <c:pt idx="2422">
                  <c:v>337.0</c:v>
                </c:pt>
                <c:pt idx="2423">
                  <c:v>369.0</c:v>
                </c:pt>
                <c:pt idx="2424">
                  <c:v>243.0</c:v>
                </c:pt>
                <c:pt idx="2425">
                  <c:v>268.0</c:v>
                </c:pt>
                <c:pt idx="2426">
                  <c:v>248.0</c:v>
                </c:pt>
                <c:pt idx="2427">
                  <c:v>285.0</c:v>
                </c:pt>
                <c:pt idx="2428">
                  <c:v>413.0</c:v>
                </c:pt>
                <c:pt idx="2429">
                  <c:v>228.0</c:v>
                </c:pt>
                <c:pt idx="2430">
                  <c:v>267.0</c:v>
                </c:pt>
                <c:pt idx="2431">
                  <c:v>507.0</c:v>
                </c:pt>
                <c:pt idx="2432">
                  <c:v>178.0</c:v>
                </c:pt>
                <c:pt idx="2433">
                  <c:v>318.0</c:v>
                </c:pt>
                <c:pt idx="2434">
                  <c:v>410.0</c:v>
                </c:pt>
                <c:pt idx="2435">
                  <c:v>354.0</c:v>
                </c:pt>
                <c:pt idx="2436">
                  <c:v>317.0</c:v>
                </c:pt>
                <c:pt idx="2437">
                  <c:v>448.0</c:v>
                </c:pt>
                <c:pt idx="2438">
                  <c:v>311.0</c:v>
                </c:pt>
                <c:pt idx="2439">
                  <c:v>264.0</c:v>
                </c:pt>
                <c:pt idx="2440">
                  <c:v>118.0</c:v>
                </c:pt>
                <c:pt idx="2441">
                  <c:v>251.0</c:v>
                </c:pt>
                <c:pt idx="2442">
                  <c:v>192.0</c:v>
                </c:pt>
                <c:pt idx="2443">
                  <c:v>315.0</c:v>
                </c:pt>
                <c:pt idx="2444">
                  <c:v>258.0</c:v>
                </c:pt>
                <c:pt idx="2445">
                  <c:v>480.0</c:v>
                </c:pt>
                <c:pt idx="2446">
                  <c:v>279.0</c:v>
                </c:pt>
                <c:pt idx="2447">
                  <c:v>131.0</c:v>
                </c:pt>
                <c:pt idx="2448">
                  <c:v>385.0</c:v>
                </c:pt>
                <c:pt idx="2449">
                  <c:v>366.0</c:v>
                </c:pt>
                <c:pt idx="2450">
                  <c:v>331.0</c:v>
                </c:pt>
                <c:pt idx="2451">
                  <c:v>149.0</c:v>
                </c:pt>
                <c:pt idx="2452">
                  <c:v>425.0</c:v>
                </c:pt>
                <c:pt idx="2453">
                  <c:v>338.0</c:v>
                </c:pt>
                <c:pt idx="2454">
                  <c:v>446.0</c:v>
                </c:pt>
                <c:pt idx="2455">
                  <c:v>244.0</c:v>
                </c:pt>
                <c:pt idx="2456">
                  <c:v>256.0</c:v>
                </c:pt>
                <c:pt idx="2457">
                  <c:v>309.0</c:v>
                </c:pt>
                <c:pt idx="2458">
                  <c:v>238.0</c:v>
                </c:pt>
                <c:pt idx="2459">
                  <c:v>261.0</c:v>
                </c:pt>
                <c:pt idx="2460">
                  <c:v>365.0</c:v>
                </c:pt>
                <c:pt idx="2461">
                  <c:v>318.0</c:v>
                </c:pt>
                <c:pt idx="2462">
                  <c:v>276.0</c:v>
                </c:pt>
                <c:pt idx="2463">
                  <c:v>312.0</c:v>
                </c:pt>
                <c:pt idx="2464">
                  <c:v>394.0</c:v>
                </c:pt>
                <c:pt idx="2465">
                  <c:v>252.0</c:v>
                </c:pt>
                <c:pt idx="2466">
                  <c:v>351.0</c:v>
                </c:pt>
                <c:pt idx="2467">
                  <c:v>244.0</c:v>
                </c:pt>
                <c:pt idx="2468">
                  <c:v>407.0</c:v>
                </c:pt>
                <c:pt idx="2469">
                  <c:v>265.0</c:v>
                </c:pt>
                <c:pt idx="2470">
                  <c:v>254.0</c:v>
                </c:pt>
                <c:pt idx="2471">
                  <c:v>290.0</c:v>
                </c:pt>
                <c:pt idx="2472">
                  <c:v>314.0</c:v>
                </c:pt>
                <c:pt idx="2473">
                  <c:v>324.0</c:v>
                </c:pt>
                <c:pt idx="2474">
                  <c:v>404.0</c:v>
                </c:pt>
                <c:pt idx="2475">
                  <c:v>455.0</c:v>
                </c:pt>
                <c:pt idx="2476">
                  <c:v>347.0</c:v>
                </c:pt>
                <c:pt idx="2477">
                  <c:v>521.0</c:v>
                </c:pt>
                <c:pt idx="2478">
                  <c:v>401.0</c:v>
                </c:pt>
                <c:pt idx="2479">
                  <c:v>226.0</c:v>
                </c:pt>
                <c:pt idx="2480">
                  <c:v>511.0</c:v>
                </c:pt>
                <c:pt idx="2481">
                  <c:v>275.0</c:v>
                </c:pt>
                <c:pt idx="2482">
                  <c:v>387.0</c:v>
                </c:pt>
                <c:pt idx="2483">
                  <c:v>355.0</c:v>
                </c:pt>
                <c:pt idx="2484">
                  <c:v>303.0</c:v>
                </c:pt>
                <c:pt idx="2485">
                  <c:v>289.0</c:v>
                </c:pt>
                <c:pt idx="2486">
                  <c:v>289.0</c:v>
                </c:pt>
                <c:pt idx="2487">
                  <c:v>397.0</c:v>
                </c:pt>
                <c:pt idx="2488">
                  <c:v>388.0</c:v>
                </c:pt>
                <c:pt idx="2489">
                  <c:v>186.0</c:v>
                </c:pt>
                <c:pt idx="2490">
                  <c:v>298.0</c:v>
                </c:pt>
                <c:pt idx="2491">
                  <c:v>204.0</c:v>
                </c:pt>
                <c:pt idx="2492">
                  <c:v>196.0</c:v>
                </c:pt>
                <c:pt idx="2493">
                  <c:v>366.0</c:v>
                </c:pt>
                <c:pt idx="2494">
                  <c:v>244.0</c:v>
                </c:pt>
                <c:pt idx="2495">
                  <c:v>313.0</c:v>
                </c:pt>
                <c:pt idx="2496">
                  <c:v>432.0</c:v>
                </c:pt>
                <c:pt idx="2497">
                  <c:v>254.0</c:v>
                </c:pt>
                <c:pt idx="2498">
                  <c:v>383.0</c:v>
                </c:pt>
                <c:pt idx="2499">
                  <c:v>280.0</c:v>
                </c:pt>
                <c:pt idx="2500">
                  <c:v>348.0</c:v>
                </c:pt>
                <c:pt idx="2501">
                  <c:v>389.0</c:v>
                </c:pt>
                <c:pt idx="2502">
                  <c:v>318.0</c:v>
                </c:pt>
                <c:pt idx="2503">
                  <c:v>306.0</c:v>
                </c:pt>
                <c:pt idx="2504">
                  <c:v>226.0</c:v>
                </c:pt>
                <c:pt idx="2505">
                  <c:v>223.0</c:v>
                </c:pt>
                <c:pt idx="2506">
                  <c:v>98.0</c:v>
                </c:pt>
                <c:pt idx="2507">
                  <c:v>306.0</c:v>
                </c:pt>
                <c:pt idx="2508">
                  <c:v>120.0</c:v>
                </c:pt>
                <c:pt idx="2509">
                  <c:v>451.0</c:v>
                </c:pt>
                <c:pt idx="2510">
                  <c:v>214.0</c:v>
                </c:pt>
                <c:pt idx="2511">
                  <c:v>499.0</c:v>
                </c:pt>
                <c:pt idx="2512">
                  <c:v>365.0</c:v>
                </c:pt>
                <c:pt idx="2513">
                  <c:v>321.0</c:v>
                </c:pt>
                <c:pt idx="2514">
                  <c:v>376.0</c:v>
                </c:pt>
                <c:pt idx="2515">
                  <c:v>208.0</c:v>
                </c:pt>
                <c:pt idx="2516">
                  <c:v>258.0</c:v>
                </c:pt>
                <c:pt idx="2517">
                  <c:v>300.0</c:v>
                </c:pt>
                <c:pt idx="2518">
                  <c:v>230.0</c:v>
                </c:pt>
                <c:pt idx="2519">
                  <c:v>237.0</c:v>
                </c:pt>
                <c:pt idx="2520">
                  <c:v>345.0</c:v>
                </c:pt>
                <c:pt idx="2521">
                  <c:v>297.0</c:v>
                </c:pt>
                <c:pt idx="2522">
                  <c:v>299.0</c:v>
                </c:pt>
                <c:pt idx="2523">
                  <c:v>303.0</c:v>
                </c:pt>
                <c:pt idx="2524">
                  <c:v>184.0</c:v>
                </c:pt>
                <c:pt idx="2525">
                  <c:v>168.0</c:v>
                </c:pt>
                <c:pt idx="2526">
                  <c:v>255.0</c:v>
                </c:pt>
                <c:pt idx="2527">
                  <c:v>181.0</c:v>
                </c:pt>
                <c:pt idx="2528">
                  <c:v>333.0</c:v>
                </c:pt>
                <c:pt idx="2529">
                  <c:v>290.0</c:v>
                </c:pt>
                <c:pt idx="2530">
                  <c:v>321.0</c:v>
                </c:pt>
                <c:pt idx="2531">
                  <c:v>260.0</c:v>
                </c:pt>
                <c:pt idx="2532">
                  <c:v>297.0</c:v>
                </c:pt>
                <c:pt idx="2533">
                  <c:v>406.0</c:v>
                </c:pt>
                <c:pt idx="2534">
                  <c:v>426.0</c:v>
                </c:pt>
                <c:pt idx="2535">
                  <c:v>244.0</c:v>
                </c:pt>
                <c:pt idx="2536">
                  <c:v>419.0</c:v>
                </c:pt>
                <c:pt idx="2537">
                  <c:v>184.0</c:v>
                </c:pt>
                <c:pt idx="2538">
                  <c:v>264.0</c:v>
                </c:pt>
                <c:pt idx="2539">
                  <c:v>261.0</c:v>
                </c:pt>
                <c:pt idx="2540">
                  <c:v>295.0</c:v>
                </c:pt>
                <c:pt idx="2541">
                  <c:v>351.0</c:v>
                </c:pt>
                <c:pt idx="2542">
                  <c:v>289.0</c:v>
                </c:pt>
                <c:pt idx="2543">
                  <c:v>416.0</c:v>
                </c:pt>
                <c:pt idx="2544">
                  <c:v>266.0</c:v>
                </c:pt>
                <c:pt idx="2545">
                  <c:v>193.0</c:v>
                </c:pt>
                <c:pt idx="2546">
                  <c:v>314.0</c:v>
                </c:pt>
                <c:pt idx="2547">
                  <c:v>305.0</c:v>
                </c:pt>
                <c:pt idx="2548">
                  <c:v>393.0</c:v>
                </c:pt>
                <c:pt idx="2549">
                  <c:v>350.0</c:v>
                </c:pt>
                <c:pt idx="2550">
                  <c:v>336.0</c:v>
                </c:pt>
                <c:pt idx="2551">
                  <c:v>248.0</c:v>
                </c:pt>
                <c:pt idx="2552">
                  <c:v>324.0</c:v>
                </c:pt>
                <c:pt idx="2553">
                  <c:v>407.0</c:v>
                </c:pt>
                <c:pt idx="2554">
                  <c:v>385.0</c:v>
                </c:pt>
                <c:pt idx="2555">
                  <c:v>322.0</c:v>
                </c:pt>
                <c:pt idx="2556">
                  <c:v>332.0</c:v>
                </c:pt>
                <c:pt idx="2557">
                  <c:v>333.0</c:v>
                </c:pt>
                <c:pt idx="2558">
                  <c:v>284.0</c:v>
                </c:pt>
                <c:pt idx="2559">
                  <c:v>120.0</c:v>
                </c:pt>
                <c:pt idx="2560">
                  <c:v>257.0</c:v>
                </c:pt>
                <c:pt idx="2561">
                  <c:v>396.0</c:v>
                </c:pt>
                <c:pt idx="2562">
                  <c:v>402.0</c:v>
                </c:pt>
                <c:pt idx="2563">
                  <c:v>272.0</c:v>
                </c:pt>
                <c:pt idx="2564">
                  <c:v>354.0</c:v>
                </c:pt>
                <c:pt idx="2565">
                  <c:v>256.0</c:v>
                </c:pt>
                <c:pt idx="2566">
                  <c:v>336.0</c:v>
                </c:pt>
                <c:pt idx="2567">
                  <c:v>295.0</c:v>
                </c:pt>
                <c:pt idx="2568">
                  <c:v>496.0</c:v>
                </c:pt>
                <c:pt idx="2569">
                  <c:v>175.0</c:v>
                </c:pt>
                <c:pt idx="2570">
                  <c:v>300.0</c:v>
                </c:pt>
                <c:pt idx="2571">
                  <c:v>319.0</c:v>
                </c:pt>
                <c:pt idx="2572">
                  <c:v>183.0</c:v>
                </c:pt>
                <c:pt idx="2573">
                  <c:v>314.0</c:v>
                </c:pt>
                <c:pt idx="2574">
                  <c:v>277.0</c:v>
                </c:pt>
                <c:pt idx="2575">
                  <c:v>307.0</c:v>
                </c:pt>
                <c:pt idx="2576">
                  <c:v>334.0</c:v>
                </c:pt>
                <c:pt idx="2577">
                  <c:v>143.0</c:v>
                </c:pt>
                <c:pt idx="2578">
                  <c:v>178.0</c:v>
                </c:pt>
                <c:pt idx="2579">
                  <c:v>187.0</c:v>
                </c:pt>
                <c:pt idx="2580">
                  <c:v>274.0</c:v>
                </c:pt>
                <c:pt idx="2581">
                  <c:v>133.0</c:v>
                </c:pt>
                <c:pt idx="2582">
                  <c:v>353.0</c:v>
                </c:pt>
                <c:pt idx="2583">
                  <c:v>327.0</c:v>
                </c:pt>
                <c:pt idx="2584">
                  <c:v>192.0</c:v>
                </c:pt>
                <c:pt idx="2585">
                  <c:v>338.0</c:v>
                </c:pt>
                <c:pt idx="2586">
                  <c:v>258.0</c:v>
                </c:pt>
                <c:pt idx="2587">
                  <c:v>209.0</c:v>
                </c:pt>
                <c:pt idx="2588">
                  <c:v>442.0</c:v>
                </c:pt>
                <c:pt idx="2589">
                  <c:v>326.0</c:v>
                </c:pt>
                <c:pt idx="2590">
                  <c:v>279.0</c:v>
                </c:pt>
                <c:pt idx="2591">
                  <c:v>296.0</c:v>
                </c:pt>
                <c:pt idx="2592">
                  <c:v>208.0</c:v>
                </c:pt>
                <c:pt idx="2593">
                  <c:v>88.0</c:v>
                </c:pt>
                <c:pt idx="2594">
                  <c:v>317.0</c:v>
                </c:pt>
                <c:pt idx="2595">
                  <c:v>230.0</c:v>
                </c:pt>
                <c:pt idx="2596">
                  <c:v>412.0</c:v>
                </c:pt>
                <c:pt idx="2597">
                  <c:v>318.0</c:v>
                </c:pt>
                <c:pt idx="2598">
                  <c:v>397.0</c:v>
                </c:pt>
                <c:pt idx="2599">
                  <c:v>443.0</c:v>
                </c:pt>
                <c:pt idx="2600">
                  <c:v>295.0</c:v>
                </c:pt>
                <c:pt idx="2601">
                  <c:v>270.0</c:v>
                </c:pt>
                <c:pt idx="2602">
                  <c:v>385.0</c:v>
                </c:pt>
                <c:pt idx="2603">
                  <c:v>274.0</c:v>
                </c:pt>
                <c:pt idx="2604">
                  <c:v>237.0</c:v>
                </c:pt>
                <c:pt idx="2605">
                  <c:v>454.0</c:v>
                </c:pt>
                <c:pt idx="2606">
                  <c:v>297.0</c:v>
                </c:pt>
                <c:pt idx="2607">
                  <c:v>368.0</c:v>
                </c:pt>
                <c:pt idx="2608">
                  <c:v>360.0</c:v>
                </c:pt>
                <c:pt idx="2609">
                  <c:v>101.0</c:v>
                </c:pt>
                <c:pt idx="2610">
                  <c:v>331.0</c:v>
                </c:pt>
                <c:pt idx="2611">
                  <c:v>295.0</c:v>
                </c:pt>
                <c:pt idx="2612">
                  <c:v>330.0</c:v>
                </c:pt>
                <c:pt idx="2613">
                  <c:v>345.0</c:v>
                </c:pt>
                <c:pt idx="2614">
                  <c:v>339.0</c:v>
                </c:pt>
                <c:pt idx="2615">
                  <c:v>324.0</c:v>
                </c:pt>
                <c:pt idx="2616">
                  <c:v>330.0</c:v>
                </c:pt>
                <c:pt idx="2617">
                  <c:v>163.0</c:v>
                </c:pt>
                <c:pt idx="2618">
                  <c:v>214.0</c:v>
                </c:pt>
                <c:pt idx="2619">
                  <c:v>312.0</c:v>
                </c:pt>
                <c:pt idx="2620">
                  <c:v>327.0</c:v>
                </c:pt>
                <c:pt idx="2621">
                  <c:v>203.0</c:v>
                </c:pt>
                <c:pt idx="2622">
                  <c:v>333.0</c:v>
                </c:pt>
                <c:pt idx="2623">
                  <c:v>372.0</c:v>
                </c:pt>
                <c:pt idx="2624">
                  <c:v>326.0</c:v>
                </c:pt>
                <c:pt idx="2625">
                  <c:v>290.0</c:v>
                </c:pt>
                <c:pt idx="2626">
                  <c:v>362.0</c:v>
                </c:pt>
                <c:pt idx="2627">
                  <c:v>259.0</c:v>
                </c:pt>
                <c:pt idx="2628">
                  <c:v>312.0</c:v>
                </c:pt>
                <c:pt idx="2629">
                  <c:v>243.0</c:v>
                </c:pt>
                <c:pt idx="2630">
                  <c:v>109.0</c:v>
                </c:pt>
                <c:pt idx="2631">
                  <c:v>166.0</c:v>
                </c:pt>
                <c:pt idx="2632">
                  <c:v>251.0</c:v>
                </c:pt>
                <c:pt idx="2633">
                  <c:v>294.0</c:v>
                </c:pt>
                <c:pt idx="2634">
                  <c:v>317.0</c:v>
                </c:pt>
                <c:pt idx="2635">
                  <c:v>403.0</c:v>
                </c:pt>
                <c:pt idx="2636">
                  <c:v>236.0</c:v>
                </c:pt>
                <c:pt idx="2637">
                  <c:v>368.0</c:v>
                </c:pt>
                <c:pt idx="2638">
                  <c:v>298.0</c:v>
                </c:pt>
                <c:pt idx="2639">
                  <c:v>398.0</c:v>
                </c:pt>
                <c:pt idx="2640">
                  <c:v>234.0</c:v>
                </c:pt>
                <c:pt idx="2641">
                  <c:v>333.0</c:v>
                </c:pt>
                <c:pt idx="2642">
                  <c:v>259.0</c:v>
                </c:pt>
                <c:pt idx="2643">
                  <c:v>198.0</c:v>
                </c:pt>
                <c:pt idx="2644">
                  <c:v>304.0</c:v>
                </c:pt>
                <c:pt idx="2645">
                  <c:v>254.0</c:v>
                </c:pt>
                <c:pt idx="2646">
                  <c:v>196.0</c:v>
                </c:pt>
                <c:pt idx="2647">
                  <c:v>262.0</c:v>
                </c:pt>
                <c:pt idx="2648">
                  <c:v>346.0</c:v>
                </c:pt>
                <c:pt idx="2649">
                  <c:v>327.0</c:v>
                </c:pt>
                <c:pt idx="2650">
                  <c:v>189.0</c:v>
                </c:pt>
                <c:pt idx="2651">
                  <c:v>251.0</c:v>
                </c:pt>
                <c:pt idx="2652">
                  <c:v>329.0</c:v>
                </c:pt>
                <c:pt idx="2653">
                  <c:v>405.0</c:v>
                </c:pt>
                <c:pt idx="2654">
                  <c:v>310.0</c:v>
                </c:pt>
                <c:pt idx="2655">
                  <c:v>451.0</c:v>
                </c:pt>
                <c:pt idx="2656">
                  <c:v>371.0</c:v>
                </c:pt>
                <c:pt idx="2657">
                  <c:v>409.0</c:v>
                </c:pt>
                <c:pt idx="2658">
                  <c:v>328.0</c:v>
                </c:pt>
                <c:pt idx="2659">
                  <c:v>198.0</c:v>
                </c:pt>
                <c:pt idx="2660">
                  <c:v>368.0</c:v>
                </c:pt>
                <c:pt idx="2661">
                  <c:v>508.0</c:v>
                </c:pt>
                <c:pt idx="2662">
                  <c:v>272.0</c:v>
                </c:pt>
                <c:pt idx="2663">
                  <c:v>216.0</c:v>
                </c:pt>
                <c:pt idx="2664">
                  <c:v>349.0</c:v>
                </c:pt>
                <c:pt idx="2665">
                  <c:v>331.0</c:v>
                </c:pt>
                <c:pt idx="2666">
                  <c:v>174.0</c:v>
                </c:pt>
                <c:pt idx="2667">
                  <c:v>339.0</c:v>
                </c:pt>
                <c:pt idx="2668">
                  <c:v>286.0</c:v>
                </c:pt>
                <c:pt idx="2669">
                  <c:v>380.0</c:v>
                </c:pt>
                <c:pt idx="2670">
                  <c:v>274.0</c:v>
                </c:pt>
                <c:pt idx="2671">
                  <c:v>254.0</c:v>
                </c:pt>
                <c:pt idx="2672">
                  <c:v>315.0</c:v>
                </c:pt>
                <c:pt idx="2673">
                  <c:v>395.0</c:v>
                </c:pt>
                <c:pt idx="2674">
                  <c:v>287.0</c:v>
                </c:pt>
                <c:pt idx="2675">
                  <c:v>280.0</c:v>
                </c:pt>
                <c:pt idx="2676">
                  <c:v>301.0</c:v>
                </c:pt>
                <c:pt idx="2677">
                  <c:v>359.0</c:v>
                </c:pt>
                <c:pt idx="2678">
                  <c:v>173.0</c:v>
                </c:pt>
                <c:pt idx="2679">
                  <c:v>293.0</c:v>
                </c:pt>
                <c:pt idx="2680">
                  <c:v>352.0</c:v>
                </c:pt>
                <c:pt idx="2681">
                  <c:v>326.0</c:v>
                </c:pt>
                <c:pt idx="2682">
                  <c:v>481.0</c:v>
                </c:pt>
                <c:pt idx="2683">
                  <c:v>362.0</c:v>
                </c:pt>
                <c:pt idx="2684">
                  <c:v>203.0</c:v>
                </c:pt>
                <c:pt idx="2685">
                  <c:v>329.0</c:v>
                </c:pt>
                <c:pt idx="2686">
                  <c:v>149.0</c:v>
                </c:pt>
                <c:pt idx="2687">
                  <c:v>306.0</c:v>
                </c:pt>
                <c:pt idx="2688">
                  <c:v>374.0</c:v>
                </c:pt>
                <c:pt idx="2689">
                  <c:v>177.0</c:v>
                </c:pt>
                <c:pt idx="2690">
                  <c:v>500.0</c:v>
                </c:pt>
                <c:pt idx="2691">
                  <c:v>277.0</c:v>
                </c:pt>
                <c:pt idx="2692">
                  <c:v>264.0</c:v>
                </c:pt>
                <c:pt idx="2693">
                  <c:v>278.0</c:v>
                </c:pt>
                <c:pt idx="2694">
                  <c:v>239.0</c:v>
                </c:pt>
                <c:pt idx="2695">
                  <c:v>329.0</c:v>
                </c:pt>
                <c:pt idx="2696">
                  <c:v>213.0</c:v>
                </c:pt>
                <c:pt idx="2697">
                  <c:v>290.0</c:v>
                </c:pt>
                <c:pt idx="2698">
                  <c:v>425.0</c:v>
                </c:pt>
                <c:pt idx="2699">
                  <c:v>189.0</c:v>
                </c:pt>
                <c:pt idx="2700">
                  <c:v>223.0</c:v>
                </c:pt>
                <c:pt idx="2701">
                  <c:v>285.0</c:v>
                </c:pt>
                <c:pt idx="2702">
                  <c:v>177.0</c:v>
                </c:pt>
                <c:pt idx="2703">
                  <c:v>415.0</c:v>
                </c:pt>
                <c:pt idx="2704">
                  <c:v>227.0</c:v>
                </c:pt>
                <c:pt idx="2705">
                  <c:v>343.0</c:v>
                </c:pt>
                <c:pt idx="2706">
                  <c:v>379.0</c:v>
                </c:pt>
                <c:pt idx="2707">
                  <c:v>221.0</c:v>
                </c:pt>
                <c:pt idx="2708">
                  <c:v>330.0</c:v>
                </c:pt>
                <c:pt idx="2709">
                  <c:v>290.0</c:v>
                </c:pt>
                <c:pt idx="2710">
                  <c:v>310.0</c:v>
                </c:pt>
                <c:pt idx="2711">
                  <c:v>231.0</c:v>
                </c:pt>
                <c:pt idx="2712">
                  <c:v>236.0</c:v>
                </c:pt>
                <c:pt idx="2713">
                  <c:v>241.0</c:v>
                </c:pt>
                <c:pt idx="2714">
                  <c:v>368.0</c:v>
                </c:pt>
                <c:pt idx="2715">
                  <c:v>413.0</c:v>
                </c:pt>
                <c:pt idx="2716">
                  <c:v>235.0</c:v>
                </c:pt>
                <c:pt idx="2717">
                  <c:v>352.0</c:v>
                </c:pt>
                <c:pt idx="2718">
                  <c:v>422.0</c:v>
                </c:pt>
                <c:pt idx="2719">
                  <c:v>304.0</c:v>
                </c:pt>
                <c:pt idx="2720">
                  <c:v>321.0</c:v>
                </c:pt>
                <c:pt idx="2721">
                  <c:v>260.0</c:v>
                </c:pt>
                <c:pt idx="2722">
                  <c:v>221.0</c:v>
                </c:pt>
                <c:pt idx="2723">
                  <c:v>316.0</c:v>
                </c:pt>
                <c:pt idx="2724">
                  <c:v>226.0</c:v>
                </c:pt>
                <c:pt idx="2725">
                  <c:v>392.0</c:v>
                </c:pt>
                <c:pt idx="2726">
                  <c:v>372.0</c:v>
                </c:pt>
                <c:pt idx="2727">
                  <c:v>246.0</c:v>
                </c:pt>
                <c:pt idx="2728">
                  <c:v>411.0</c:v>
                </c:pt>
                <c:pt idx="2729">
                  <c:v>369.0</c:v>
                </c:pt>
                <c:pt idx="2730">
                  <c:v>254.0</c:v>
                </c:pt>
                <c:pt idx="2731">
                  <c:v>310.0</c:v>
                </c:pt>
                <c:pt idx="2732">
                  <c:v>307.0</c:v>
                </c:pt>
                <c:pt idx="2733">
                  <c:v>305.0</c:v>
                </c:pt>
                <c:pt idx="2734">
                  <c:v>322.0</c:v>
                </c:pt>
                <c:pt idx="2735">
                  <c:v>344.0</c:v>
                </c:pt>
                <c:pt idx="2736">
                  <c:v>310.0</c:v>
                </c:pt>
                <c:pt idx="2737">
                  <c:v>320.0</c:v>
                </c:pt>
                <c:pt idx="2738">
                  <c:v>325.0</c:v>
                </c:pt>
                <c:pt idx="2739">
                  <c:v>329.0</c:v>
                </c:pt>
                <c:pt idx="2740">
                  <c:v>258.0</c:v>
                </c:pt>
                <c:pt idx="2741">
                  <c:v>382.0</c:v>
                </c:pt>
                <c:pt idx="2742">
                  <c:v>312.0</c:v>
                </c:pt>
                <c:pt idx="2743">
                  <c:v>-39.0</c:v>
                </c:pt>
                <c:pt idx="2744">
                  <c:v>432.0</c:v>
                </c:pt>
                <c:pt idx="2745">
                  <c:v>229.0</c:v>
                </c:pt>
                <c:pt idx="2746">
                  <c:v>290.0</c:v>
                </c:pt>
                <c:pt idx="2747">
                  <c:v>194.0</c:v>
                </c:pt>
                <c:pt idx="2748">
                  <c:v>443.0</c:v>
                </c:pt>
                <c:pt idx="2749">
                  <c:v>379.0</c:v>
                </c:pt>
                <c:pt idx="2750">
                  <c:v>334.0</c:v>
                </c:pt>
                <c:pt idx="2751">
                  <c:v>252.0</c:v>
                </c:pt>
                <c:pt idx="2752">
                  <c:v>296.0</c:v>
                </c:pt>
                <c:pt idx="2753">
                  <c:v>334.0</c:v>
                </c:pt>
                <c:pt idx="2754">
                  <c:v>246.0</c:v>
                </c:pt>
                <c:pt idx="2755">
                  <c:v>296.0</c:v>
                </c:pt>
                <c:pt idx="2756">
                  <c:v>232.0</c:v>
                </c:pt>
                <c:pt idx="2757">
                  <c:v>321.0</c:v>
                </c:pt>
                <c:pt idx="2758">
                  <c:v>379.0</c:v>
                </c:pt>
                <c:pt idx="2759">
                  <c:v>322.0</c:v>
                </c:pt>
                <c:pt idx="2760">
                  <c:v>310.0</c:v>
                </c:pt>
                <c:pt idx="2761">
                  <c:v>409.0</c:v>
                </c:pt>
                <c:pt idx="2762">
                  <c:v>312.0</c:v>
                </c:pt>
                <c:pt idx="2763">
                  <c:v>290.0</c:v>
                </c:pt>
                <c:pt idx="2764">
                  <c:v>340.0</c:v>
                </c:pt>
                <c:pt idx="2765">
                  <c:v>302.0</c:v>
                </c:pt>
                <c:pt idx="2766">
                  <c:v>383.0</c:v>
                </c:pt>
                <c:pt idx="2767">
                  <c:v>175.0</c:v>
                </c:pt>
                <c:pt idx="2768">
                  <c:v>339.0</c:v>
                </c:pt>
                <c:pt idx="2769">
                  <c:v>169.0</c:v>
                </c:pt>
                <c:pt idx="2770">
                  <c:v>234.0</c:v>
                </c:pt>
                <c:pt idx="2771">
                  <c:v>345.0</c:v>
                </c:pt>
                <c:pt idx="2772">
                  <c:v>235.0</c:v>
                </c:pt>
                <c:pt idx="2773">
                  <c:v>222.0</c:v>
                </c:pt>
                <c:pt idx="2774">
                  <c:v>186.0</c:v>
                </c:pt>
                <c:pt idx="2775">
                  <c:v>176.0</c:v>
                </c:pt>
                <c:pt idx="2776">
                  <c:v>351.0</c:v>
                </c:pt>
                <c:pt idx="2777">
                  <c:v>213.0</c:v>
                </c:pt>
                <c:pt idx="2778">
                  <c:v>273.0</c:v>
                </c:pt>
                <c:pt idx="2779">
                  <c:v>412.0</c:v>
                </c:pt>
                <c:pt idx="2780">
                  <c:v>357.0</c:v>
                </c:pt>
                <c:pt idx="2781">
                  <c:v>461.0</c:v>
                </c:pt>
                <c:pt idx="2782">
                  <c:v>382.0</c:v>
                </c:pt>
                <c:pt idx="2783">
                  <c:v>165.0</c:v>
                </c:pt>
                <c:pt idx="2784">
                  <c:v>371.0</c:v>
                </c:pt>
                <c:pt idx="2785">
                  <c:v>340.0</c:v>
                </c:pt>
                <c:pt idx="2786">
                  <c:v>316.0</c:v>
                </c:pt>
                <c:pt idx="2787">
                  <c:v>431.0</c:v>
                </c:pt>
                <c:pt idx="2788">
                  <c:v>210.0</c:v>
                </c:pt>
                <c:pt idx="2789">
                  <c:v>194.0</c:v>
                </c:pt>
                <c:pt idx="2790">
                  <c:v>171.0</c:v>
                </c:pt>
                <c:pt idx="2791">
                  <c:v>220.0</c:v>
                </c:pt>
                <c:pt idx="2792">
                  <c:v>217.0</c:v>
                </c:pt>
                <c:pt idx="2793">
                  <c:v>217.0</c:v>
                </c:pt>
                <c:pt idx="2794">
                  <c:v>306.0</c:v>
                </c:pt>
                <c:pt idx="2795">
                  <c:v>204.0</c:v>
                </c:pt>
                <c:pt idx="2796">
                  <c:v>359.0</c:v>
                </c:pt>
                <c:pt idx="2797">
                  <c:v>256.0</c:v>
                </c:pt>
                <c:pt idx="2798">
                  <c:v>170.0</c:v>
                </c:pt>
                <c:pt idx="2799">
                  <c:v>301.0</c:v>
                </c:pt>
                <c:pt idx="2800">
                  <c:v>247.0</c:v>
                </c:pt>
                <c:pt idx="2801">
                  <c:v>236.0</c:v>
                </c:pt>
                <c:pt idx="2802">
                  <c:v>339.0</c:v>
                </c:pt>
                <c:pt idx="2803">
                  <c:v>283.0</c:v>
                </c:pt>
                <c:pt idx="2804">
                  <c:v>449.0</c:v>
                </c:pt>
                <c:pt idx="2805">
                  <c:v>345.0</c:v>
                </c:pt>
                <c:pt idx="2806">
                  <c:v>323.0</c:v>
                </c:pt>
                <c:pt idx="2807">
                  <c:v>355.0</c:v>
                </c:pt>
                <c:pt idx="2808">
                  <c:v>387.0</c:v>
                </c:pt>
                <c:pt idx="2809">
                  <c:v>176.0</c:v>
                </c:pt>
                <c:pt idx="2810">
                  <c:v>250.0</c:v>
                </c:pt>
                <c:pt idx="2811">
                  <c:v>217.0</c:v>
                </c:pt>
                <c:pt idx="2812">
                  <c:v>315.0</c:v>
                </c:pt>
                <c:pt idx="2813">
                  <c:v>258.0</c:v>
                </c:pt>
                <c:pt idx="2814">
                  <c:v>255.0</c:v>
                </c:pt>
                <c:pt idx="2815">
                  <c:v>120.0</c:v>
                </c:pt>
                <c:pt idx="2816">
                  <c:v>220.0</c:v>
                </c:pt>
                <c:pt idx="2817">
                  <c:v>273.0</c:v>
                </c:pt>
                <c:pt idx="2818">
                  <c:v>400.0</c:v>
                </c:pt>
                <c:pt idx="2819">
                  <c:v>165.0</c:v>
                </c:pt>
                <c:pt idx="2820">
                  <c:v>350.0</c:v>
                </c:pt>
                <c:pt idx="2821">
                  <c:v>241.0</c:v>
                </c:pt>
                <c:pt idx="2822">
                  <c:v>142.0</c:v>
                </c:pt>
                <c:pt idx="2823">
                  <c:v>345.0</c:v>
                </c:pt>
                <c:pt idx="2824">
                  <c:v>216.0</c:v>
                </c:pt>
                <c:pt idx="2825">
                  <c:v>198.0</c:v>
                </c:pt>
                <c:pt idx="2826">
                  <c:v>431.0</c:v>
                </c:pt>
                <c:pt idx="2827">
                  <c:v>245.0</c:v>
                </c:pt>
                <c:pt idx="2828">
                  <c:v>57.0</c:v>
                </c:pt>
                <c:pt idx="2829">
                  <c:v>156.0</c:v>
                </c:pt>
                <c:pt idx="2830">
                  <c:v>337.0</c:v>
                </c:pt>
                <c:pt idx="2831">
                  <c:v>257.0</c:v>
                </c:pt>
                <c:pt idx="2832">
                  <c:v>231.0</c:v>
                </c:pt>
                <c:pt idx="2833">
                  <c:v>403.0</c:v>
                </c:pt>
                <c:pt idx="2834">
                  <c:v>346.0</c:v>
                </c:pt>
                <c:pt idx="2835">
                  <c:v>256.0</c:v>
                </c:pt>
                <c:pt idx="2836">
                  <c:v>268.0</c:v>
                </c:pt>
                <c:pt idx="2837">
                  <c:v>244.0</c:v>
                </c:pt>
                <c:pt idx="2838">
                  <c:v>318.0</c:v>
                </c:pt>
                <c:pt idx="2839">
                  <c:v>371.0</c:v>
                </c:pt>
                <c:pt idx="2840">
                  <c:v>294.0</c:v>
                </c:pt>
                <c:pt idx="2841">
                  <c:v>231.0</c:v>
                </c:pt>
                <c:pt idx="2842">
                  <c:v>462.0</c:v>
                </c:pt>
                <c:pt idx="2843">
                  <c:v>254.0</c:v>
                </c:pt>
                <c:pt idx="2844">
                  <c:v>163.0</c:v>
                </c:pt>
                <c:pt idx="2845">
                  <c:v>245.0</c:v>
                </c:pt>
                <c:pt idx="2846">
                  <c:v>324.0</c:v>
                </c:pt>
                <c:pt idx="2847">
                  <c:v>251.0</c:v>
                </c:pt>
                <c:pt idx="2848">
                  <c:v>226.0</c:v>
                </c:pt>
                <c:pt idx="2849">
                  <c:v>296.0</c:v>
                </c:pt>
                <c:pt idx="2850">
                  <c:v>288.0</c:v>
                </c:pt>
                <c:pt idx="2851">
                  <c:v>223.0</c:v>
                </c:pt>
                <c:pt idx="2852">
                  <c:v>191.0</c:v>
                </c:pt>
                <c:pt idx="2853">
                  <c:v>141.0</c:v>
                </c:pt>
                <c:pt idx="2854">
                  <c:v>210.0</c:v>
                </c:pt>
                <c:pt idx="2855">
                  <c:v>198.0</c:v>
                </c:pt>
                <c:pt idx="2856">
                  <c:v>260.0</c:v>
                </c:pt>
                <c:pt idx="2857">
                  <c:v>289.0</c:v>
                </c:pt>
                <c:pt idx="2858">
                  <c:v>246.0</c:v>
                </c:pt>
                <c:pt idx="2859">
                  <c:v>158.0</c:v>
                </c:pt>
                <c:pt idx="2860">
                  <c:v>220.0</c:v>
                </c:pt>
                <c:pt idx="2861">
                  <c:v>347.0</c:v>
                </c:pt>
                <c:pt idx="2862">
                  <c:v>346.0</c:v>
                </c:pt>
                <c:pt idx="2863">
                  <c:v>306.0</c:v>
                </c:pt>
                <c:pt idx="2864">
                  <c:v>221.0</c:v>
                </c:pt>
                <c:pt idx="2865">
                  <c:v>270.0</c:v>
                </c:pt>
                <c:pt idx="2866">
                  <c:v>368.0</c:v>
                </c:pt>
                <c:pt idx="2867">
                  <c:v>274.0</c:v>
                </c:pt>
                <c:pt idx="2868">
                  <c:v>240.0</c:v>
                </c:pt>
                <c:pt idx="2869">
                  <c:v>417.0</c:v>
                </c:pt>
                <c:pt idx="2870">
                  <c:v>311.0</c:v>
                </c:pt>
                <c:pt idx="2871">
                  <c:v>230.0</c:v>
                </c:pt>
                <c:pt idx="2872">
                  <c:v>256.0</c:v>
                </c:pt>
                <c:pt idx="2873">
                  <c:v>212.0</c:v>
                </c:pt>
                <c:pt idx="2874">
                  <c:v>226.0</c:v>
                </c:pt>
                <c:pt idx="2875">
                  <c:v>325.0</c:v>
                </c:pt>
                <c:pt idx="2876">
                  <c:v>384.0</c:v>
                </c:pt>
                <c:pt idx="2877">
                  <c:v>256.0</c:v>
                </c:pt>
                <c:pt idx="2878">
                  <c:v>124.0</c:v>
                </c:pt>
                <c:pt idx="2879">
                  <c:v>358.0</c:v>
                </c:pt>
                <c:pt idx="2880">
                  <c:v>212.0</c:v>
                </c:pt>
                <c:pt idx="2881">
                  <c:v>154.0</c:v>
                </c:pt>
                <c:pt idx="2882">
                  <c:v>367.0</c:v>
                </c:pt>
                <c:pt idx="2883">
                  <c:v>215.0</c:v>
                </c:pt>
                <c:pt idx="2884">
                  <c:v>308.0</c:v>
                </c:pt>
                <c:pt idx="2885">
                  <c:v>335.0</c:v>
                </c:pt>
                <c:pt idx="2886">
                  <c:v>344.0</c:v>
                </c:pt>
                <c:pt idx="2887">
                  <c:v>250.0</c:v>
                </c:pt>
                <c:pt idx="2888">
                  <c:v>275.0</c:v>
                </c:pt>
                <c:pt idx="2889">
                  <c:v>103.0</c:v>
                </c:pt>
                <c:pt idx="2890">
                  <c:v>235.0</c:v>
                </c:pt>
                <c:pt idx="2891">
                  <c:v>389.0</c:v>
                </c:pt>
                <c:pt idx="2892">
                  <c:v>309.0</c:v>
                </c:pt>
                <c:pt idx="2893">
                  <c:v>172.0</c:v>
                </c:pt>
                <c:pt idx="2894">
                  <c:v>202.0</c:v>
                </c:pt>
                <c:pt idx="2895">
                  <c:v>295.0</c:v>
                </c:pt>
                <c:pt idx="2896">
                  <c:v>469.0</c:v>
                </c:pt>
                <c:pt idx="2897">
                  <c:v>339.0</c:v>
                </c:pt>
                <c:pt idx="2898">
                  <c:v>169.0</c:v>
                </c:pt>
                <c:pt idx="2899">
                  <c:v>179.0</c:v>
                </c:pt>
                <c:pt idx="2900">
                  <c:v>538.0</c:v>
                </c:pt>
                <c:pt idx="2901">
                  <c:v>302.0</c:v>
                </c:pt>
                <c:pt idx="2902">
                  <c:v>237.0</c:v>
                </c:pt>
                <c:pt idx="2903">
                  <c:v>309.0</c:v>
                </c:pt>
                <c:pt idx="2904">
                  <c:v>195.0</c:v>
                </c:pt>
                <c:pt idx="2905">
                  <c:v>243.0</c:v>
                </c:pt>
                <c:pt idx="2906">
                  <c:v>365.0</c:v>
                </c:pt>
                <c:pt idx="2907">
                  <c:v>358.0</c:v>
                </c:pt>
                <c:pt idx="2908">
                  <c:v>450.0</c:v>
                </c:pt>
                <c:pt idx="2909">
                  <c:v>381.0</c:v>
                </c:pt>
                <c:pt idx="2910">
                  <c:v>284.0</c:v>
                </c:pt>
                <c:pt idx="2911">
                  <c:v>375.0</c:v>
                </c:pt>
                <c:pt idx="2912">
                  <c:v>278.0</c:v>
                </c:pt>
                <c:pt idx="2913">
                  <c:v>423.0</c:v>
                </c:pt>
                <c:pt idx="2914">
                  <c:v>235.0</c:v>
                </c:pt>
                <c:pt idx="2915">
                  <c:v>212.0</c:v>
                </c:pt>
                <c:pt idx="2916">
                  <c:v>390.0</c:v>
                </c:pt>
                <c:pt idx="2917">
                  <c:v>350.0</c:v>
                </c:pt>
                <c:pt idx="2918">
                  <c:v>331.0</c:v>
                </c:pt>
                <c:pt idx="2919">
                  <c:v>322.0</c:v>
                </c:pt>
                <c:pt idx="2920">
                  <c:v>385.0</c:v>
                </c:pt>
                <c:pt idx="2921">
                  <c:v>326.0</c:v>
                </c:pt>
                <c:pt idx="2922">
                  <c:v>184.0</c:v>
                </c:pt>
                <c:pt idx="2923">
                  <c:v>247.0</c:v>
                </c:pt>
                <c:pt idx="2924">
                  <c:v>280.0</c:v>
                </c:pt>
                <c:pt idx="2925">
                  <c:v>305.0</c:v>
                </c:pt>
                <c:pt idx="2926">
                  <c:v>363.0</c:v>
                </c:pt>
                <c:pt idx="2927">
                  <c:v>310.0</c:v>
                </c:pt>
                <c:pt idx="2928">
                  <c:v>316.0</c:v>
                </c:pt>
                <c:pt idx="2929">
                  <c:v>222.0</c:v>
                </c:pt>
                <c:pt idx="2930">
                  <c:v>236.0</c:v>
                </c:pt>
                <c:pt idx="2931">
                  <c:v>312.0</c:v>
                </c:pt>
                <c:pt idx="2932">
                  <c:v>283.0</c:v>
                </c:pt>
                <c:pt idx="2933">
                  <c:v>323.0</c:v>
                </c:pt>
                <c:pt idx="2934">
                  <c:v>223.0</c:v>
                </c:pt>
                <c:pt idx="2935">
                  <c:v>350.0</c:v>
                </c:pt>
                <c:pt idx="2936">
                  <c:v>286.0</c:v>
                </c:pt>
                <c:pt idx="2937">
                  <c:v>376.0</c:v>
                </c:pt>
                <c:pt idx="2938">
                  <c:v>455.0</c:v>
                </c:pt>
                <c:pt idx="2939">
                  <c:v>301.0</c:v>
                </c:pt>
                <c:pt idx="2940">
                  <c:v>255.0</c:v>
                </c:pt>
                <c:pt idx="2941">
                  <c:v>388.0</c:v>
                </c:pt>
                <c:pt idx="2942">
                  <c:v>269.0</c:v>
                </c:pt>
                <c:pt idx="2943">
                  <c:v>287.0</c:v>
                </c:pt>
                <c:pt idx="2944">
                  <c:v>379.0</c:v>
                </c:pt>
                <c:pt idx="2945">
                  <c:v>289.0</c:v>
                </c:pt>
                <c:pt idx="2946">
                  <c:v>364.0</c:v>
                </c:pt>
                <c:pt idx="2947">
                  <c:v>269.0</c:v>
                </c:pt>
                <c:pt idx="2948">
                  <c:v>204.0</c:v>
                </c:pt>
                <c:pt idx="2949">
                  <c:v>212.0</c:v>
                </c:pt>
                <c:pt idx="2950">
                  <c:v>348.0</c:v>
                </c:pt>
                <c:pt idx="2951">
                  <c:v>361.0</c:v>
                </c:pt>
                <c:pt idx="2952">
                  <c:v>305.0</c:v>
                </c:pt>
                <c:pt idx="2953">
                  <c:v>470.0</c:v>
                </c:pt>
                <c:pt idx="2954">
                  <c:v>151.0</c:v>
                </c:pt>
                <c:pt idx="2955">
                  <c:v>141.0</c:v>
                </c:pt>
                <c:pt idx="2956">
                  <c:v>174.0</c:v>
                </c:pt>
                <c:pt idx="2957">
                  <c:v>368.0</c:v>
                </c:pt>
                <c:pt idx="2958">
                  <c:v>390.0</c:v>
                </c:pt>
                <c:pt idx="2959">
                  <c:v>165.0</c:v>
                </c:pt>
                <c:pt idx="2960">
                  <c:v>156.0</c:v>
                </c:pt>
                <c:pt idx="2961">
                  <c:v>257.0</c:v>
                </c:pt>
                <c:pt idx="2962">
                  <c:v>144.0</c:v>
                </c:pt>
                <c:pt idx="2963">
                  <c:v>205.0</c:v>
                </c:pt>
                <c:pt idx="2964">
                  <c:v>314.0</c:v>
                </c:pt>
                <c:pt idx="2965">
                  <c:v>365.0</c:v>
                </c:pt>
                <c:pt idx="2966">
                  <c:v>351.0</c:v>
                </c:pt>
                <c:pt idx="2967">
                  <c:v>158.0</c:v>
                </c:pt>
                <c:pt idx="2968">
                  <c:v>240.0</c:v>
                </c:pt>
                <c:pt idx="2969">
                  <c:v>313.0</c:v>
                </c:pt>
                <c:pt idx="2970">
                  <c:v>322.0</c:v>
                </c:pt>
                <c:pt idx="2971">
                  <c:v>248.0</c:v>
                </c:pt>
                <c:pt idx="2972">
                  <c:v>231.0</c:v>
                </c:pt>
                <c:pt idx="2973">
                  <c:v>250.0</c:v>
                </c:pt>
                <c:pt idx="2974">
                  <c:v>197.0</c:v>
                </c:pt>
                <c:pt idx="2975">
                  <c:v>225.0</c:v>
                </c:pt>
                <c:pt idx="2976">
                  <c:v>140.0</c:v>
                </c:pt>
                <c:pt idx="2977">
                  <c:v>255.0</c:v>
                </c:pt>
                <c:pt idx="2978">
                  <c:v>88.0</c:v>
                </c:pt>
                <c:pt idx="2979">
                  <c:v>273.0</c:v>
                </c:pt>
                <c:pt idx="2980">
                  <c:v>120.0</c:v>
                </c:pt>
                <c:pt idx="2981">
                  <c:v>285.0</c:v>
                </c:pt>
                <c:pt idx="2982">
                  <c:v>-11.0</c:v>
                </c:pt>
                <c:pt idx="2983">
                  <c:v>76.0</c:v>
                </c:pt>
                <c:pt idx="2984">
                  <c:v>366.0</c:v>
                </c:pt>
                <c:pt idx="2985">
                  <c:v>323.0</c:v>
                </c:pt>
                <c:pt idx="2986">
                  <c:v>401.0</c:v>
                </c:pt>
                <c:pt idx="2987">
                  <c:v>310.0</c:v>
                </c:pt>
                <c:pt idx="2988">
                  <c:v>227.0</c:v>
                </c:pt>
                <c:pt idx="2989">
                  <c:v>304.0</c:v>
                </c:pt>
                <c:pt idx="2990">
                  <c:v>254.0</c:v>
                </c:pt>
                <c:pt idx="2991">
                  <c:v>304.0</c:v>
                </c:pt>
                <c:pt idx="2992">
                  <c:v>194.0</c:v>
                </c:pt>
                <c:pt idx="2993">
                  <c:v>232.0</c:v>
                </c:pt>
                <c:pt idx="2994">
                  <c:v>296.0</c:v>
                </c:pt>
                <c:pt idx="2995">
                  <c:v>301.0</c:v>
                </c:pt>
                <c:pt idx="2996">
                  <c:v>243.0</c:v>
                </c:pt>
                <c:pt idx="2997">
                  <c:v>440.0</c:v>
                </c:pt>
                <c:pt idx="2998">
                  <c:v>349.0</c:v>
                </c:pt>
                <c:pt idx="2999">
                  <c:v>238.0</c:v>
                </c:pt>
                <c:pt idx="3000">
                  <c:v>320.0</c:v>
                </c:pt>
                <c:pt idx="3001">
                  <c:v>394.0</c:v>
                </c:pt>
                <c:pt idx="3002">
                  <c:v>123.0</c:v>
                </c:pt>
                <c:pt idx="3003">
                  <c:v>318.0</c:v>
                </c:pt>
                <c:pt idx="3004">
                  <c:v>58.0</c:v>
                </c:pt>
                <c:pt idx="3005">
                  <c:v>252.0</c:v>
                </c:pt>
                <c:pt idx="3006">
                  <c:v>370.0</c:v>
                </c:pt>
                <c:pt idx="3007">
                  <c:v>323.0</c:v>
                </c:pt>
                <c:pt idx="3008">
                  <c:v>394.0</c:v>
                </c:pt>
                <c:pt idx="3009">
                  <c:v>252.0</c:v>
                </c:pt>
                <c:pt idx="3010">
                  <c:v>420.0</c:v>
                </c:pt>
                <c:pt idx="3011">
                  <c:v>308.0</c:v>
                </c:pt>
                <c:pt idx="3012">
                  <c:v>334.0</c:v>
                </c:pt>
                <c:pt idx="3013">
                  <c:v>313.0</c:v>
                </c:pt>
                <c:pt idx="3014">
                  <c:v>317.0</c:v>
                </c:pt>
                <c:pt idx="3015">
                  <c:v>183.0</c:v>
                </c:pt>
                <c:pt idx="3016">
                  <c:v>459.0</c:v>
                </c:pt>
                <c:pt idx="3017">
                  <c:v>330.0</c:v>
                </c:pt>
                <c:pt idx="3018">
                  <c:v>274.0</c:v>
                </c:pt>
                <c:pt idx="3019">
                  <c:v>242.0</c:v>
                </c:pt>
                <c:pt idx="3020">
                  <c:v>327.0</c:v>
                </c:pt>
                <c:pt idx="3021">
                  <c:v>196.0</c:v>
                </c:pt>
                <c:pt idx="3022">
                  <c:v>233.0</c:v>
                </c:pt>
                <c:pt idx="3023">
                  <c:v>373.0</c:v>
                </c:pt>
                <c:pt idx="3024">
                  <c:v>234.0</c:v>
                </c:pt>
                <c:pt idx="3025">
                  <c:v>368.0</c:v>
                </c:pt>
                <c:pt idx="3026">
                  <c:v>244.0</c:v>
                </c:pt>
                <c:pt idx="3027">
                  <c:v>438.0</c:v>
                </c:pt>
                <c:pt idx="3028">
                  <c:v>356.0</c:v>
                </c:pt>
                <c:pt idx="3029">
                  <c:v>336.0</c:v>
                </c:pt>
                <c:pt idx="3030">
                  <c:v>385.0</c:v>
                </c:pt>
                <c:pt idx="3031">
                  <c:v>349.0</c:v>
                </c:pt>
                <c:pt idx="3032">
                  <c:v>232.0</c:v>
                </c:pt>
                <c:pt idx="3033">
                  <c:v>177.0</c:v>
                </c:pt>
                <c:pt idx="3034">
                  <c:v>397.0</c:v>
                </c:pt>
                <c:pt idx="3035">
                  <c:v>404.0</c:v>
                </c:pt>
                <c:pt idx="3036">
                  <c:v>311.0</c:v>
                </c:pt>
                <c:pt idx="3037">
                  <c:v>387.0</c:v>
                </c:pt>
                <c:pt idx="3038">
                  <c:v>376.0</c:v>
                </c:pt>
                <c:pt idx="3039">
                  <c:v>339.0</c:v>
                </c:pt>
                <c:pt idx="3040">
                  <c:v>-49.0</c:v>
                </c:pt>
                <c:pt idx="3041">
                  <c:v>299.0</c:v>
                </c:pt>
                <c:pt idx="3042">
                  <c:v>206.0</c:v>
                </c:pt>
                <c:pt idx="3043">
                  <c:v>396.0</c:v>
                </c:pt>
                <c:pt idx="3044">
                  <c:v>212.0</c:v>
                </c:pt>
                <c:pt idx="3045">
                  <c:v>294.0</c:v>
                </c:pt>
                <c:pt idx="3046">
                  <c:v>273.0</c:v>
                </c:pt>
                <c:pt idx="3047">
                  <c:v>394.0</c:v>
                </c:pt>
                <c:pt idx="3048">
                  <c:v>432.0</c:v>
                </c:pt>
                <c:pt idx="3049">
                  <c:v>377.0</c:v>
                </c:pt>
                <c:pt idx="3050">
                  <c:v>194.0</c:v>
                </c:pt>
                <c:pt idx="3051">
                  <c:v>108.0</c:v>
                </c:pt>
                <c:pt idx="3052">
                  <c:v>267.0</c:v>
                </c:pt>
                <c:pt idx="3053">
                  <c:v>337.0</c:v>
                </c:pt>
                <c:pt idx="3054">
                  <c:v>194.0</c:v>
                </c:pt>
                <c:pt idx="3055">
                  <c:v>340.0</c:v>
                </c:pt>
                <c:pt idx="3056">
                  <c:v>220.0</c:v>
                </c:pt>
                <c:pt idx="3057">
                  <c:v>43.0</c:v>
                </c:pt>
                <c:pt idx="3058">
                  <c:v>270.0</c:v>
                </c:pt>
                <c:pt idx="3059">
                  <c:v>316.0</c:v>
                </c:pt>
                <c:pt idx="3060">
                  <c:v>247.0</c:v>
                </c:pt>
                <c:pt idx="3061">
                  <c:v>334.0</c:v>
                </c:pt>
                <c:pt idx="3062">
                  <c:v>319.0</c:v>
                </c:pt>
                <c:pt idx="3063">
                  <c:v>252.0</c:v>
                </c:pt>
                <c:pt idx="3064">
                  <c:v>276.0</c:v>
                </c:pt>
                <c:pt idx="3065">
                  <c:v>313.0</c:v>
                </c:pt>
                <c:pt idx="3066">
                  <c:v>331.0</c:v>
                </c:pt>
                <c:pt idx="3067">
                  <c:v>363.0</c:v>
                </c:pt>
                <c:pt idx="3068">
                  <c:v>320.0</c:v>
                </c:pt>
                <c:pt idx="3069">
                  <c:v>263.0</c:v>
                </c:pt>
                <c:pt idx="3070">
                  <c:v>255.0</c:v>
                </c:pt>
                <c:pt idx="3071">
                  <c:v>196.0</c:v>
                </c:pt>
                <c:pt idx="3072">
                  <c:v>198.0</c:v>
                </c:pt>
                <c:pt idx="3073">
                  <c:v>252.0</c:v>
                </c:pt>
                <c:pt idx="3074">
                  <c:v>370.0</c:v>
                </c:pt>
                <c:pt idx="3075">
                  <c:v>291.0</c:v>
                </c:pt>
                <c:pt idx="3076">
                  <c:v>206.0</c:v>
                </c:pt>
                <c:pt idx="3077">
                  <c:v>205.0</c:v>
                </c:pt>
                <c:pt idx="3078">
                  <c:v>261.0</c:v>
                </c:pt>
                <c:pt idx="3079">
                  <c:v>249.0</c:v>
                </c:pt>
                <c:pt idx="3080">
                  <c:v>177.0</c:v>
                </c:pt>
                <c:pt idx="3081">
                  <c:v>345.0</c:v>
                </c:pt>
                <c:pt idx="3082">
                  <c:v>316.0</c:v>
                </c:pt>
                <c:pt idx="3083">
                  <c:v>423.0</c:v>
                </c:pt>
                <c:pt idx="3084">
                  <c:v>197.0</c:v>
                </c:pt>
                <c:pt idx="3085">
                  <c:v>177.0</c:v>
                </c:pt>
                <c:pt idx="3086">
                  <c:v>217.0</c:v>
                </c:pt>
                <c:pt idx="3087">
                  <c:v>299.0</c:v>
                </c:pt>
                <c:pt idx="3088">
                  <c:v>196.0</c:v>
                </c:pt>
                <c:pt idx="3089">
                  <c:v>176.0</c:v>
                </c:pt>
                <c:pt idx="3090">
                  <c:v>246.0</c:v>
                </c:pt>
                <c:pt idx="3091">
                  <c:v>350.0</c:v>
                </c:pt>
                <c:pt idx="3092">
                  <c:v>264.0</c:v>
                </c:pt>
                <c:pt idx="3093">
                  <c:v>78.0</c:v>
                </c:pt>
                <c:pt idx="3094">
                  <c:v>308.0</c:v>
                </c:pt>
                <c:pt idx="3095">
                  <c:v>268.0</c:v>
                </c:pt>
                <c:pt idx="3096">
                  <c:v>203.0</c:v>
                </c:pt>
                <c:pt idx="3097">
                  <c:v>373.0</c:v>
                </c:pt>
                <c:pt idx="3098">
                  <c:v>254.0</c:v>
                </c:pt>
                <c:pt idx="3099">
                  <c:v>238.0</c:v>
                </c:pt>
                <c:pt idx="3100">
                  <c:v>281.0</c:v>
                </c:pt>
                <c:pt idx="3101">
                  <c:v>121.0</c:v>
                </c:pt>
                <c:pt idx="3102">
                  <c:v>318.0</c:v>
                </c:pt>
                <c:pt idx="3103">
                  <c:v>422.0</c:v>
                </c:pt>
                <c:pt idx="3104">
                  <c:v>192.0</c:v>
                </c:pt>
                <c:pt idx="3105">
                  <c:v>206.0</c:v>
                </c:pt>
                <c:pt idx="3106">
                  <c:v>221.0</c:v>
                </c:pt>
                <c:pt idx="3107">
                  <c:v>427.0</c:v>
                </c:pt>
                <c:pt idx="3108">
                  <c:v>110.0</c:v>
                </c:pt>
                <c:pt idx="3109">
                  <c:v>278.0</c:v>
                </c:pt>
                <c:pt idx="3110">
                  <c:v>181.0</c:v>
                </c:pt>
                <c:pt idx="3111">
                  <c:v>299.0</c:v>
                </c:pt>
                <c:pt idx="3112">
                  <c:v>359.0</c:v>
                </c:pt>
                <c:pt idx="3113">
                  <c:v>272.0</c:v>
                </c:pt>
                <c:pt idx="3114">
                  <c:v>411.0</c:v>
                </c:pt>
                <c:pt idx="3115">
                  <c:v>328.0</c:v>
                </c:pt>
                <c:pt idx="3116">
                  <c:v>249.0</c:v>
                </c:pt>
                <c:pt idx="3117">
                  <c:v>196.0</c:v>
                </c:pt>
                <c:pt idx="3118">
                  <c:v>284.0</c:v>
                </c:pt>
                <c:pt idx="3119">
                  <c:v>361.0</c:v>
                </c:pt>
                <c:pt idx="3120">
                  <c:v>183.0</c:v>
                </c:pt>
                <c:pt idx="3121">
                  <c:v>354.0</c:v>
                </c:pt>
                <c:pt idx="3122">
                  <c:v>174.0</c:v>
                </c:pt>
                <c:pt idx="3123">
                  <c:v>231.0</c:v>
                </c:pt>
                <c:pt idx="3124">
                  <c:v>280.0</c:v>
                </c:pt>
                <c:pt idx="3125">
                  <c:v>316.0</c:v>
                </c:pt>
                <c:pt idx="3126">
                  <c:v>244.0</c:v>
                </c:pt>
                <c:pt idx="3127">
                  <c:v>389.0</c:v>
                </c:pt>
                <c:pt idx="3128">
                  <c:v>229.0</c:v>
                </c:pt>
                <c:pt idx="3129">
                  <c:v>224.0</c:v>
                </c:pt>
                <c:pt idx="3130">
                  <c:v>420.0</c:v>
                </c:pt>
                <c:pt idx="3131">
                  <c:v>332.0</c:v>
                </c:pt>
                <c:pt idx="3132">
                  <c:v>324.0</c:v>
                </c:pt>
                <c:pt idx="3133">
                  <c:v>254.0</c:v>
                </c:pt>
                <c:pt idx="3134">
                  <c:v>313.0</c:v>
                </c:pt>
                <c:pt idx="3135">
                  <c:v>430.0</c:v>
                </c:pt>
                <c:pt idx="3136">
                  <c:v>374.0</c:v>
                </c:pt>
                <c:pt idx="3137">
                  <c:v>299.0</c:v>
                </c:pt>
                <c:pt idx="3138">
                  <c:v>141.0</c:v>
                </c:pt>
                <c:pt idx="3139">
                  <c:v>198.0</c:v>
                </c:pt>
                <c:pt idx="3140">
                  <c:v>133.0</c:v>
                </c:pt>
                <c:pt idx="3141">
                  <c:v>278.0</c:v>
                </c:pt>
                <c:pt idx="3142">
                  <c:v>177.0</c:v>
                </c:pt>
                <c:pt idx="3143">
                  <c:v>208.0</c:v>
                </c:pt>
                <c:pt idx="3144">
                  <c:v>292.0</c:v>
                </c:pt>
                <c:pt idx="3145">
                  <c:v>290.0</c:v>
                </c:pt>
                <c:pt idx="3146">
                  <c:v>292.0</c:v>
                </c:pt>
                <c:pt idx="3147">
                  <c:v>166.0</c:v>
                </c:pt>
                <c:pt idx="3148">
                  <c:v>-29.0</c:v>
                </c:pt>
                <c:pt idx="3149">
                  <c:v>111.0</c:v>
                </c:pt>
                <c:pt idx="3150">
                  <c:v>207.0</c:v>
                </c:pt>
                <c:pt idx="3151">
                  <c:v>354.0</c:v>
                </c:pt>
                <c:pt idx="3152">
                  <c:v>208.0</c:v>
                </c:pt>
                <c:pt idx="3153">
                  <c:v>134.0</c:v>
                </c:pt>
                <c:pt idx="3154">
                  <c:v>335.0</c:v>
                </c:pt>
                <c:pt idx="3155">
                  <c:v>219.0</c:v>
                </c:pt>
                <c:pt idx="3156">
                  <c:v>287.0</c:v>
                </c:pt>
                <c:pt idx="3157">
                  <c:v>247.0</c:v>
                </c:pt>
                <c:pt idx="3158">
                  <c:v>382.0</c:v>
                </c:pt>
                <c:pt idx="3159">
                  <c:v>226.0</c:v>
                </c:pt>
                <c:pt idx="3160">
                  <c:v>259.0</c:v>
                </c:pt>
                <c:pt idx="3161">
                  <c:v>247.0</c:v>
                </c:pt>
                <c:pt idx="3162">
                  <c:v>283.0</c:v>
                </c:pt>
                <c:pt idx="3163">
                  <c:v>250.0</c:v>
                </c:pt>
                <c:pt idx="3164">
                  <c:v>315.0</c:v>
                </c:pt>
                <c:pt idx="3165">
                  <c:v>191.0</c:v>
                </c:pt>
                <c:pt idx="3166">
                  <c:v>192.0</c:v>
                </c:pt>
                <c:pt idx="3167">
                  <c:v>53.0</c:v>
                </c:pt>
                <c:pt idx="3168">
                  <c:v>327.0</c:v>
                </c:pt>
                <c:pt idx="3169">
                  <c:v>212.0</c:v>
                </c:pt>
                <c:pt idx="3170">
                  <c:v>88.0</c:v>
                </c:pt>
                <c:pt idx="3171">
                  <c:v>207.0</c:v>
                </c:pt>
                <c:pt idx="3172">
                  <c:v>183.0</c:v>
                </c:pt>
                <c:pt idx="3173">
                  <c:v>286.0</c:v>
                </c:pt>
                <c:pt idx="3174">
                  <c:v>263.0</c:v>
                </c:pt>
                <c:pt idx="3175">
                  <c:v>182.0</c:v>
                </c:pt>
                <c:pt idx="3176">
                  <c:v>161.0</c:v>
                </c:pt>
                <c:pt idx="3177">
                  <c:v>254.0</c:v>
                </c:pt>
                <c:pt idx="3178">
                  <c:v>212.0</c:v>
                </c:pt>
                <c:pt idx="3179">
                  <c:v>267.0</c:v>
                </c:pt>
                <c:pt idx="3180">
                  <c:v>244.0</c:v>
                </c:pt>
                <c:pt idx="3181">
                  <c:v>112.0</c:v>
                </c:pt>
                <c:pt idx="3182">
                  <c:v>399.0</c:v>
                </c:pt>
                <c:pt idx="3183">
                  <c:v>174.0</c:v>
                </c:pt>
                <c:pt idx="3184">
                  <c:v>236.0</c:v>
                </c:pt>
                <c:pt idx="3185">
                  <c:v>329.0</c:v>
                </c:pt>
                <c:pt idx="3186">
                  <c:v>147.0</c:v>
                </c:pt>
                <c:pt idx="3187">
                  <c:v>140.0</c:v>
                </c:pt>
                <c:pt idx="3188">
                  <c:v>254.0</c:v>
                </c:pt>
                <c:pt idx="3189">
                  <c:v>161.0</c:v>
                </c:pt>
                <c:pt idx="3190">
                  <c:v>311.0</c:v>
                </c:pt>
                <c:pt idx="3191">
                  <c:v>227.0</c:v>
                </c:pt>
                <c:pt idx="3192">
                  <c:v>222.0</c:v>
                </c:pt>
                <c:pt idx="3193">
                  <c:v>230.0</c:v>
                </c:pt>
                <c:pt idx="3194">
                  <c:v>308.0</c:v>
                </c:pt>
                <c:pt idx="3195">
                  <c:v>260.0</c:v>
                </c:pt>
                <c:pt idx="3196">
                  <c:v>296.0</c:v>
                </c:pt>
                <c:pt idx="3197">
                  <c:v>168.0</c:v>
                </c:pt>
                <c:pt idx="3198">
                  <c:v>302.0</c:v>
                </c:pt>
                <c:pt idx="3199">
                  <c:v>326.0</c:v>
                </c:pt>
                <c:pt idx="3200">
                  <c:v>196.0</c:v>
                </c:pt>
                <c:pt idx="3201">
                  <c:v>405.0</c:v>
                </c:pt>
                <c:pt idx="3202">
                  <c:v>165.0</c:v>
                </c:pt>
                <c:pt idx="3203">
                  <c:v>261.0</c:v>
                </c:pt>
                <c:pt idx="3204">
                  <c:v>232.0</c:v>
                </c:pt>
                <c:pt idx="3205">
                  <c:v>236.0</c:v>
                </c:pt>
                <c:pt idx="3206">
                  <c:v>176.0</c:v>
                </c:pt>
                <c:pt idx="3207">
                  <c:v>249.0</c:v>
                </c:pt>
                <c:pt idx="3208">
                  <c:v>230.0</c:v>
                </c:pt>
                <c:pt idx="3209">
                  <c:v>226.0</c:v>
                </c:pt>
                <c:pt idx="3210">
                  <c:v>228.0</c:v>
                </c:pt>
                <c:pt idx="3211">
                  <c:v>291.0</c:v>
                </c:pt>
                <c:pt idx="3212">
                  <c:v>344.0</c:v>
                </c:pt>
                <c:pt idx="3213">
                  <c:v>298.0</c:v>
                </c:pt>
                <c:pt idx="3214">
                  <c:v>394.0</c:v>
                </c:pt>
                <c:pt idx="3215">
                  <c:v>222.0</c:v>
                </c:pt>
                <c:pt idx="3216">
                  <c:v>221.0</c:v>
                </c:pt>
                <c:pt idx="3217">
                  <c:v>302.0</c:v>
                </c:pt>
                <c:pt idx="3218">
                  <c:v>298.0</c:v>
                </c:pt>
                <c:pt idx="3219">
                  <c:v>277.0</c:v>
                </c:pt>
                <c:pt idx="3220">
                  <c:v>254.0</c:v>
                </c:pt>
                <c:pt idx="3221">
                  <c:v>306.0</c:v>
                </c:pt>
                <c:pt idx="3222">
                  <c:v>297.0</c:v>
                </c:pt>
                <c:pt idx="3223">
                  <c:v>261.0</c:v>
                </c:pt>
                <c:pt idx="3224">
                  <c:v>318.0</c:v>
                </c:pt>
                <c:pt idx="3225">
                  <c:v>325.0</c:v>
                </c:pt>
                <c:pt idx="3226">
                  <c:v>272.0</c:v>
                </c:pt>
                <c:pt idx="3227">
                  <c:v>206.0</c:v>
                </c:pt>
                <c:pt idx="3228">
                  <c:v>313.0</c:v>
                </c:pt>
                <c:pt idx="3229">
                  <c:v>124.0</c:v>
                </c:pt>
                <c:pt idx="3230">
                  <c:v>240.0</c:v>
                </c:pt>
                <c:pt idx="3231">
                  <c:v>40.0</c:v>
                </c:pt>
                <c:pt idx="3232">
                  <c:v>450.0</c:v>
                </c:pt>
                <c:pt idx="3233">
                  <c:v>217.0</c:v>
                </c:pt>
                <c:pt idx="3234">
                  <c:v>100.0</c:v>
                </c:pt>
                <c:pt idx="3235">
                  <c:v>198.0</c:v>
                </c:pt>
                <c:pt idx="3236">
                  <c:v>29.0</c:v>
                </c:pt>
                <c:pt idx="3237">
                  <c:v>85.0</c:v>
                </c:pt>
                <c:pt idx="3238">
                  <c:v>272.0</c:v>
                </c:pt>
                <c:pt idx="3239">
                  <c:v>239.0</c:v>
                </c:pt>
                <c:pt idx="3240">
                  <c:v>304.0</c:v>
                </c:pt>
                <c:pt idx="3241">
                  <c:v>193.0</c:v>
                </c:pt>
                <c:pt idx="3242">
                  <c:v>191.0</c:v>
                </c:pt>
                <c:pt idx="3243">
                  <c:v>322.0</c:v>
                </c:pt>
                <c:pt idx="3244">
                  <c:v>395.0</c:v>
                </c:pt>
                <c:pt idx="3245">
                  <c:v>304.0</c:v>
                </c:pt>
                <c:pt idx="3246">
                  <c:v>227.0</c:v>
                </c:pt>
                <c:pt idx="3247">
                  <c:v>211.0</c:v>
                </c:pt>
                <c:pt idx="3248">
                  <c:v>296.0</c:v>
                </c:pt>
                <c:pt idx="3249">
                  <c:v>399.0</c:v>
                </c:pt>
                <c:pt idx="3250">
                  <c:v>269.0</c:v>
                </c:pt>
                <c:pt idx="3251">
                  <c:v>270.0</c:v>
                </c:pt>
                <c:pt idx="3252">
                  <c:v>261.0</c:v>
                </c:pt>
                <c:pt idx="3253">
                  <c:v>314.0</c:v>
                </c:pt>
                <c:pt idx="3254">
                  <c:v>282.0</c:v>
                </c:pt>
                <c:pt idx="3255">
                  <c:v>375.0</c:v>
                </c:pt>
                <c:pt idx="3256">
                  <c:v>146.0</c:v>
                </c:pt>
                <c:pt idx="3257">
                  <c:v>269.0</c:v>
                </c:pt>
                <c:pt idx="3258">
                  <c:v>244.0</c:v>
                </c:pt>
                <c:pt idx="3259">
                  <c:v>172.0</c:v>
                </c:pt>
                <c:pt idx="3260">
                  <c:v>232.0</c:v>
                </c:pt>
                <c:pt idx="3261">
                  <c:v>382.0</c:v>
                </c:pt>
                <c:pt idx="3262">
                  <c:v>253.0</c:v>
                </c:pt>
                <c:pt idx="3263">
                  <c:v>189.0</c:v>
                </c:pt>
                <c:pt idx="3264">
                  <c:v>229.0</c:v>
                </c:pt>
                <c:pt idx="3265">
                  <c:v>29.0</c:v>
                </c:pt>
                <c:pt idx="3266">
                  <c:v>269.0</c:v>
                </c:pt>
                <c:pt idx="3267">
                  <c:v>261.0</c:v>
                </c:pt>
                <c:pt idx="3268">
                  <c:v>221.0</c:v>
                </c:pt>
                <c:pt idx="3269">
                  <c:v>231.0</c:v>
                </c:pt>
                <c:pt idx="3270">
                  <c:v>343.0</c:v>
                </c:pt>
                <c:pt idx="3271">
                  <c:v>186.0</c:v>
                </c:pt>
                <c:pt idx="3272">
                  <c:v>286.0</c:v>
                </c:pt>
                <c:pt idx="3273">
                  <c:v>296.0</c:v>
                </c:pt>
                <c:pt idx="3274">
                  <c:v>142.0</c:v>
                </c:pt>
                <c:pt idx="3275">
                  <c:v>310.0</c:v>
                </c:pt>
                <c:pt idx="3276">
                  <c:v>224.0</c:v>
                </c:pt>
                <c:pt idx="3277">
                  <c:v>326.0</c:v>
                </c:pt>
                <c:pt idx="3278">
                  <c:v>386.0</c:v>
                </c:pt>
                <c:pt idx="3279">
                  <c:v>192.0</c:v>
                </c:pt>
                <c:pt idx="3280">
                  <c:v>189.0</c:v>
                </c:pt>
                <c:pt idx="3281">
                  <c:v>218.0</c:v>
                </c:pt>
                <c:pt idx="3282">
                  <c:v>207.0</c:v>
                </c:pt>
                <c:pt idx="3283">
                  <c:v>275.0</c:v>
                </c:pt>
                <c:pt idx="3284">
                  <c:v>342.0</c:v>
                </c:pt>
                <c:pt idx="3285">
                  <c:v>202.0</c:v>
                </c:pt>
                <c:pt idx="3286">
                  <c:v>274.0</c:v>
                </c:pt>
                <c:pt idx="3287">
                  <c:v>343.0</c:v>
                </c:pt>
                <c:pt idx="3288">
                  <c:v>366.0</c:v>
                </c:pt>
                <c:pt idx="3289">
                  <c:v>220.0</c:v>
                </c:pt>
                <c:pt idx="3290">
                  <c:v>190.0</c:v>
                </c:pt>
                <c:pt idx="3291">
                  <c:v>136.0</c:v>
                </c:pt>
                <c:pt idx="3292">
                  <c:v>298.0</c:v>
                </c:pt>
                <c:pt idx="3293">
                  <c:v>282.0</c:v>
                </c:pt>
                <c:pt idx="3294">
                  <c:v>302.0</c:v>
                </c:pt>
                <c:pt idx="3295">
                  <c:v>-3.0</c:v>
                </c:pt>
                <c:pt idx="3296">
                  <c:v>173.0</c:v>
                </c:pt>
                <c:pt idx="3297">
                  <c:v>249.0</c:v>
                </c:pt>
                <c:pt idx="3298">
                  <c:v>347.0</c:v>
                </c:pt>
                <c:pt idx="3299">
                  <c:v>212.0</c:v>
                </c:pt>
                <c:pt idx="3300">
                  <c:v>316.0</c:v>
                </c:pt>
                <c:pt idx="3301">
                  <c:v>147.0</c:v>
                </c:pt>
                <c:pt idx="3302">
                  <c:v>231.0</c:v>
                </c:pt>
                <c:pt idx="3303">
                  <c:v>314.0</c:v>
                </c:pt>
                <c:pt idx="3304">
                  <c:v>213.0</c:v>
                </c:pt>
                <c:pt idx="3305">
                  <c:v>262.0</c:v>
                </c:pt>
                <c:pt idx="3306">
                  <c:v>185.0</c:v>
                </c:pt>
                <c:pt idx="3307">
                  <c:v>188.0</c:v>
                </c:pt>
                <c:pt idx="3308">
                  <c:v>194.0</c:v>
                </c:pt>
                <c:pt idx="3309">
                  <c:v>368.0</c:v>
                </c:pt>
                <c:pt idx="3310">
                  <c:v>178.0</c:v>
                </c:pt>
                <c:pt idx="3311">
                  <c:v>347.0</c:v>
                </c:pt>
                <c:pt idx="3312">
                  <c:v>418.0</c:v>
                </c:pt>
                <c:pt idx="3313">
                  <c:v>124.0</c:v>
                </c:pt>
                <c:pt idx="3314">
                  <c:v>312.0</c:v>
                </c:pt>
                <c:pt idx="3315">
                  <c:v>250.0</c:v>
                </c:pt>
                <c:pt idx="3316">
                  <c:v>188.0</c:v>
                </c:pt>
                <c:pt idx="3317">
                  <c:v>309.0</c:v>
                </c:pt>
                <c:pt idx="3318">
                  <c:v>290.0</c:v>
                </c:pt>
                <c:pt idx="3319">
                  <c:v>282.0</c:v>
                </c:pt>
                <c:pt idx="3320">
                  <c:v>222.0</c:v>
                </c:pt>
                <c:pt idx="3321">
                  <c:v>316.0</c:v>
                </c:pt>
                <c:pt idx="3322">
                  <c:v>273.0</c:v>
                </c:pt>
                <c:pt idx="3323">
                  <c:v>451.0</c:v>
                </c:pt>
                <c:pt idx="3324">
                  <c:v>198.0</c:v>
                </c:pt>
                <c:pt idx="3325">
                  <c:v>312.0</c:v>
                </c:pt>
                <c:pt idx="3326">
                  <c:v>124.0</c:v>
                </c:pt>
                <c:pt idx="3327">
                  <c:v>285.0</c:v>
                </c:pt>
                <c:pt idx="3328">
                  <c:v>409.0</c:v>
                </c:pt>
                <c:pt idx="3329">
                  <c:v>213.0</c:v>
                </c:pt>
                <c:pt idx="3330">
                  <c:v>178.0</c:v>
                </c:pt>
                <c:pt idx="3331">
                  <c:v>255.0</c:v>
                </c:pt>
                <c:pt idx="3332">
                  <c:v>207.0</c:v>
                </c:pt>
                <c:pt idx="3333">
                  <c:v>429.0</c:v>
                </c:pt>
                <c:pt idx="3334">
                  <c:v>228.0</c:v>
                </c:pt>
                <c:pt idx="3335">
                  <c:v>277.0</c:v>
                </c:pt>
                <c:pt idx="3336">
                  <c:v>187.0</c:v>
                </c:pt>
                <c:pt idx="3337">
                  <c:v>291.0</c:v>
                </c:pt>
                <c:pt idx="3338">
                  <c:v>184.0</c:v>
                </c:pt>
                <c:pt idx="3339">
                  <c:v>316.0</c:v>
                </c:pt>
                <c:pt idx="3340">
                  <c:v>226.0</c:v>
                </c:pt>
                <c:pt idx="3341">
                  <c:v>337.0</c:v>
                </c:pt>
                <c:pt idx="3342">
                  <c:v>231.0</c:v>
                </c:pt>
                <c:pt idx="3343">
                  <c:v>293.0</c:v>
                </c:pt>
                <c:pt idx="3344">
                  <c:v>291.0</c:v>
                </c:pt>
                <c:pt idx="3345">
                  <c:v>236.0</c:v>
                </c:pt>
                <c:pt idx="3346">
                  <c:v>288.0</c:v>
                </c:pt>
                <c:pt idx="3347">
                  <c:v>296.0</c:v>
                </c:pt>
                <c:pt idx="3348">
                  <c:v>199.0</c:v>
                </c:pt>
                <c:pt idx="3349">
                  <c:v>301.0</c:v>
                </c:pt>
                <c:pt idx="3350">
                  <c:v>268.0</c:v>
                </c:pt>
                <c:pt idx="3351">
                  <c:v>251.0</c:v>
                </c:pt>
                <c:pt idx="3352">
                  <c:v>260.0</c:v>
                </c:pt>
                <c:pt idx="3353">
                  <c:v>306.0</c:v>
                </c:pt>
                <c:pt idx="3354">
                  <c:v>264.0</c:v>
                </c:pt>
                <c:pt idx="3355">
                  <c:v>246.0</c:v>
                </c:pt>
                <c:pt idx="3356">
                  <c:v>161.0</c:v>
                </c:pt>
                <c:pt idx="3357">
                  <c:v>296.0</c:v>
                </c:pt>
                <c:pt idx="3358">
                  <c:v>262.0</c:v>
                </c:pt>
                <c:pt idx="3359">
                  <c:v>104.0</c:v>
                </c:pt>
                <c:pt idx="3360">
                  <c:v>290.0</c:v>
                </c:pt>
                <c:pt idx="3361">
                  <c:v>189.0</c:v>
                </c:pt>
                <c:pt idx="3362">
                  <c:v>292.0</c:v>
                </c:pt>
                <c:pt idx="3363">
                  <c:v>210.0</c:v>
                </c:pt>
                <c:pt idx="3364">
                  <c:v>313.0</c:v>
                </c:pt>
                <c:pt idx="3365">
                  <c:v>266.0</c:v>
                </c:pt>
                <c:pt idx="3366">
                  <c:v>249.0</c:v>
                </c:pt>
                <c:pt idx="3367">
                  <c:v>186.0</c:v>
                </c:pt>
                <c:pt idx="3368">
                  <c:v>296.0</c:v>
                </c:pt>
                <c:pt idx="3369">
                  <c:v>235.0</c:v>
                </c:pt>
                <c:pt idx="3370">
                  <c:v>232.0</c:v>
                </c:pt>
                <c:pt idx="3371">
                  <c:v>98.0</c:v>
                </c:pt>
                <c:pt idx="3372">
                  <c:v>264.0</c:v>
                </c:pt>
                <c:pt idx="3373">
                  <c:v>83.0</c:v>
                </c:pt>
                <c:pt idx="3374">
                  <c:v>241.0</c:v>
                </c:pt>
                <c:pt idx="3375">
                  <c:v>320.0</c:v>
                </c:pt>
                <c:pt idx="3376">
                  <c:v>291.0</c:v>
                </c:pt>
                <c:pt idx="3377">
                  <c:v>232.0</c:v>
                </c:pt>
                <c:pt idx="3378">
                  <c:v>310.0</c:v>
                </c:pt>
                <c:pt idx="3379">
                  <c:v>280.0</c:v>
                </c:pt>
                <c:pt idx="3380">
                  <c:v>266.0</c:v>
                </c:pt>
                <c:pt idx="3381">
                  <c:v>339.0</c:v>
                </c:pt>
                <c:pt idx="3382">
                  <c:v>234.0</c:v>
                </c:pt>
                <c:pt idx="3383">
                  <c:v>291.0</c:v>
                </c:pt>
                <c:pt idx="3384">
                  <c:v>142.0</c:v>
                </c:pt>
                <c:pt idx="3385">
                  <c:v>254.0</c:v>
                </c:pt>
                <c:pt idx="3386">
                  <c:v>270.0</c:v>
                </c:pt>
                <c:pt idx="3387">
                  <c:v>326.0</c:v>
                </c:pt>
                <c:pt idx="3388">
                  <c:v>288.0</c:v>
                </c:pt>
                <c:pt idx="3389">
                  <c:v>166.0</c:v>
                </c:pt>
                <c:pt idx="3390">
                  <c:v>222.0</c:v>
                </c:pt>
                <c:pt idx="3391">
                  <c:v>323.0</c:v>
                </c:pt>
                <c:pt idx="3392">
                  <c:v>147.0</c:v>
                </c:pt>
                <c:pt idx="3393">
                  <c:v>216.0</c:v>
                </c:pt>
                <c:pt idx="3394">
                  <c:v>281.0</c:v>
                </c:pt>
                <c:pt idx="3395">
                  <c:v>226.0</c:v>
                </c:pt>
                <c:pt idx="3396">
                  <c:v>63.0</c:v>
                </c:pt>
                <c:pt idx="3397">
                  <c:v>221.0</c:v>
                </c:pt>
                <c:pt idx="3398">
                  <c:v>225.0</c:v>
                </c:pt>
                <c:pt idx="3399">
                  <c:v>324.0</c:v>
                </c:pt>
                <c:pt idx="3400">
                  <c:v>229.0</c:v>
                </c:pt>
                <c:pt idx="3401">
                  <c:v>231.0</c:v>
                </c:pt>
                <c:pt idx="3402">
                  <c:v>290.0</c:v>
                </c:pt>
                <c:pt idx="3403">
                  <c:v>284.0</c:v>
                </c:pt>
                <c:pt idx="3404">
                  <c:v>153.0</c:v>
                </c:pt>
                <c:pt idx="3405">
                  <c:v>184.0</c:v>
                </c:pt>
                <c:pt idx="3406">
                  <c:v>73.0</c:v>
                </c:pt>
                <c:pt idx="3407">
                  <c:v>314.0</c:v>
                </c:pt>
                <c:pt idx="3408">
                  <c:v>202.0</c:v>
                </c:pt>
                <c:pt idx="3409">
                  <c:v>169.0</c:v>
                </c:pt>
                <c:pt idx="3410">
                  <c:v>296.0</c:v>
                </c:pt>
                <c:pt idx="3411">
                  <c:v>332.0</c:v>
                </c:pt>
                <c:pt idx="3412">
                  <c:v>291.0</c:v>
                </c:pt>
                <c:pt idx="3413">
                  <c:v>314.0</c:v>
                </c:pt>
                <c:pt idx="3414">
                  <c:v>273.0</c:v>
                </c:pt>
                <c:pt idx="3415">
                  <c:v>252.0</c:v>
                </c:pt>
                <c:pt idx="3416">
                  <c:v>297.0</c:v>
                </c:pt>
                <c:pt idx="3417">
                  <c:v>157.0</c:v>
                </c:pt>
                <c:pt idx="3418">
                  <c:v>72.0</c:v>
                </c:pt>
                <c:pt idx="3419">
                  <c:v>260.0</c:v>
                </c:pt>
                <c:pt idx="3420">
                  <c:v>219.0</c:v>
                </c:pt>
                <c:pt idx="3421">
                  <c:v>263.0</c:v>
                </c:pt>
                <c:pt idx="3422">
                  <c:v>286.0</c:v>
                </c:pt>
                <c:pt idx="3423">
                  <c:v>281.0</c:v>
                </c:pt>
                <c:pt idx="3424">
                  <c:v>313.0</c:v>
                </c:pt>
                <c:pt idx="3425">
                  <c:v>376.0</c:v>
                </c:pt>
                <c:pt idx="3426">
                  <c:v>316.0</c:v>
                </c:pt>
                <c:pt idx="3427">
                  <c:v>197.0</c:v>
                </c:pt>
                <c:pt idx="3428">
                  <c:v>217.0</c:v>
                </c:pt>
                <c:pt idx="3429">
                  <c:v>175.0</c:v>
                </c:pt>
                <c:pt idx="3430">
                  <c:v>100.0</c:v>
                </c:pt>
                <c:pt idx="3431">
                  <c:v>257.0</c:v>
                </c:pt>
                <c:pt idx="3432">
                  <c:v>198.0</c:v>
                </c:pt>
                <c:pt idx="3433">
                  <c:v>112.0</c:v>
                </c:pt>
                <c:pt idx="3434">
                  <c:v>368.0</c:v>
                </c:pt>
                <c:pt idx="3435">
                  <c:v>308.0</c:v>
                </c:pt>
                <c:pt idx="3436">
                  <c:v>169.0</c:v>
                </c:pt>
                <c:pt idx="3437">
                  <c:v>313.0</c:v>
                </c:pt>
                <c:pt idx="3438">
                  <c:v>179.0</c:v>
                </c:pt>
                <c:pt idx="3439">
                  <c:v>381.0</c:v>
                </c:pt>
                <c:pt idx="3440">
                  <c:v>232.0</c:v>
                </c:pt>
                <c:pt idx="3441">
                  <c:v>182.0</c:v>
                </c:pt>
                <c:pt idx="3442">
                  <c:v>306.0</c:v>
                </c:pt>
                <c:pt idx="3443">
                  <c:v>354.0</c:v>
                </c:pt>
                <c:pt idx="3444">
                  <c:v>88.0</c:v>
                </c:pt>
                <c:pt idx="3445">
                  <c:v>222.0</c:v>
                </c:pt>
                <c:pt idx="3446">
                  <c:v>217.0</c:v>
                </c:pt>
                <c:pt idx="3447">
                  <c:v>422.0</c:v>
                </c:pt>
                <c:pt idx="3448">
                  <c:v>225.0</c:v>
                </c:pt>
                <c:pt idx="3449">
                  <c:v>221.0</c:v>
                </c:pt>
                <c:pt idx="3450">
                  <c:v>267.0</c:v>
                </c:pt>
                <c:pt idx="3451">
                  <c:v>149.0</c:v>
                </c:pt>
                <c:pt idx="3452">
                  <c:v>193.0</c:v>
                </c:pt>
                <c:pt idx="3453">
                  <c:v>236.0</c:v>
                </c:pt>
                <c:pt idx="3454">
                  <c:v>293.0</c:v>
                </c:pt>
                <c:pt idx="3455">
                  <c:v>183.0</c:v>
                </c:pt>
                <c:pt idx="3456">
                  <c:v>236.0</c:v>
                </c:pt>
                <c:pt idx="3457">
                  <c:v>11.0</c:v>
                </c:pt>
                <c:pt idx="3458">
                  <c:v>247.0</c:v>
                </c:pt>
                <c:pt idx="3459">
                  <c:v>303.0</c:v>
                </c:pt>
                <c:pt idx="3460">
                  <c:v>110.0</c:v>
                </c:pt>
                <c:pt idx="3461">
                  <c:v>382.0</c:v>
                </c:pt>
                <c:pt idx="3462">
                  <c:v>173.0</c:v>
                </c:pt>
                <c:pt idx="3463">
                  <c:v>216.0</c:v>
                </c:pt>
                <c:pt idx="3464">
                  <c:v>188.0</c:v>
                </c:pt>
                <c:pt idx="3465">
                  <c:v>194.0</c:v>
                </c:pt>
                <c:pt idx="3466">
                  <c:v>302.0</c:v>
                </c:pt>
                <c:pt idx="3467">
                  <c:v>309.0</c:v>
                </c:pt>
                <c:pt idx="3468">
                  <c:v>138.0</c:v>
                </c:pt>
                <c:pt idx="3469">
                  <c:v>137.0</c:v>
                </c:pt>
                <c:pt idx="3470">
                  <c:v>249.0</c:v>
                </c:pt>
                <c:pt idx="3471">
                  <c:v>281.0</c:v>
                </c:pt>
                <c:pt idx="3472">
                  <c:v>302.0</c:v>
                </c:pt>
                <c:pt idx="3473">
                  <c:v>228.0</c:v>
                </c:pt>
                <c:pt idx="3474">
                  <c:v>307.0</c:v>
                </c:pt>
                <c:pt idx="3475">
                  <c:v>100.0</c:v>
                </c:pt>
                <c:pt idx="3476">
                  <c:v>190.0</c:v>
                </c:pt>
                <c:pt idx="3477">
                  <c:v>264.0</c:v>
                </c:pt>
                <c:pt idx="3478">
                  <c:v>291.0</c:v>
                </c:pt>
                <c:pt idx="3479">
                  <c:v>187.0</c:v>
                </c:pt>
                <c:pt idx="3480">
                  <c:v>250.0</c:v>
                </c:pt>
                <c:pt idx="3481">
                  <c:v>117.0</c:v>
                </c:pt>
                <c:pt idx="3482">
                  <c:v>197.0</c:v>
                </c:pt>
                <c:pt idx="3483">
                  <c:v>429.0</c:v>
                </c:pt>
                <c:pt idx="3484">
                  <c:v>326.0</c:v>
                </c:pt>
                <c:pt idx="3485">
                  <c:v>32.0</c:v>
                </c:pt>
                <c:pt idx="3486">
                  <c:v>243.0</c:v>
                </c:pt>
                <c:pt idx="3487">
                  <c:v>182.0</c:v>
                </c:pt>
                <c:pt idx="3488">
                  <c:v>333.0</c:v>
                </c:pt>
                <c:pt idx="3489">
                  <c:v>368.0</c:v>
                </c:pt>
                <c:pt idx="3490">
                  <c:v>233.0</c:v>
                </c:pt>
                <c:pt idx="3491">
                  <c:v>125.0</c:v>
                </c:pt>
                <c:pt idx="3492">
                  <c:v>288.0</c:v>
                </c:pt>
                <c:pt idx="3493">
                  <c:v>222.0</c:v>
                </c:pt>
                <c:pt idx="3494">
                  <c:v>390.0</c:v>
                </c:pt>
                <c:pt idx="3495">
                  <c:v>5.0</c:v>
                </c:pt>
                <c:pt idx="3496">
                  <c:v>296.0</c:v>
                </c:pt>
                <c:pt idx="3497">
                  <c:v>128.0</c:v>
                </c:pt>
                <c:pt idx="3498">
                  <c:v>242.0</c:v>
                </c:pt>
                <c:pt idx="3499">
                  <c:v>116.0</c:v>
                </c:pt>
                <c:pt idx="3500">
                  <c:v>183.0</c:v>
                </c:pt>
                <c:pt idx="3501">
                  <c:v>302.0</c:v>
                </c:pt>
                <c:pt idx="3502">
                  <c:v>157.0</c:v>
                </c:pt>
                <c:pt idx="3503">
                  <c:v>203.0</c:v>
                </c:pt>
                <c:pt idx="3504">
                  <c:v>191.0</c:v>
                </c:pt>
                <c:pt idx="3505">
                  <c:v>344.0</c:v>
                </c:pt>
                <c:pt idx="3506">
                  <c:v>243.0</c:v>
                </c:pt>
                <c:pt idx="3507">
                  <c:v>210.0</c:v>
                </c:pt>
                <c:pt idx="3508">
                  <c:v>5.0</c:v>
                </c:pt>
                <c:pt idx="3509">
                  <c:v>298.0</c:v>
                </c:pt>
                <c:pt idx="3510">
                  <c:v>343.0</c:v>
                </c:pt>
                <c:pt idx="3511">
                  <c:v>204.0</c:v>
                </c:pt>
                <c:pt idx="3512">
                  <c:v>92.0</c:v>
                </c:pt>
                <c:pt idx="3513">
                  <c:v>194.0</c:v>
                </c:pt>
                <c:pt idx="3514">
                  <c:v>377.0</c:v>
                </c:pt>
                <c:pt idx="3515">
                  <c:v>241.0</c:v>
                </c:pt>
                <c:pt idx="3516">
                  <c:v>150.0</c:v>
                </c:pt>
                <c:pt idx="3517">
                  <c:v>233.0</c:v>
                </c:pt>
                <c:pt idx="3518">
                  <c:v>265.0</c:v>
                </c:pt>
                <c:pt idx="3519">
                  <c:v>332.0</c:v>
                </c:pt>
                <c:pt idx="3520">
                  <c:v>95.0</c:v>
                </c:pt>
                <c:pt idx="3521">
                  <c:v>155.0</c:v>
                </c:pt>
                <c:pt idx="3522">
                  <c:v>237.0</c:v>
                </c:pt>
                <c:pt idx="3523">
                  <c:v>102.0</c:v>
                </c:pt>
                <c:pt idx="3524">
                  <c:v>261.0</c:v>
                </c:pt>
                <c:pt idx="3525">
                  <c:v>214.0</c:v>
                </c:pt>
                <c:pt idx="3526">
                  <c:v>74.0</c:v>
                </c:pt>
                <c:pt idx="3527">
                  <c:v>135.0</c:v>
                </c:pt>
                <c:pt idx="3528">
                  <c:v>196.0</c:v>
                </c:pt>
                <c:pt idx="3529">
                  <c:v>246.0</c:v>
                </c:pt>
                <c:pt idx="3530">
                  <c:v>315.0</c:v>
                </c:pt>
                <c:pt idx="3531">
                  <c:v>197.0</c:v>
                </c:pt>
                <c:pt idx="3532">
                  <c:v>302.0</c:v>
                </c:pt>
                <c:pt idx="3533">
                  <c:v>70.0</c:v>
                </c:pt>
                <c:pt idx="3534">
                  <c:v>69.0</c:v>
                </c:pt>
                <c:pt idx="3535">
                  <c:v>227.0</c:v>
                </c:pt>
                <c:pt idx="3536">
                  <c:v>94.0</c:v>
                </c:pt>
                <c:pt idx="3537">
                  <c:v>308.0</c:v>
                </c:pt>
                <c:pt idx="3538">
                  <c:v>286.0</c:v>
                </c:pt>
                <c:pt idx="3539">
                  <c:v>151.0</c:v>
                </c:pt>
                <c:pt idx="3540">
                  <c:v>263.0</c:v>
                </c:pt>
                <c:pt idx="3541">
                  <c:v>135.0</c:v>
                </c:pt>
                <c:pt idx="3542">
                  <c:v>167.0</c:v>
                </c:pt>
                <c:pt idx="3543">
                  <c:v>28.0</c:v>
                </c:pt>
                <c:pt idx="3544">
                  <c:v>183.0</c:v>
                </c:pt>
                <c:pt idx="3545">
                  <c:v>359.0</c:v>
                </c:pt>
                <c:pt idx="3546">
                  <c:v>128.0</c:v>
                </c:pt>
                <c:pt idx="3547">
                  <c:v>251.0</c:v>
                </c:pt>
                <c:pt idx="3548">
                  <c:v>268.0</c:v>
                </c:pt>
                <c:pt idx="3549">
                  <c:v>231.0</c:v>
                </c:pt>
                <c:pt idx="3550">
                  <c:v>264.0</c:v>
                </c:pt>
                <c:pt idx="3551">
                  <c:v>333.0</c:v>
                </c:pt>
                <c:pt idx="3552">
                  <c:v>375.0</c:v>
                </c:pt>
                <c:pt idx="3553">
                  <c:v>134.0</c:v>
                </c:pt>
                <c:pt idx="3554">
                  <c:v>264.0</c:v>
                </c:pt>
                <c:pt idx="3555">
                  <c:v>380.0</c:v>
                </c:pt>
                <c:pt idx="3556">
                  <c:v>253.0</c:v>
                </c:pt>
                <c:pt idx="3557">
                  <c:v>287.0</c:v>
                </c:pt>
                <c:pt idx="3558">
                  <c:v>272.0</c:v>
                </c:pt>
                <c:pt idx="3559">
                  <c:v>193.0</c:v>
                </c:pt>
                <c:pt idx="3560">
                  <c:v>76.0</c:v>
                </c:pt>
                <c:pt idx="3561">
                  <c:v>215.0</c:v>
                </c:pt>
                <c:pt idx="3562">
                  <c:v>278.0</c:v>
                </c:pt>
                <c:pt idx="3563">
                  <c:v>310.0</c:v>
                </c:pt>
                <c:pt idx="3564">
                  <c:v>266.0</c:v>
                </c:pt>
                <c:pt idx="3565">
                  <c:v>298.0</c:v>
                </c:pt>
                <c:pt idx="3566">
                  <c:v>299.0</c:v>
                </c:pt>
                <c:pt idx="3567">
                  <c:v>213.0</c:v>
                </c:pt>
                <c:pt idx="3568">
                  <c:v>185.0</c:v>
                </c:pt>
                <c:pt idx="3569">
                  <c:v>234.0</c:v>
                </c:pt>
                <c:pt idx="3570">
                  <c:v>71.0</c:v>
                </c:pt>
                <c:pt idx="3571">
                  <c:v>281.0</c:v>
                </c:pt>
                <c:pt idx="3572">
                  <c:v>197.0</c:v>
                </c:pt>
                <c:pt idx="3573">
                  <c:v>81.0</c:v>
                </c:pt>
                <c:pt idx="3574">
                  <c:v>125.0</c:v>
                </c:pt>
                <c:pt idx="3575">
                  <c:v>184.0</c:v>
                </c:pt>
                <c:pt idx="3576">
                  <c:v>318.0</c:v>
                </c:pt>
                <c:pt idx="3577">
                  <c:v>212.0</c:v>
                </c:pt>
                <c:pt idx="3578">
                  <c:v>235.0</c:v>
                </c:pt>
                <c:pt idx="3579">
                  <c:v>433.0</c:v>
                </c:pt>
                <c:pt idx="3580">
                  <c:v>250.0</c:v>
                </c:pt>
                <c:pt idx="3581">
                  <c:v>206.0</c:v>
                </c:pt>
                <c:pt idx="3582">
                  <c:v>332.0</c:v>
                </c:pt>
                <c:pt idx="3583">
                  <c:v>422.0</c:v>
                </c:pt>
                <c:pt idx="3584">
                  <c:v>270.0</c:v>
                </c:pt>
                <c:pt idx="3585">
                  <c:v>249.0</c:v>
                </c:pt>
                <c:pt idx="3586">
                  <c:v>232.0</c:v>
                </c:pt>
                <c:pt idx="3587">
                  <c:v>328.0</c:v>
                </c:pt>
                <c:pt idx="3588">
                  <c:v>219.0</c:v>
                </c:pt>
                <c:pt idx="3589">
                  <c:v>353.0</c:v>
                </c:pt>
                <c:pt idx="3590">
                  <c:v>141.0</c:v>
                </c:pt>
                <c:pt idx="3591">
                  <c:v>52.0</c:v>
                </c:pt>
                <c:pt idx="3592">
                  <c:v>243.0</c:v>
                </c:pt>
                <c:pt idx="3593">
                  <c:v>208.0</c:v>
                </c:pt>
                <c:pt idx="3594">
                  <c:v>211.0</c:v>
                </c:pt>
                <c:pt idx="3595">
                  <c:v>264.0</c:v>
                </c:pt>
                <c:pt idx="3596">
                  <c:v>37.0</c:v>
                </c:pt>
                <c:pt idx="3597">
                  <c:v>217.0</c:v>
                </c:pt>
                <c:pt idx="3598">
                  <c:v>288.0</c:v>
                </c:pt>
                <c:pt idx="3599">
                  <c:v>310.0</c:v>
                </c:pt>
                <c:pt idx="3600">
                  <c:v>164.0</c:v>
                </c:pt>
                <c:pt idx="3601">
                  <c:v>97.0</c:v>
                </c:pt>
                <c:pt idx="3602">
                  <c:v>169.0</c:v>
                </c:pt>
                <c:pt idx="3603">
                  <c:v>243.0</c:v>
                </c:pt>
                <c:pt idx="3604">
                  <c:v>57.0</c:v>
                </c:pt>
                <c:pt idx="3605">
                  <c:v>224.0</c:v>
                </c:pt>
                <c:pt idx="3606">
                  <c:v>233.0</c:v>
                </c:pt>
                <c:pt idx="3607">
                  <c:v>199.0</c:v>
                </c:pt>
                <c:pt idx="3608">
                  <c:v>115.0</c:v>
                </c:pt>
                <c:pt idx="3609">
                  <c:v>233.0</c:v>
                </c:pt>
                <c:pt idx="3610">
                  <c:v>272.0</c:v>
                </c:pt>
                <c:pt idx="3611">
                  <c:v>2.0</c:v>
                </c:pt>
                <c:pt idx="3612">
                  <c:v>56.0</c:v>
                </c:pt>
                <c:pt idx="3613">
                  <c:v>343.0</c:v>
                </c:pt>
                <c:pt idx="3614">
                  <c:v>76.0</c:v>
                </c:pt>
                <c:pt idx="3615">
                  <c:v>132.0</c:v>
                </c:pt>
                <c:pt idx="3616">
                  <c:v>77.0</c:v>
                </c:pt>
                <c:pt idx="3617">
                  <c:v>183.0</c:v>
                </c:pt>
                <c:pt idx="3618">
                  <c:v>172.0</c:v>
                </c:pt>
                <c:pt idx="3619">
                  <c:v>204.0</c:v>
                </c:pt>
                <c:pt idx="3620">
                  <c:v>176.0</c:v>
                </c:pt>
                <c:pt idx="3621">
                  <c:v>200.0</c:v>
                </c:pt>
                <c:pt idx="3622">
                  <c:v>337.0</c:v>
                </c:pt>
                <c:pt idx="3623">
                  <c:v>170.0</c:v>
                </c:pt>
                <c:pt idx="3624">
                  <c:v>229.0</c:v>
                </c:pt>
                <c:pt idx="3625">
                  <c:v>224.0</c:v>
                </c:pt>
                <c:pt idx="3626">
                  <c:v>367.0</c:v>
                </c:pt>
                <c:pt idx="3627">
                  <c:v>362.0</c:v>
                </c:pt>
                <c:pt idx="3628">
                  <c:v>220.0</c:v>
                </c:pt>
                <c:pt idx="3629">
                  <c:v>239.0</c:v>
                </c:pt>
                <c:pt idx="3630">
                  <c:v>48.0</c:v>
                </c:pt>
                <c:pt idx="3631">
                  <c:v>329.0</c:v>
                </c:pt>
                <c:pt idx="3632">
                  <c:v>8.0</c:v>
                </c:pt>
                <c:pt idx="3633">
                  <c:v>138.0</c:v>
                </c:pt>
                <c:pt idx="3634">
                  <c:v>72.0</c:v>
                </c:pt>
                <c:pt idx="3635">
                  <c:v>236.0</c:v>
                </c:pt>
                <c:pt idx="3636">
                  <c:v>290.0</c:v>
                </c:pt>
                <c:pt idx="3637">
                  <c:v>251.0</c:v>
                </c:pt>
                <c:pt idx="3638">
                  <c:v>0.0</c:v>
                </c:pt>
                <c:pt idx="3639">
                  <c:v>296.0</c:v>
                </c:pt>
                <c:pt idx="3640">
                  <c:v>200.0</c:v>
                </c:pt>
                <c:pt idx="3641">
                  <c:v>138.0</c:v>
                </c:pt>
                <c:pt idx="3642">
                  <c:v>200.0</c:v>
                </c:pt>
                <c:pt idx="3643">
                  <c:v>116.0</c:v>
                </c:pt>
                <c:pt idx="3644">
                  <c:v>108.0</c:v>
                </c:pt>
                <c:pt idx="3645">
                  <c:v>169.0</c:v>
                </c:pt>
                <c:pt idx="3646">
                  <c:v>166.0</c:v>
                </c:pt>
                <c:pt idx="3647">
                  <c:v>363.0</c:v>
                </c:pt>
                <c:pt idx="3648">
                  <c:v>349.0</c:v>
                </c:pt>
                <c:pt idx="3649">
                  <c:v>222.0</c:v>
                </c:pt>
                <c:pt idx="3650">
                  <c:v>211.0</c:v>
                </c:pt>
                <c:pt idx="3651">
                  <c:v>189.0</c:v>
                </c:pt>
                <c:pt idx="3652">
                  <c:v>251.0</c:v>
                </c:pt>
                <c:pt idx="3653">
                  <c:v>104.0</c:v>
                </c:pt>
                <c:pt idx="3654">
                  <c:v>164.0</c:v>
                </c:pt>
                <c:pt idx="3655">
                  <c:v>171.0</c:v>
                </c:pt>
                <c:pt idx="3656">
                  <c:v>231.0</c:v>
                </c:pt>
                <c:pt idx="3657">
                  <c:v>357.0</c:v>
                </c:pt>
                <c:pt idx="3658">
                  <c:v>76.0</c:v>
                </c:pt>
                <c:pt idx="3659">
                  <c:v>335.0</c:v>
                </c:pt>
                <c:pt idx="3660">
                  <c:v>68.0</c:v>
                </c:pt>
                <c:pt idx="3661">
                  <c:v>204.0</c:v>
                </c:pt>
                <c:pt idx="3662">
                  <c:v>194.0</c:v>
                </c:pt>
                <c:pt idx="3663">
                  <c:v>304.0</c:v>
                </c:pt>
                <c:pt idx="3664">
                  <c:v>336.0</c:v>
                </c:pt>
                <c:pt idx="3665">
                  <c:v>228.0</c:v>
                </c:pt>
                <c:pt idx="3666">
                  <c:v>182.0</c:v>
                </c:pt>
                <c:pt idx="3667">
                  <c:v>282.0</c:v>
                </c:pt>
                <c:pt idx="3668">
                  <c:v>90.0</c:v>
                </c:pt>
                <c:pt idx="3669">
                  <c:v>147.0</c:v>
                </c:pt>
                <c:pt idx="3670">
                  <c:v>231.0</c:v>
                </c:pt>
                <c:pt idx="3671">
                  <c:v>213.0</c:v>
                </c:pt>
                <c:pt idx="3672">
                  <c:v>263.0</c:v>
                </c:pt>
                <c:pt idx="3673">
                  <c:v>76.0</c:v>
                </c:pt>
                <c:pt idx="3674">
                  <c:v>95.0</c:v>
                </c:pt>
                <c:pt idx="3675">
                  <c:v>320.0</c:v>
                </c:pt>
                <c:pt idx="3676">
                  <c:v>227.0</c:v>
                </c:pt>
                <c:pt idx="3677">
                  <c:v>301.0</c:v>
                </c:pt>
                <c:pt idx="3678">
                  <c:v>93.0</c:v>
                </c:pt>
                <c:pt idx="3679">
                  <c:v>364.0</c:v>
                </c:pt>
                <c:pt idx="3680">
                  <c:v>85.0</c:v>
                </c:pt>
                <c:pt idx="3681">
                  <c:v>119.0</c:v>
                </c:pt>
                <c:pt idx="3682">
                  <c:v>124.0</c:v>
                </c:pt>
                <c:pt idx="3683">
                  <c:v>96.0</c:v>
                </c:pt>
                <c:pt idx="3684">
                  <c:v>24.0</c:v>
                </c:pt>
                <c:pt idx="3685">
                  <c:v>279.0</c:v>
                </c:pt>
                <c:pt idx="3686">
                  <c:v>358.0</c:v>
                </c:pt>
                <c:pt idx="3687">
                  <c:v>237.0</c:v>
                </c:pt>
                <c:pt idx="3688">
                  <c:v>120.0</c:v>
                </c:pt>
                <c:pt idx="3689">
                  <c:v>92.0</c:v>
                </c:pt>
                <c:pt idx="3690">
                  <c:v>366.0</c:v>
                </c:pt>
                <c:pt idx="3691">
                  <c:v>226.0</c:v>
                </c:pt>
                <c:pt idx="3692">
                  <c:v>342.0</c:v>
                </c:pt>
                <c:pt idx="3693">
                  <c:v>335.0</c:v>
                </c:pt>
                <c:pt idx="3694">
                  <c:v>189.0</c:v>
                </c:pt>
                <c:pt idx="3695">
                  <c:v>221.0</c:v>
                </c:pt>
                <c:pt idx="3696">
                  <c:v>246.0</c:v>
                </c:pt>
                <c:pt idx="3697">
                  <c:v>-64.0</c:v>
                </c:pt>
                <c:pt idx="3698">
                  <c:v>170.0</c:v>
                </c:pt>
                <c:pt idx="3699">
                  <c:v>79.0</c:v>
                </c:pt>
                <c:pt idx="3700">
                  <c:v>202.0</c:v>
                </c:pt>
                <c:pt idx="3701">
                  <c:v>143.0</c:v>
                </c:pt>
                <c:pt idx="3702">
                  <c:v>146.0</c:v>
                </c:pt>
                <c:pt idx="3703">
                  <c:v>223.0</c:v>
                </c:pt>
                <c:pt idx="3704">
                  <c:v>319.0</c:v>
                </c:pt>
                <c:pt idx="3705">
                  <c:v>204.0</c:v>
                </c:pt>
                <c:pt idx="3706">
                  <c:v>348.0</c:v>
                </c:pt>
                <c:pt idx="3707">
                  <c:v>55.0</c:v>
                </c:pt>
                <c:pt idx="3708">
                  <c:v>11.0</c:v>
                </c:pt>
                <c:pt idx="3709">
                  <c:v>364.0</c:v>
                </c:pt>
                <c:pt idx="3710">
                  <c:v>104.0</c:v>
                </c:pt>
                <c:pt idx="3711">
                  <c:v>186.0</c:v>
                </c:pt>
                <c:pt idx="3712">
                  <c:v>238.0</c:v>
                </c:pt>
                <c:pt idx="3713">
                  <c:v>255.0</c:v>
                </c:pt>
                <c:pt idx="3714">
                  <c:v>166.0</c:v>
                </c:pt>
                <c:pt idx="3715">
                  <c:v>266.0</c:v>
                </c:pt>
                <c:pt idx="3716">
                  <c:v>55.0</c:v>
                </c:pt>
                <c:pt idx="3717">
                  <c:v>42.0</c:v>
                </c:pt>
                <c:pt idx="3718">
                  <c:v>235.0</c:v>
                </c:pt>
                <c:pt idx="3719">
                  <c:v>152.0</c:v>
                </c:pt>
                <c:pt idx="3720">
                  <c:v>46.0</c:v>
                </c:pt>
                <c:pt idx="3721">
                  <c:v>326.0</c:v>
                </c:pt>
                <c:pt idx="3722">
                  <c:v>141.0</c:v>
                </c:pt>
                <c:pt idx="3723">
                  <c:v>281.0</c:v>
                </c:pt>
                <c:pt idx="3724">
                  <c:v>214.0</c:v>
                </c:pt>
                <c:pt idx="3725">
                  <c:v>214.0</c:v>
                </c:pt>
                <c:pt idx="3726">
                  <c:v>116.0</c:v>
                </c:pt>
                <c:pt idx="3727">
                  <c:v>218.0</c:v>
                </c:pt>
                <c:pt idx="3728">
                  <c:v>-30.0</c:v>
                </c:pt>
                <c:pt idx="3729">
                  <c:v>118.0</c:v>
                </c:pt>
                <c:pt idx="3730">
                  <c:v>167.0</c:v>
                </c:pt>
                <c:pt idx="3731">
                  <c:v>236.0</c:v>
                </c:pt>
                <c:pt idx="3732">
                  <c:v>259.0</c:v>
                </c:pt>
                <c:pt idx="3733">
                  <c:v>306.0</c:v>
                </c:pt>
                <c:pt idx="3734">
                  <c:v>371.0</c:v>
                </c:pt>
                <c:pt idx="3735">
                  <c:v>-23.0</c:v>
                </c:pt>
                <c:pt idx="3736">
                  <c:v>159.0</c:v>
                </c:pt>
                <c:pt idx="3737">
                  <c:v>138.0</c:v>
                </c:pt>
                <c:pt idx="3738">
                  <c:v>235.0</c:v>
                </c:pt>
                <c:pt idx="3739">
                  <c:v>143.0</c:v>
                </c:pt>
                <c:pt idx="3740">
                  <c:v>74.0</c:v>
                </c:pt>
                <c:pt idx="3741">
                  <c:v>249.0</c:v>
                </c:pt>
                <c:pt idx="3742">
                  <c:v>267.0</c:v>
                </c:pt>
                <c:pt idx="3743">
                  <c:v>157.0</c:v>
                </c:pt>
                <c:pt idx="3744">
                  <c:v>280.0</c:v>
                </c:pt>
                <c:pt idx="3745">
                  <c:v>375.0</c:v>
                </c:pt>
                <c:pt idx="3746">
                  <c:v>223.0</c:v>
                </c:pt>
                <c:pt idx="3747">
                  <c:v>101.0</c:v>
                </c:pt>
                <c:pt idx="3748">
                  <c:v>223.0</c:v>
                </c:pt>
                <c:pt idx="3749">
                  <c:v>215.0</c:v>
                </c:pt>
                <c:pt idx="3750">
                  <c:v>145.0</c:v>
                </c:pt>
                <c:pt idx="3751">
                  <c:v>380.0</c:v>
                </c:pt>
                <c:pt idx="3752">
                  <c:v>132.0</c:v>
                </c:pt>
                <c:pt idx="3753">
                  <c:v>206.0</c:v>
                </c:pt>
                <c:pt idx="3754">
                  <c:v>343.0</c:v>
                </c:pt>
                <c:pt idx="3755">
                  <c:v>16.0</c:v>
                </c:pt>
                <c:pt idx="3756">
                  <c:v>103.0</c:v>
                </c:pt>
                <c:pt idx="3757">
                  <c:v>119.0</c:v>
                </c:pt>
                <c:pt idx="3758">
                  <c:v>249.0</c:v>
                </c:pt>
                <c:pt idx="3759">
                  <c:v>275.0</c:v>
                </c:pt>
                <c:pt idx="3760">
                  <c:v>251.0</c:v>
                </c:pt>
                <c:pt idx="3761">
                  <c:v>207.0</c:v>
                </c:pt>
                <c:pt idx="3762">
                  <c:v>199.0</c:v>
                </c:pt>
                <c:pt idx="3763">
                  <c:v>167.0</c:v>
                </c:pt>
                <c:pt idx="3764">
                  <c:v>233.0</c:v>
                </c:pt>
                <c:pt idx="3765">
                  <c:v>199.0</c:v>
                </c:pt>
                <c:pt idx="3766">
                  <c:v>225.0</c:v>
                </c:pt>
                <c:pt idx="3767">
                  <c:v>326.0</c:v>
                </c:pt>
                <c:pt idx="3768">
                  <c:v>262.0</c:v>
                </c:pt>
                <c:pt idx="3769">
                  <c:v>194.0</c:v>
                </c:pt>
                <c:pt idx="3770">
                  <c:v>34.0</c:v>
                </c:pt>
                <c:pt idx="3771">
                  <c:v>291.0</c:v>
                </c:pt>
                <c:pt idx="3772">
                  <c:v>298.0</c:v>
                </c:pt>
                <c:pt idx="3773">
                  <c:v>203.0</c:v>
                </c:pt>
                <c:pt idx="3774">
                  <c:v>347.0</c:v>
                </c:pt>
                <c:pt idx="3775">
                  <c:v>43.0</c:v>
                </c:pt>
                <c:pt idx="3776">
                  <c:v>249.0</c:v>
                </c:pt>
                <c:pt idx="3777">
                  <c:v>349.0</c:v>
                </c:pt>
                <c:pt idx="3778">
                  <c:v>223.0</c:v>
                </c:pt>
                <c:pt idx="3779">
                  <c:v>225.0</c:v>
                </c:pt>
                <c:pt idx="3780">
                  <c:v>190.0</c:v>
                </c:pt>
                <c:pt idx="3781">
                  <c:v>268.0</c:v>
                </c:pt>
                <c:pt idx="3782">
                  <c:v>70.0</c:v>
                </c:pt>
                <c:pt idx="3783">
                  <c:v>106.0</c:v>
                </c:pt>
                <c:pt idx="3784">
                  <c:v>244.0</c:v>
                </c:pt>
                <c:pt idx="3785">
                  <c:v>204.0</c:v>
                </c:pt>
                <c:pt idx="3786">
                  <c:v>226.0</c:v>
                </c:pt>
                <c:pt idx="3787">
                  <c:v>110.0</c:v>
                </c:pt>
                <c:pt idx="3788">
                  <c:v>152.0</c:v>
                </c:pt>
                <c:pt idx="3789">
                  <c:v>92.0</c:v>
                </c:pt>
                <c:pt idx="3790">
                  <c:v>72.0</c:v>
                </c:pt>
                <c:pt idx="3791">
                  <c:v>196.0</c:v>
                </c:pt>
                <c:pt idx="3792">
                  <c:v>140.0</c:v>
                </c:pt>
                <c:pt idx="3793">
                  <c:v>60.0</c:v>
                </c:pt>
                <c:pt idx="3794">
                  <c:v>102.0</c:v>
                </c:pt>
                <c:pt idx="3795">
                  <c:v>293.0</c:v>
                </c:pt>
                <c:pt idx="3796">
                  <c:v>285.0</c:v>
                </c:pt>
                <c:pt idx="3797">
                  <c:v>165.0</c:v>
                </c:pt>
                <c:pt idx="3798">
                  <c:v>196.0</c:v>
                </c:pt>
                <c:pt idx="3799">
                  <c:v>28.0</c:v>
                </c:pt>
                <c:pt idx="3800">
                  <c:v>305.0</c:v>
                </c:pt>
                <c:pt idx="3801">
                  <c:v>222.0</c:v>
                </c:pt>
                <c:pt idx="3802">
                  <c:v>204.0</c:v>
                </c:pt>
                <c:pt idx="3803">
                  <c:v>163.0</c:v>
                </c:pt>
                <c:pt idx="3804">
                  <c:v>125.0</c:v>
                </c:pt>
                <c:pt idx="3805">
                  <c:v>103.0</c:v>
                </c:pt>
                <c:pt idx="3806">
                  <c:v>185.0</c:v>
                </c:pt>
                <c:pt idx="3807">
                  <c:v>243.0</c:v>
                </c:pt>
                <c:pt idx="3808">
                  <c:v>324.0</c:v>
                </c:pt>
                <c:pt idx="3809">
                  <c:v>184.0</c:v>
                </c:pt>
                <c:pt idx="3810">
                  <c:v>325.0</c:v>
                </c:pt>
                <c:pt idx="3811">
                  <c:v>187.0</c:v>
                </c:pt>
                <c:pt idx="3812">
                  <c:v>166.0</c:v>
                </c:pt>
                <c:pt idx="3813">
                  <c:v>243.0</c:v>
                </c:pt>
                <c:pt idx="3814">
                  <c:v>88.0</c:v>
                </c:pt>
                <c:pt idx="3815">
                  <c:v>109.0</c:v>
                </c:pt>
                <c:pt idx="3816">
                  <c:v>74.0</c:v>
                </c:pt>
                <c:pt idx="3817">
                  <c:v>135.0</c:v>
                </c:pt>
                <c:pt idx="3818">
                  <c:v>71.0</c:v>
                </c:pt>
                <c:pt idx="3819">
                  <c:v>252.0</c:v>
                </c:pt>
                <c:pt idx="3820">
                  <c:v>256.0</c:v>
                </c:pt>
                <c:pt idx="3821">
                  <c:v>182.0</c:v>
                </c:pt>
                <c:pt idx="3822">
                  <c:v>231.0</c:v>
                </c:pt>
                <c:pt idx="3823">
                  <c:v>217.0</c:v>
                </c:pt>
                <c:pt idx="3824">
                  <c:v>251.0</c:v>
                </c:pt>
                <c:pt idx="3825">
                  <c:v>50.0</c:v>
                </c:pt>
                <c:pt idx="3826">
                  <c:v>254.0</c:v>
                </c:pt>
                <c:pt idx="3827">
                  <c:v>-24.0</c:v>
                </c:pt>
                <c:pt idx="3828">
                  <c:v>244.0</c:v>
                </c:pt>
                <c:pt idx="3829">
                  <c:v>115.0</c:v>
                </c:pt>
                <c:pt idx="3830">
                  <c:v>215.0</c:v>
                </c:pt>
                <c:pt idx="3831">
                  <c:v>319.0</c:v>
                </c:pt>
                <c:pt idx="3832">
                  <c:v>1.0</c:v>
                </c:pt>
                <c:pt idx="3833">
                  <c:v>295.0</c:v>
                </c:pt>
                <c:pt idx="3834">
                  <c:v>135.0</c:v>
                </c:pt>
                <c:pt idx="3835">
                  <c:v>323.0</c:v>
                </c:pt>
                <c:pt idx="3836">
                  <c:v>121.0</c:v>
                </c:pt>
                <c:pt idx="3837">
                  <c:v>167.0</c:v>
                </c:pt>
                <c:pt idx="3838">
                  <c:v>193.0</c:v>
                </c:pt>
                <c:pt idx="3839">
                  <c:v>269.0</c:v>
                </c:pt>
                <c:pt idx="3840">
                  <c:v>32.0</c:v>
                </c:pt>
                <c:pt idx="3841">
                  <c:v>169.0</c:v>
                </c:pt>
                <c:pt idx="3842">
                  <c:v>157.0</c:v>
                </c:pt>
                <c:pt idx="3843">
                  <c:v>30.0</c:v>
                </c:pt>
                <c:pt idx="3844">
                  <c:v>250.0</c:v>
                </c:pt>
                <c:pt idx="3845">
                  <c:v>304.0</c:v>
                </c:pt>
                <c:pt idx="3846">
                  <c:v>251.0</c:v>
                </c:pt>
                <c:pt idx="3847">
                  <c:v>153.0</c:v>
                </c:pt>
                <c:pt idx="3848">
                  <c:v>31.0</c:v>
                </c:pt>
                <c:pt idx="3849">
                  <c:v>186.0</c:v>
                </c:pt>
                <c:pt idx="3850">
                  <c:v>259.0</c:v>
                </c:pt>
                <c:pt idx="3851">
                  <c:v>245.0</c:v>
                </c:pt>
                <c:pt idx="3852">
                  <c:v>31.0</c:v>
                </c:pt>
                <c:pt idx="3853">
                  <c:v>237.0</c:v>
                </c:pt>
                <c:pt idx="3854">
                  <c:v>278.0</c:v>
                </c:pt>
                <c:pt idx="3855">
                  <c:v>280.0</c:v>
                </c:pt>
                <c:pt idx="3856">
                  <c:v>226.0</c:v>
                </c:pt>
                <c:pt idx="3857">
                  <c:v>39.0</c:v>
                </c:pt>
                <c:pt idx="3858">
                  <c:v>238.0</c:v>
                </c:pt>
                <c:pt idx="3859">
                  <c:v>254.0</c:v>
                </c:pt>
                <c:pt idx="3860">
                  <c:v>123.0</c:v>
                </c:pt>
                <c:pt idx="3861">
                  <c:v>54.0</c:v>
                </c:pt>
                <c:pt idx="3862">
                  <c:v>292.0</c:v>
                </c:pt>
                <c:pt idx="3863">
                  <c:v>89.0</c:v>
                </c:pt>
                <c:pt idx="3864">
                  <c:v>101.0</c:v>
                </c:pt>
                <c:pt idx="3865">
                  <c:v>291.0</c:v>
                </c:pt>
                <c:pt idx="3866">
                  <c:v>97.0</c:v>
                </c:pt>
                <c:pt idx="3867">
                  <c:v>357.0</c:v>
                </c:pt>
                <c:pt idx="3868">
                  <c:v>242.0</c:v>
                </c:pt>
                <c:pt idx="3869">
                  <c:v>323.0</c:v>
                </c:pt>
                <c:pt idx="3870">
                  <c:v>-64.0</c:v>
                </c:pt>
                <c:pt idx="3871">
                  <c:v>97.0</c:v>
                </c:pt>
                <c:pt idx="3872">
                  <c:v>230.0</c:v>
                </c:pt>
                <c:pt idx="3873">
                  <c:v>259.0</c:v>
                </c:pt>
                <c:pt idx="3874">
                  <c:v>32.0</c:v>
                </c:pt>
                <c:pt idx="3875">
                  <c:v>1.0</c:v>
                </c:pt>
                <c:pt idx="3876">
                  <c:v>104.0</c:v>
                </c:pt>
                <c:pt idx="3877">
                  <c:v>269.0</c:v>
                </c:pt>
                <c:pt idx="3878">
                  <c:v>154.0</c:v>
                </c:pt>
                <c:pt idx="3879">
                  <c:v>75.0</c:v>
                </c:pt>
                <c:pt idx="3880">
                  <c:v>35.0</c:v>
                </c:pt>
                <c:pt idx="3881">
                  <c:v>211.0</c:v>
                </c:pt>
                <c:pt idx="3882">
                  <c:v>258.0</c:v>
                </c:pt>
                <c:pt idx="3883">
                  <c:v>225.0</c:v>
                </c:pt>
                <c:pt idx="3884">
                  <c:v>42.0</c:v>
                </c:pt>
                <c:pt idx="3885">
                  <c:v>143.0</c:v>
                </c:pt>
                <c:pt idx="3886">
                  <c:v>-13.0</c:v>
                </c:pt>
                <c:pt idx="3887">
                  <c:v>183.0</c:v>
                </c:pt>
                <c:pt idx="3888">
                  <c:v>-18.0</c:v>
                </c:pt>
                <c:pt idx="3889">
                  <c:v>232.0</c:v>
                </c:pt>
                <c:pt idx="3890">
                  <c:v>173.0</c:v>
                </c:pt>
                <c:pt idx="3891">
                  <c:v>278.0</c:v>
                </c:pt>
                <c:pt idx="3892">
                  <c:v>248.0</c:v>
                </c:pt>
                <c:pt idx="3893">
                  <c:v>230.0</c:v>
                </c:pt>
                <c:pt idx="3894">
                  <c:v>269.0</c:v>
                </c:pt>
                <c:pt idx="3895">
                  <c:v>154.0</c:v>
                </c:pt>
                <c:pt idx="3896">
                  <c:v>123.0</c:v>
                </c:pt>
                <c:pt idx="3897">
                  <c:v>93.0</c:v>
                </c:pt>
                <c:pt idx="3898">
                  <c:v>284.0</c:v>
                </c:pt>
                <c:pt idx="3899">
                  <c:v>-29.0</c:v>
                </c:pt>
                <c:pt idx="3900">
                  <c:v>95.0</c:v>
                </c:pt>
                <c:pt idx="3901">
                  <c:v>232.0</c:v>
                </c:pt>
                <c:pt idx="3902">
                  <c:v>-45.0</c:v>
                </c:pt>
                <c:pt idx="3903">
                  <c:v>32.0</c:v>
                </c:pt>
                <c:pt idx="3904">
                  <c:v>107.0</c:v>
                </c:pt>
                <c:pt idx="3905">
                  <c:v>196.0</c:v>
                </c:pt>
                <c:pt idx="3906">
                  <c:v>88.0</c:v>
                </c:pt>
                <c:pt idx="3907">
                  <c:v>76.0</c:v>
                </c:pt>
                <c:pt idx="3908">
                  <c:v>255.0</c:v>
                </c:pt>
                <c:pt idx="3909">
                  <c:v>250.0</c:v>
                </c:pt>
                <c:pt idx="3910">
                  <c:v>171.0</c:v>
                </c:pt>
                <c:pt idx="3911">
                  <c:v>162.0</c:v>
                </c:pt>
                <c:pt idx="3912">
                  <c:v>221.0</c:v>
                </c:pt>
                <c:pt idx="3913">
                  <c:v>-36.0</c:v>
                </c:pt>
                <c:pt idx="3914">
                  <c:v>-39.0</c:v>
                </c:pt>
                <c:pt idx="3915">
                  <c:v>145.0</c:v>
                </c:pt>
                <c:pt idx="3916">
                  <c:v>11.0</c:v>
                </c:pt>
                <c:pt idx="3917">
                  <c:v>345.0</c:v>
                </c:pt>
                <c:pt idx="3918">
                  <c:v>311.0</c:v>
                </c:pt>
                <c:pt idx="3919">
                  <c:v>179.0</c:v>
                </c:pt>
                <c:pt idx="3920">
                  <c:v>78.0</c:v>
                </c:pt>
                <c:pt idx="3921">
                  <c:v>202.0</c:v>
                </c:pt>
                <c:pt idx="3922">
                  <c:v>353.0</c:v>
                </c:pt>
                <c:pt idx="3923">
                  <c:v>173.0</c:v>
                </c:pt>
                <c:pt idx="3924">
                  <c:v>167.0</c:v>
                </c:pt>
                <c:pt idx="3925">
                  <c:v>83.0</c:v>
                </c:pt>
                <c:pt idx="3926">
                  <c:v>173.0</c:v>
                </c:pt>
                <c:pt idx="3927">
                  <c:v>183.0</c:v>
                </c:pt>
                <c:pt idx="3928">
                  <c:v>151.0</c:v>
                </c:pt>
                <c:pt idx="3929">
                  <c:v>167.0</c:v>
                </c:pt>
                <c:pt idx="3930">
                  <c:v>114.0</c:v>
                </c:pt>
                <c:pt idx="3931">
                  <c:v>152.0</c:v>
                </c:pt>
                <c:pt idx="3932">
                  <c:v>229.0</c:v>
                </c:pt>
                <c:pt idx="3933">
                  <c:v>-41.0</c:v>
                </c:pt>
                <c:pt idx="3934">
                  <c:v>202.0</c:v>
                </c:pt>
                <c:pt idx="3935">
                  <c:v>264.0</c:v>
                </c:pt>
                <c:pt idx="3936">
                  <c:v>318.0</c:v>
                </c:pt>
                <c:pt idx="3937">
                  <c:v>211.0</c:v>
                </c:pt>
                <c:pt idx="3938">
                  <c:v>132.0</c:v>
                </c:pt>
                <c:pt idx="3939">
                  <c:v>123.0</c:v>
                </c:pt>
                <c:pt idx="3940">
                  <c:v>236.0</c:v>
                </c:pt>
                <c:pt idx="3941">
                  <c:v>197.0</c:v>
                </c:pt>
                <c:pt idx="3942">
                  <c:v>193.0</c:v>
                </c:pt>
                <c:pt idx="3943">
                  <c:v>236.0</c:v>
                </c:pt>
                <c:pt idx="3944">
                  <c:v>83.0</c:v>
                </c:pt>
                <c:pt idx="3945">
                  <c:v>222.0</c:v>
                </c:pt>
                <c:pt idx="3946">
                  <c:v>21.0</c:v>
                </c:pt>
                <c:pt idx="3947">
                  <c:v>-26.0</c:v>
                </c:pt>
                <c:pt idx="3948">
                  <c:v>206.0</c:v>
                </c:pt>
                <c:pt idx="3949">
                  <c:v>198.0</c:v>
                </c:pt>
                <c:pt idx="3950">
                  <c:v>193.0</c:v>
                </c:pt>
                <c:pt idx="3951">
                  <c:v>119.0</c:v>
                </c:pt>
                <c:pt idx="3952">
                  <c:v>208.0</c:v>
                </c:pt>
                <c:pt idx="3953">
                  <c:v>65.0</c:v>
                </c:pt>
                <c:pt idx="3954">
                  <c:v>254.0</c:v>
                </c:pt>
                <c:pt idx="3955">
                  <c:v>191.0</c:v>
                </c:pt>
                <c:pt idx="3956">
                  <c:v>150.0</c:v>
                </c:pt>
                <c:pt idx="3957">
                  <c:v>157.0</c:v>
                </c:pt>
                <c:pt idx="3958">
                  <c:v>166.0</c:v>
                </c:pt>
                <c:pt idx="3959">
                  <c:v>74.0</c:v>
                </c:pt>
                <c:pt idx="3960">
                  <c:v>181.0</c:v>
                </c:pt>
                <c:pt idx="3961">
                  <c:v>-19.0</c:v>
                </c:pt>
                <c:pt idx="3962">
                  <c:v>183.0</c:v>
                </c:pt>
                <c:pt idx="3963">
                  <c:v>-10.0</c:v>
                </c:pt>
                <c:pt idx="3964">
                  <c:v>274.0</c:v>
                </c:pt>
                <c:pt idx="3965">
                  <c:v>227.0</c:v>
                </c:pt>
                <c:pt idx="3966">
                  <c:v>133.0</c:v>
                </c:pt>
                <c:pt idx="3967">
                  <c:v>192.0</c:v>
                </c:pt>
                <c:pt idx="3968">
                  <c:v>195.0</c:v>
                </c:pt>
                <c:pt idx="3969">
                  <c:v>30.0</c:v>
                </c:pt>
                <c:pt idx="3970">
                  <c:v>167.0</c:v>
                </c:pt>
                <c:pt idx="3971">
                  <c:v>207.0</c:v>
                </c:pt>
                <c:pt idx="3972">
                  <c:v>208.0</c:v>
                </c:pt>
                <c:pt idx="3973">
                  <c:v>311.0</c:v>
                </c:pt>
                <c:pt idx="3974">
                  <c:v>75.0</c:v>
                </c:pt>
                <c:pt idx="3975">
                  <c:v>-27.0</c:v>
                </c:pt>
                <c:pt idx="3976">
                  <c:v>1.0</c:v>
                </c:pt>
                <c:pt idx="3977">
                  <c:v>162.0</c:v>
                </c:pt>
                <c:pt idx="3978">
                  <c:v>159.0</c:v>
                </c:pt>
                <c:pt idx="3979">
                  <c:v>7.0</c:v>
                </c:pt>
                <c:pt idx="3980">
                  <c:v>133.0</c:v>
                </c:pt>
                <c:pt idx="3981">
                  <c:v>-31.0</c:v>
                </c:pt>
                <c:pt idx="3982">
                  <c:v>1.0</c:v>
                </c:pt>
                <c:pt idx="3983">
                  <c:v>51.0</c:v>
                </c:pt>
                <c:pt idx="3984">
                  <c:v>241.0</c:v>
                </c:pt>
                <c:pt idx="3985">
                  <c:v>-7.0</c:v>
                </c:pt>
                <c:pt idx="3986">
                  <c:v>187.0</c:v>
                </c:pt>
                <c:pt idx="3987">
                  <c:v>260.0</c:v>
                </c:pt>
                <c:pt idx="3988">
                  <c:v>127.0</c:v>
                </c:pt>
                <c:pt idx="3989">
                  <c:v>119.0</c:v>
                </c:pt>
                <c:pt idx="3990">
                  <c:v>237.0</c:v>
                </c:pt>
                <c:pt idx="3991">
                  <c:v>177.0</c:v>
                </c:pt>
                <c:pt idx="3992">
                  <c:v>-103.0</c:v>
                </c:pt>
                <c:pt idx="3993">
                  <c:v>227.0</c:v>
                </c:pt>
                <c:pt idx="3994">
                  <c:v>139.0</c:v>
                </c:pt>
                <c:pt idx="3995">
                  <c:v>195.0</c:v>
                </c:pt>
                <c:pt idx="3996">
                  <c:v>-27.0</c:v>
                </c:pt>
                <c:pt idx="3997">
                  <c:v>244.0</c:v>
                </c:pt>
                <c:pt idx="3998">
                  <c:v>134.0</c:v>
                </c:pt>
                <c:pt idx="3999">
                  <c:v>232.0</c:v>
                </c:pt>
                <c:pt idx="4000">
                  <c:v>257.0</c:v>
                </c:pt>
                <c:pt idx="4001">
                  <c:v>31.0</c:v>
                </c:pt>
                <c:pt idx="4002">
                  <c:v>78.0</c:v>
                </c:pt>
                <c:pt idx="4003">
                  <c:v>94.0</c:v>
                </c:pt>
                <c:pt idx="4004">
                  <c:v>33.0</c:v>
                </c:pt>
                <c:pt idx="4005">
                  <c:v>-27.0</c:v>
                </c:pt>
                <c:pt idx="4006">
                  <c:v>-15.0</c:v>
                </c:pt>
                <c:pt idx="4007">
                  <c:v>196.0</c:v>
                </c:pt>
                <c:pt idx="4008">
                  <c:v>273.0</c:v>
                </c:pt>
                <c:pt idx="4009">
                  <c:v>287.0</c:v>
                </c:pt>
                <c:pt idx="4010">
                  <c:v>99.0</c:v>
                </c:pt>
                <c:pt idx="4011">
                  <c:v>307.0</c:v>
                </c:pt>
                <c:pt idx="4012">
                  <c:v>55.0</c:v>
                </c:pt>
                <c:pt idx="4013">
                  <c:v>218.0</c:v>
                </c:pt>
                <c:pt idx="4014">
                  <c:v>2.0</c:v>
                </c:pt>
                <c:pt idx="4015">
                  <c:v>44.0</c:v>
                </c:pt>
                <c:pt idx="4016">
                  <c:v>1.0</c:v>
                </c:pt>
                <c:pt idx="4017">
                  <c:v>273.0</c:v>
                </c:pt>
                <c:pt idx="4018">
                  <c:v>248.0</c:v>
                </c:pt>
                <c:pt idx="4019">
                  <c:v>154.0</c:v>
                </c:pt>
                <c:pt idx="4020">
                  <c:v>-50.0</c:v>
                </c:pt>
                <c:pt idx="4021">
                  <c:v>51.0</c:v>
                </c:pt>
                <c:pt idx="4022">
                  <c:v>87.0</c:v>
                </c:pt>
                <c:pt idx="4023">
                  <c:v>-45.0</c:v>
                </c:pt>
                <c:pt idx="4024">
                  <c:v>89.0</c:v>
                </c:pt>
                <c:pt idx="4025">
                  <c:v>-14.0</c:v>
                </c:pt>
                <c:pt idx="4026">
                  <c:v>218.0</c:v>
                </c:pt>
                <c:pt idx="4027">
                  <c:v>-101.0</c:v>
                </c:pt>
                <c:pt idx="4028">
                  <c:v>172.0</c:v>
                </c:pt>
                <c:pt idx="4029">
                  <c:v>286.0</c:v>
                </c:pt>
                <c:pt idx="4030">
                  <c:v>371.0</c:v>
                </c:pt>
                <c:pt idx="4031">
                  <c:v>14.0</c:v>
                </c:pt>
                <c:pt idx="4032">
                  <c:v>122.0</c:v>
                </c:pt>
                <c:pt idx="4033">
                  <c:v>6.0</c:v>
                </c:pt>
                <c:pt idx="4034">
                  <c:v>171.0</c:v>
                </c:pt>
                <c:pt idx="4035">
                  <c:v>24.0</c:v>
                </c:pt>
                <c:pt idx="4036">
                  <c:v>171.0</c:v>
                </c:pt>
                <c:pt idx="4037">
                  <c:v>-6.0</c:v>
                </c:pt>
                <c:pt idx="4038">
                  <c:v>131.0</c:v>
                </c:pt>
                <c:pt idx="4039">
                  <c:v>51.0</c:v>
                </c:pt>
                <c:pt idx="4040">
                  <c:v>-66.0</c:v>
                </c:pt>
                <c:pt idx="4041">
                  <c:v>174.0</c:v>
                </c:pt>
                <c:pt idx="4042">
                  <c:v>329.0</c:v>
                </c:pt>
                <c:pt idx="4043">
                  <c:v>80.0</c:v>
                </c:pt>
                <c:pt idx="4044">
                  <c:v>139.0</c:v>
                </c:pt>
                <c:pt idx="4045">
                  <c:v>16.0</c:v>
                </c:pt>
                <c:pt idx="4046">
                  <c:v>85.0</c:v>
                </c:pt>
                <c:pt idx="4047">
                  <c:v>107.0</c:v>
                </c:pt>
                <c:pt idx="4048">
                  <c:v>39.0</c:v>
                </c:pt>
                <c:pt idx="4049">
                  <c:v>231.0</c:v>
                </c:pt>
                <c:pt idx="4050">
                  <c:v>79.0</c:v>
                </c:pt>
                <c:pt idx="4051">
                  <c:v>92.0</c:v>
                </c:pt>
                <c:pt idx="4052">
                  <c:v>256.0</c:v>
                </c:pt>
                <c:pt idx="4053">
                  <c:v>-78.0</c:v>
                </c:pt>
                <c:pt idx="4054">
                  <c:v>141.0</c:v>
                </c:pt>
                <c:pt idx="4055">
                  <c:v>74.0</c:v>
                </c:pt>
                <c:pt idx="4056">
                  <c:v>186.0</c:v>
                </c:pt>
                <c:pt idx="4057">
                  <c:v>93.0</c:v>
                </c:pt>
                <c:pt idx="4058">
                  <c:v>-7.0</c:v>
                </c:pt>
                <c:pt idx="4059">
                  <c:v>162.0</c:v>
                </c:pt>
                <c:pt idx="4060">
                  <c:v>123.0</c:v>
                </c:pt>
                <c:pt idx="4061">
                  <c:v>199.0</c:v>
                </c:pt>
                <c:pt idx="4062">
                  <c:v>60.0</c:v>
                </c:pt>
                <c:pt idx="4063">
                  <c:v>38.0</c:v>
                </c:pt>
                <c:pt idx="4064">
                  <c:v>120.0</c:v>
                </c:pt>
                <c:pt idx="4065">
                  <c:v>236.0</c:v>
                </c:pt>
                <c:pt idx="4066">
                  <c:v>54.0</c:v>
                </c:pt>
                <c:pt idx="4067">
                  <c:v>92.0</c:v>
                </c:pt>
                <c:pt idx="4068">
                  <c:v>227.0</c:v>
                </c:pt>
                <c:pt idx="4069">
                  <c:v>-99.0</c:v>
                </c:pt>
                <c:pt idx="4070">
                  <c:v>140.0</c:v>
                </c:pt>
                <c:pt idx="4071">
                  <c:v>162.0</c:v>
                </c:pt>
                <c:pt idx="4072">
                  <c:v>204.0</c:v>
                </c:pt>
                <c:pt idx="4073">
                  <c:v>-41.0</c:v>
                </c:pt>
                <c:pt idx="4074">
                  <c:v>149.0</c:v>
                </c:pt>
                <c:pt idx="4075">
                  <c:v>1.0</c:v>
                </c:pt>
                <c:pt idx="4076">
                  <c:v>89.0</c:v>
                </c:pt>
                <c:pt idx="4077">
                  <c:v>142.0</c:v>
                </c:pt>
                <c:pt idx="4078">
                  <c:v>101.0</c:v>
                </c:pt>
                <c:pt idx="4079">
                  <c:v>13.0</c:v>
                </c:pt>
                <c:pt idx="4080">
                  <c:v>-33.0</c:v>
                </c:pt>
                <c:pt idx="4081">
                  <c:v>170.0</c:v>
                </c:pt>
                <c:pt idx="4082">
                  <c:v>-80.0</c:v>
                </c:pt>
                <c:pt idx="4083">
                  <c:v>90.0</c:v>
                </c:pt>
                <c:pt idx="4084">
                  <c:v>142.0</c:v>
                </c:pt>
                <c:pt idx="4085">
                  <c:v>114.0</c:v>
                </c:pt>
                <c:pt idx="4086">
                  <c:v>64.0</c:v>
                </c:pt>
                <c:pt idx="4087">
                  <c:v>75.0</c:v>
                </c:pt>
                <c:pt idx="4088">
                  <c:v>-66.0</c:v>
                </c:pt>
                <c:pt idx="4089">
                  <c:v>-51.0</c:v>
                </c:pt>
                <c:pt idx="4090">
                  <c:v>-27.0</c:v>
                </c:pt>
                <c:pt idx="4091">
                  <c:v>-88.0</c:v>
                </c:pt>
                <c:pt idx="4092">
                  <c:v>55.0</c:v>
                </c:pt>
                <c:pt idx="4093">
                  <c:v>40.0</c:v>
                </c:pt>
                <c:pt idx="4094">
                  <c:v>-148.0</c:v>
                </c:pt>
                <c:pt idx="4095">
                  <c:v>-52.0</c:v>
                </c:pt>
                <c:pt idx="4096">
                  <c:v>-36.0</c:v>
                </c:pt>
                <c:pt idx="4097">
                  <c:v>83.0</c:v>
                </c:pt>
                <c:pt idx="4098">
                  <c:v>114.0</c:v>
                </c:pt>
                <c:pt idx="4099">
                  <c:v>-66.0</c:v>
                </c:pt>
                <c:pt idx="4100">
                  <c:v>91.0</c:v>
                </c:pt>
                <c:pt idx="4101">
                  <c:v>106.0</c:v>
                </c:pt>
                <c:pt idx="4102">
                  <c:v>-32.0</c:v>
                </c:pt>
                <c:pt idx="4103">
                  <c:v>71.0</c:v>
                </c:pt>
                <c:pt idx="4104">
                  <c:v>117.0</c:v>
                </c:pt>
                <c:pt idx="4105">
                  <c:v>78.0</c:v>
                </c:pt>
                <c:pt idx="4106">
                  <c:v>-186.0</c:v>
                </c:pt>
                <c:pt idx="4107">
                  <c:v>102.0</c:v>
                </c:pt>
                <c:pt idx="4108">
                  <c:v>96.0</c:v>
                </c:pt>
                <c:pt idx="4109">
                  <c:v>37.0</c:v>
                </c:pt>
                <c:pt idx="4110">
                  <c:v>32.0</c:v>
                </c:pt>
                <c:pt idx="4111">
                  <c:v>-94.0</c:v>
                </c:pt>
                <c:pt idx="4112">
                  <c:v>-80.0</c:v>
                </c:pt>
                <c:pt idx="4113">
                  <c:v>38.0</c:v>
                </c:pt>
                <c:pt idx="4114">
                  <c:v>-51.0</c:v>
                </c:pt>
                <c:pt idx="4115">
                  <c:v>27.0</c:v>
                </c:pt>
                <c:pt idx="4116">
                  <c:v>-99.0</c:v>
                </c:pt>
                <c:pt idx="4117">
                  <c:v>-63.0</c:v>
                </c:pt>
                <c:pt idx="4118">
                  <c:v>-70.0</c:v>
                </c:pt>
                <c:pt idx="4119">
                  <c:v>-101.0</c:v>
                </c:pt>
                <c:pt idx="4120">
                  <c:v>-126.0</c:v>
                </c:pt>
                <c:pt idx="4121">
                  <c:v>-43.0</c:v>
                </c:pt>
                <c:pt idx="4122">
                  <c:v>-14.0</c:v>
                </c:pt>
                <c:pt idx="4123">
                  <c:v>-13.0</c:v>
                </c:pt>
                <c:pt idx="4124">
                  <c:v>-79.0</c:v>
                </c:pt>
                <c:pt idx="4125">
                  <c:v>38.0</c:v>
                </c:pt>
                <c:pt idx="4126">
                  <c:v>-36.0</c:v>
                </c:pt>
                <c:pt idx="4127">
                  <c:v>-35.0</c:v>
                </c:pt>
                <c:pt idx="4128">
                  <c:v>-63.0</c:v>
                </c:pt>
                <c:pt idx="4129">
                  <c:v>40.0</c:v>
                </c:pt>
                <c:pt idx="4130">
                  <c:v>-173.0</c:v>
                </c:pt>
                <c:pt idx="4131">
                  <c:v>-127.0</c:v>
                </c:pt>
                <c:pt idx="4132">
                  <c:v>-154.0</c:v>
                </c:pt>
                <c:pt idx="4133">
                  <c:v>-63.0</c:v>
                </c:pt>
              </c:numCache>
            </c:numRef>
          </c:xVal>
          <c:yVal>
            <c:numRef>
              <c:f>rdcpr2!$B$1:$B$4134</c:f>
              <c:numCache>
                <c:formatCode>General</c:formatCode>
                <c:ptCount val="4134"/>
                <c:pt idx="0">
                  <c:v>654.0</c:v>
                </c:pt>
                <c:pt idx="1">
                  <c:v>765.0</c:v>
                </c:pt>
                <c:pt idx="2">
                  <c:v>753.0</c:v>
                </c:pt>
                <c:pt idx="3">
                  <c:v>593.0</c:v>
                </c:pt>
                <c:pt idx="4">
                  <c:v>803.0</c:v>
                </c:pt>
                <c:pt idx="5">
                  <c:v>644.0</c:v>
                </c:pt>
                <c:pt idx="6">
                  <c:v>691.0</c:v>
                </c:pt>
                <c:pt idx="7">
                  <c:v>675.0</c:v>
                </c:pt>
                <c:pt idx="8">
                  <c:v>543.0</c:v>
                </c:pt>
                <c:pt idx="9">
                  <c:v>519.0</c:v>
                </c:pt>
                <c:pt idx="10">
                  <c:v>539.0</c:v>
                </c:pt>
                <c:pt idx="11">
                  <c:v>752.0</c:v>
                </c:pt>
                <c:pt idx="12">
                  <c:v>649.0</c:v>
                </c:pt>
                <c:pt idx="13">
                  <c:v>500.0</c:v>
                </c:pt>
                <c:pt idx="14">
                  <c:v>469.0</c:v>
                </c:pt>
                <c:pt idx="15">
                  <c:v>494.0</c:v>
                </c:pt>
                <c:pt idx="16">
                  <c:v>619.0</c:v>
                </c:pt>
                <c:pt idx="17">
                  <c:v>474.0</c:v>
                </c:pt>
                <c:pt idx="18">
                  <c:v>679.0</c:v>
                </c:pt>
                <c:pt idx="19">
                  <c:v>620.0</c:v>
                </c:pt>
                <c:pt idx="20">
                  <c:v>717.0</c:v>
                </c:pt>
                <c:pt idx="21">
                  <c:v>487.0</c:v>
                </c:pt>
                <c:pt idx="22">
                  <c:v>545.0</c:v>
                </c:pt>
                <c:pt idx="23">
                  <c:v>601.0</c:v>
                </c:pt>
                <c:pt idx="24">
                  <c:v>626.0</c:v>
                </c:pt>
                <c:pt idx="25">
                  <c:v>597.0</c:v>
                </c:pt>
                <c:pt idx="26">
                  <c:v>680.0</c:v>
                </c:pt>
                <c:pt idx="27">
                  <c:v>580.0</c:v>
                </c:pt>
                <c:pt idx="28">
                  <c:v>598.0</c:v>
                </c:pt>
                <c:pt idx="29">
                  <c:v>542.0</c:v>
                </c:pt>
                <c:pt idx="30">
                  <c:v>612.0</c:v>
                </c:pt>
                <c:pt idx="31">
                  <c:v>394.0</c:v>
                </c:pt>
                <c:pt idx="32">
                  <c:v>616.0</c:v>
                </c:pt>
                <c:pt idx="33">
                  <c:v>630.0</c:v>
                </c:pt>
                <c:pt idx="34">
                  <c:v>280.0</c:v>
                </c:pt>
                <c:pt idx="35">
                  <c:v>529.0</c:v>
                </c:pt>
                <c:pt idx="36">
                  <c:v>422.0</c:v>
                </c:pt>
                <c:pt idx="37">
                  <c:v>590.0</c:v>
                </c:pt>
                <c:pt idx="38">
                  <c:v>549.0</c:v>
                </c:pt>
                <c:pt idx="39">
                  <c:v>549.0</c:v>
                </c:pt>
                <c:pt idx="40">
                  <c:v>678.0</c:v>
                </c:pt>
                <c:pt idx="41">
                  <c:v>627.0</c:v>
                </c:pt>
                <c:pt idx="42">
                  <c:v>582.0</c:v>
                </c:pt>
                <c:pt idx="43">
                  <c:v>633.0</c:v>
                </c:pt>
                <c:pt idx="44">
                  <c:v>423.0</c:v>
                </c:pt>
                <c:pt idx="45">
                  <c:v>422.0</c:v>
                </c:pt>
                <c:pt idx="46">
                  <c:v>610.0</c:v>
                </c:pt>
                <c:pt idx="47">
                  <c:v>527.0</c:v>
                </c:pt>
                <c:pt idx="48">
                  <c:v>577.0</c:v>
                </c:pt>
                <c:pt idx="49">
                  <c:v>611.0</c:v>
                </c:pt>
                <c:pt idx="50">
                  <c:v>479.0</c:v>
                </c:pt>
                <c:pt idx="51">
                  <c:v>452.0</c:v>
                </c:pt>
                <c:pt idx="52">
                  <c:v>651.0</c:v>
                </c:pt>
                <c:pt idx="53">
                  <c:v>462.0</c:v>
                </c:pt>
                <c:pt idx="54">
                  <c:v>580.0</c:v>
                </c:pt>
                <c:pt idx="55">
                  <c:v>624.0</c:v>
                </c:pt>
                <c:pt idx="56">
                  <c:v>506.0</c:v>
                </c:pt>
                <c:pt idx="57">
                  <c:v>518.0</c:v>
                </c:pt>
                <c:pt idx="58">
                  <c:v>537.0</c:v>
                </c:pt>
                <c:pt idx="59">
                  <c:v>426.0</c:v>
                </c:pt>
                <c:pt idx="60">
                  <c:v>617.0</c:v>
                </c:pt>
                <c:pt idx="61">
                  <c:v>478.0</c:v>
                </c:pt>
                <c:pt idx="62">
                  <c:v>643.0</c:v>
                </c:pt>
                <c:pt idx="63">
                  <c:v>531.0</c:v>
                </c:pt>
                <c:pt idx="64">
                  <c:v>308.0</c:v>
                </c:pt>
                <c:pt idx="65">
                  <c:v>580.0</c:v>
                </c:pt>
                <c:pt idx="66">
                  <c:v>558.0</c:v>
                </c:pt>
                <c:pt idx="67">
                  <c:v>474.0</c:v>
                </c:pt>
                <c:pt idx="68">
                  <c:v>552.0</c:v>
                </c:pt>
                <c:pt idx="69">
                  <c:v>479.0</c:v>
                </c:pt>
                <c:pt idx="70">
                  <c:v>544.0</c:v>
                </c:pt>
                <c:pt idx="71">
                  <c:v>457.0</c:v>
                </c:pt>
                <c:pt idx="72">
                  <c:v>454.0</c:v>
                </c:pt>
                <c:pt idx="73">
                  <c:v>417.0</c:v>
                </c:pt>
                <c:pt idx="74">
                  <c:v>546.0</c:v>
                </c:pt>
                <c:pt idx="75">
                  <c:v>642.0</c:v>
                </c:pt>
                <c:pt idx="76">
                  <c:v>522.0</c:v>
                </c:pt>
                <c:pt idx="77">
                  <c:v>465.0</c:v>
                </c:pt>
                <c:pt idx="78">
                  <c:v>559.0</c:v>
                </c:pt>
                <c:pt idx="79">
                  <c:v>678.0</c:v>
                </c:pt>
                <c:pt idx="80">
                  <c:v>581.0</c:v>
                </c:pt>
                <c:pt idx="81">
                  <c:v>631.0</c:v>
                </c:pt>
                <c:pt idx="82">
                  <c:v>556.0</c:v>
                </c:pt>
                <c:pt idx="83">
                  <c:v>568.0</c:v>
                </c:pt>
                <c:pt idx="84">
                  <c:v>556.0</c:v>
                </c:pt>
                <c:pt idx="85">
                  <c:v>529.0</c:v>
                </c:pt>
                <c:pt idx="86">
                  <c:v>450.0</c:v>
                </c:pt>
                <c:pt idx="87">
                  <c:v>352.0</c:v>
                </c:pt>
                <c:pt idx="88">
                  <c:v>320.0</c:v>
                </c:pt>
                <c:pt idx="89">
                  <c:v>457.0</c:v>
                </c:pt>
                <c:pt idx="90">
                  <c:v>467.0</c:v>
                </c:pt>
                <c:pt idx="91">
                  <c:v>441.0</c:v>
                </c:pt>
                <c:pt idx="92">
                  <c:v>522.0</c:v>
                </c:pt>
                <c:pt idx="93">
                  <c:v>564.0</c:v>
                </c:pt>
                <c:pt idx="94">
                  <c:v>596.0</c:v>
                </c:pt>
                <c:pt idx="95">
                  <c:v>356.0</c:v>
                </c:pt>
                <c:pt idx="96">
                  <c:v>339.0</c:v>
                </c:pt>
                <c:pt idx="97">
                  <c:v>501.0</c:v>
                </c:pt>
                <c:pt idx="98">
                  <c:v>518.0</c:v>
                </c:pt>
                <c:pt idx="99">
                  <c:v>415.0</c:v>
                </c:pt>
                <c:pt idx="100">
                  <c:v>444.0</c:v>
                </c:pt>
                <c:pt idx="101">
                  <c:v>574.0</c:v>
                </c:pt>
                <c:pt idx="102">
                  <c:v>321.0</c:v>
                </c:pt>
                <c:pt idx="103">
                  <c:v>631.0</c:v>
                </c:pt>
                <c:pt idx="104">
                  <c:v>557.0</c:v>
                </c:pt>
                <c:pt idx="105">
                  <c:v>500.0</c:v>
                </c:pt>
                <c:pt idx="106">
                  <c:v>452.0</c:v>
                </c:pt>
                <c:pt idx="107">
                  <c:v>517.0</c:v>
                </c:pt>
                <c:pt idx="108">
                  <c:v>378.0</c:v>
                </c:pt>
                <c:pt idx="109">
                  <c:v>559.0</c:v>
                </c:pt>
                <c:pt idx="110">
                  <c:v>612.0</c:v>
                </c:pt>
                <c:pt idx="111">
                  <c:v>485.0</c:v>
                </c:pt>
                <c:pt idx="112">
                  <c:v>402.0</c:v>
                </c:pt>
                <c:pt idx="113">
                  <c:v>368.0</c:v>
                </c:pt>
                <c:pt idx="114">
                  <c:v>318.0</c:v>
                </c:pt>
                <c:pt idx="115">
                  <c:v>427.0</c:v>
                </c:pt>
                <c:pt idx="116">
                  <c:v>541.0</c:v>
                </c:pt>
                <c:pt idx="117">
                  <c:v>581.0</c:v>
                </c:pt>
                <c:pt idx="118">
                  <c:v>520.0</c:v>
                </c:pt>
                <c:pt idx="119">
                  <c:v>495.0</c:v>
                </c:pt>
                <c:pt idx="120">
                  <c:v>528.0</c:v>
                </c:pt>
                <c:pt idx="121">
                  <c:v>533.0</c:v>
                </c:pt>
                <c:pt idx="122">
                  <c:v>332.0</c:v>
                </c:pt>
                <c:pt idx="123">
                  <c:v>613.0</c:v>
                </c:pt>
                <c:pt idx="124">
                  <c:v>481.0</c:v>
                </c:pt>
                <c:pt idx="125">
                  <c:v>548.0</c:v>
                </c:pt>
                <c:pt idx="126">
                  <c:v>432.0</c:v>
                </c:pt>
                <c:pt idx="127">
                  <c:v>639.0</c:v>
                </c:pt>
                <c:pt idx="128">
                  <c:v>523.0</c:v>
                </c:pt>
                <c:pt idx="129">
                  <c:v>452.0</c:v>
                </c:pt>
                <c:pt idx="130">
                  <c:v>437.0</c:v>
                </c:pt>
                <c:pt idx="131">
                  <c:v>543.0</c:v>
                </c:pt>
                <c:pt idx="132">
                  <c:v>447.0</c:v>
                </c:pt>
                <c:pt idx="133">
                  <c:v>439.0</c:v>
                </c:pt>
                <c:pt idx="134">
                  <c:v>435.0</c:v>
                </c:pt>
                <c:pt idx="135">
                  <c:v>560.0</c:v>
                </c:pt>
                <c:pt idx="136">
                  <c:v>442.0</c:v>
                </c:pt>
                <c:pt idx="137">
                  <c:v>455.0</c:v>
                </c:pt>
                <c:pt idx="138">
                  <c:v>477.0</c:v>
                </c:pt>
                <c:pt idx="139">
                  <c:v>419.0</c:v>
                </c:pt>
                <c:pt idx="140">
                  <c:v>443.0</c:v>
                </c:pt>
                <c:pt idx="141">
                  <c:v>538.0</c:v>
                </c:pt>
                <c:pt idx="142">
                  <c:v>491.0</c:v>
                </c:pt>
                <c:pt idx="143">
                  <c:v>405.0</c:v>
                </c:pt>
                <c:pt idx="144">
                  <c:v>470.0</c:v>
                </c:pt>
                <c:pt idx="145">
                  <c:v>445.0</c:v>
                </c:pt>
                <c:pt idx="146">
                  <c:v>602.0</c:v>
                </c:pt>
                <c:pt idx="147">
                  <c:v>385.0</c:v>
                </c:pt>
                <c:pt idx="148">
                  <c:v>507.0</c:v>
                </c:pt>
                <c:pt idx="149">
                  <c:v>472.0</c:v>
                </c:pt>
                <c:pt idx="150">
                  <c:v>593.0</c:v>
                </c:pt>
                <c:pt idx="151">
                  <c:v>299.0</c:v>
                </c:pt>
                <c:pt idx="152">
                  <c:v>575.0</c:v>
                </c:pt>
                <c:pt idx="153">
                  <c:v>224.0</c:v>
                </c:pt>
                <c:pt idx="154">
                  <c:v>381.0</c:v>
                </c:pt>
                <c:pt idx="155">
                  <c:v>434.0</c:v>
                </c:pt>
                <c:pt idx="156">
                  <c:v>487.0</c:v>
                </c:pt>
                <c:pt idx="157">
                  <c:v>407.0</c:v>
                </c:pt>
                <c:pt idx="158">
                  <c:v>550.0</c:v>
                </c:pt>
                <c:pt idx="159">
                  <c:v>519.0</c:v>
                </c:pt>
                <c:pt idx="160">
                  <c:v>397.0</c:v>
                </c:pt>
                <c:pt idx="161">
                  <c:v>617.0</c:v>
                </c:pt>
                <c:pt idx="162">
                  <c:v>302.0</c:v>
                </c:pt>
                <c:pt idx="163">
                  <c:v>338.0</c:v>
                </c:pt>
                <c:pt idx="164">
                  <c:v>375.0</c:v>
                </c:pt>
                <c:pt idx="165">
                  <c:v>412.0</c:v>
                </c:pt>
                <c:pt idx="166">
                  <c:v>614.0</c:v>
                </c:pt>
                <c:pt idx="167">
                  <c:v>377.0</c:v>
                </c:pt>
                <c:pt idx="168">
                  <c:v>481.0</c:v>
                </c:pt>
                <c:pt idx="169">
                  <c:v>433.0</c:v>
                </c:pt>
                <c:pt idx="170">
                  <c:v>593.0</c:v>
                </c:pt>
                <c:pt idx="171">
                  <c:v>413.0</c:v>
                </c:pt>
                <c:pt idx="172">
                  <c:v>456.0</c:v>
                </c:pt>
                <c:pt idx="173">
                  <c:v>570.0</c:v>
                </c:pt>
                <c:pt idx="174">
                  <c:v>587.0</c:v>
                </c:pt>
                <c:pt idx="175">
                  <c:v>643.0</c:v>
                </c:pt>
                <c:pt idx="176">
                  <c:v>565.0</c:v>
                </c:pt>
                <c:pt idx="177">
                  <c:v>636.0</c:v>
                </c:pt>
                <c:pt idx="178">
                  <c:v>473.0</c:v>
                </c:pt>
                <c:pt idx="179">
                  <c:v>542.0</c:v>
                </c:pt>
                <c:pt idx="180">
                  <c:v>638.0</c:v>
                </c:pt>
                <c:pt idx="181">
                  <c:v>492.0</c:v>
                </c:pt>
                <c:pt idx="182">
                  <c:v>470.0</c:v>
                </c:pt>
                <c:pt idx="183">
                  <c:v>365.0</c:v>
                </c:pt>
                <c:pt idx="184">
                  <c:v>388.0</c:v>
                </c:pt>
                <c:pt idx="185">
                  <c:v>594.0</c:v>
                </c:pt>
                <c:pt idx="186">
                  <c:v>373.0</c:v>
                </c:pt>
                <c:pt idx="187">
                  <c:v>351.0</c:v>
                </c:pt>
                <c:pt idx="188">
                  <c:v>519.0</c:v>
                </c:pt>
                <c:pt idx="189">
                  <c:v>443.0</c:v>
                </c:pt>
                <c:pt idx="190">
                  <c:v>521.0</c:v>
                </c:pt>
                <c:pt idx="191">
                  <c:v>467.0</c:v>
                </c:pt>
                <c:pt idx="192">
                  <c:v>547.0</c:v>
                </c:pt>
                <c:pt idx="193">
                  <c:v>334.0</c:v>
                </c:pt>
                <c:pt idx="194">
                  <c:v>461.0</c:v>
                </c:pt>
                <c:pt idx="195">
                  <c:v>500.0</c:v>
                </c:pt>
                <c:pt idx="196">
                  <c:v>184.0</c:v>
                </c:pt>
                <c:pt idx="197">
                  <c:v>299.0</c:v>
                </c:pt>
                <c:pt idx="198">
                  <c:v>524.0</c:v>
                </c:pt>
                <c:pt idx="199">
                  <c:v>415.0</c:v>
                </c:pt>
                <c:pt idx="200">
                  <c:v>418.0</c:v>
                </c:pt>
                <c:pt idx="201">
                  <c:v>416.0</c:v>
                </c:pt>
                <c:pt idx="202">
                  <c:v>586.0</c:v>
                </c:pt>
                <c:pt idx="203">
                  <c:v>480.0</c:v>
                </c:pt>
                <c:pt idx="204">
                  <c:v>711.0</c:v>
                </c:pt>
                <c:pt idx="205">
                  <c:v>526.0</c:v>
                </c:pt>
                <c:pt idx="206">
                  <c:v>562.0</c:v>
                </c:pt>
                <c:pt idx="207">
                  <c:v>560.0</c:v>
                </c:pt>
                <c:pt idx="208">
                  <c:v>556.0</c:v>
                </c:pt>
                <c:pt idx="209">
                  <c:v>375.0</c:v>
                </c:pt>
                <c:pt idx="210">
                  <c:v>537.0</c:v>
                </c:pt>
                <c:pt idx="211">
                  <c:v>372.0</c:v>
                </c:pt>
                <c:pt idx="212">
                  <c:v>580.0</c:v>
                </c:pt>
                <c:pt idx="213">
                  <c:v>350.0</c:v>
                </c:pt>
                <c:pt idx="214">
                  <c:v>436.0</c:v>
                </c:pt>
                <c:pt idx="215">
                  <c:v>409.0</c:v>
                </c:pt>
                <c:pt idx="216">
                  <c:v>392.0</c:v>
                </c:pt>
                <c:pt idx="217">
                  <c:v>376.0</c:v>
                </c:pt>
                <c:pt idx="218">
                  <c:v>656.0</c:v>
                </c:pt>
                <c:pt idx="219">
                  <c:v>487.0</c:v>
                </c:pt>
                <c:pt idx="220">
                  <c:v>202.0</c:v>
                </c:pt>
                <c:pt idx="221">
                  <c:v>535.0</c:v>
                </c:pt>
                <c:pt idx="222">
                  <c:v>503.0</c:v>
                </c:pt>
                <c:pt idx="223">
                  <c:v>447.0</c:v>
                </c:pt>
                <c:pt idx="224">
                  <c:v>288.0</c:v>
                </c:pt>
                <c:pt idx="225">
                  <c:v>449.0</c:v>
                </c:pt>
                <c:pt idx="226">
                  <c:v>458.0</c:v>
                </c:pt>
                <c:pt idx="227">
                  <c:v>353.0</c:v>
                </c:pt>
                <c:pt idx="228">
                  <c:v>458.0</c:v>
                </c:pt>
                <c:pt idx="229">
                  <c:v>373.0</c:v>
                </c:pt>
                <c:pt idx="230">
                  <c:v>418.0</c:v>
                </c:pt>
                <c:pt idx="231">
                  <c:v>545.0</c:v>
                </c:pt>
                <c:pt idx="232">
                  <c:v>279.0</c:v>
                </c:pt>
                <c:pt idx="233">
                  <c:v>554.0</c:v>
                </c:pt>
                <c:pt idx="234">
                  <c:v>452.0</c:v>
                </c:pt>
                <c:pt idx="235">
                  <c:v>504.0</c:v>
                </c:pt>
                <c:pt idx="236">
                  <c:v>518.0</c:v>
                </c:pt>
                <c:pt idx="237">
                  <c:v>478.0</c:v>
                </c:pt>
                <c:pt idx="238">
                  <c:v>513.0</c:v>
                </c:pt>
                <c:pt idx="239">
                  <c:v>478.0</c:v>
                </c:pt>
                <c:pt idx="240">
                  <c:v>514.0</c:v>
                </c:pt>
                <c:pt idx="241">
                  <c:v>575.0</c:v>
                </c:pt>
                <c:pt idx="242">
                  <c:v>298.0</c:v>
                </c:pt>
                <c:pt idx="243">
                  <c:v>490.0</c:v>
                </c:pt>
                <c:pt idx="244">
                  <c:v>421.0</c:v>
                </c:pt>
                <c:pt idx="245">
                  <c:v>489.0</c:v>
                </c:pt>
                <c:pt idx="246">
                  <c:v>381.0</c:v>
                </c:pt>
                <c:pt idx="247">
                  <c:v>494.0</c:v>
                </c:pt>
                <c:pt idx="248">
                  <c:v>560.0</c:v>
                </c:pt>
                <c:pt idx="249">
                  <c:v>468.0</c:v>
                </c:pt>
                <c:pt idx="250">
                  <c:v>440.0</c:v>
                </c:pt>
                <c:pt idx="251">
                  <c:v>562.0</c:v>
                </c:pt>
                <c:pt idx="252">
                  <c:v>650.0</c:v>
                </c:pt>
                <c:pt idx="253">
                  <c:v>333.0</c:v>
                </c:pt>
                <c:pt idx="254">
                  <c:v>373.0</c:v>
                </c:pt>
                <c:pt idx="255">
                  <c:v>532.0</c:v>
                </c:pt>
                <c:pt idx="256">
                  <c:v>353.0</c:v>
                </c:pt>
                <c:pt idx="257">
                  <c:v>437.0</c:v>
                </c:pt>
                <c:pt idx="258">
                  <c:v>586.0</c:v>
                </c:pt>
                <c:pt idx="259">
                  <c:v>500.0</c:v>
                </c:pt>
                <c:pt idx="260">
                  <c:v>592.0</c:v>
                </c:pt>
                <c:pt idx="261">
                  <c:v>500.0</c:v>
                </c:pt>
                <c:pt idx="262">
                  <c:v>311.0</c:v>
                </c:pt>
                <c:pt idx="263">
                  <c:v>584.0</c:v>
                </c:pt>
                <c:pt idx="264">
                  <c:v>532.0</c:v>
                </c:pt>
                <c:pt idx="265">
                  <c:v>453.0</c:v>
                </c:pt>
                <c:pt idx="266">
                  <c:v>547.0</c:v>
                </c:pt>
                <c:pt idx="267">
                  <c:v>546.0</c:v>
                </c:pt>
                <c:pt idx="268">
                  <c:v>521.0</c:v>
                </c:pt>
                <c:pt idx="269">
                  <c:v>569.0</c:v>
                </c:pt>
                <c:pt idx="270">
                  <c:v>422.0</c:v>
                </c:pt>
                <c:pt idx="271">
                  <c:v>470.0</c:v>
                </c:pt>
                <c:pt idx="272">
                  <c:v>288.0</c:v>
                </c:pt>
                <c:pt idx="273">
                  <c:v>435.0</c:v>
                </c:pt>
                <c:pt idx="274">
                  <c:v>427.0</c:v>
                </c:pt>
                <c:pt idx="275">
                  <c:v>579.0</c:v>
                </c:pt>
                <c:pt idx="276">
                  <c:v>568.0</c:v>
                </c:pt>
                <c:pt idx="277">
                  <c:v>448.0</c:v>
                </c:pt>
                <c:pt idx="278">
                  <c:v>610.0</c:v>
                </c:pt>
                <c:pt idx="279">
                  <c:v>475.0</c:v>
                </c:pt>
                <c:pt idx="280">
                  <c:v>495.0</c:v>
                </c:pt>
                <c:pt idx="281">
                  <c:v>482.0</c:v>
                </c:pt>
                <c:pt idx="282">
                  <c:v>500.0</c:v>
                </c:pt>
                <c:pt idx="283">
                  <c:v>444.0</c:v>
                </c:pt>
                <c:pt idx="284">
                  <c:v>650.0</c:v>
                </c:pt>
                <c:pt idx="285">
                  <c:v>347.0</c:v>
                </c:pt>
                <c:pt idx="286">
                  <c:v>529.0</c:v>
                </c:pt>
                <c:pt idx="287">
                  <c:v>375.0</c:v>
                </c:pt>
                <c:pt idx="288">
                  <c:v>391.0</c:v>
                </c:pt>
                <c:pt idx="289">
                  <c:v>553.0</c:v>
                </c:pt>
                <c:pt idx="290">
                  <c:v>568.0</c:v>
                </c:pt>
                <c:pt idx="291">
                  <c:v>563.0</c:v>
                </c:pt>
                <c:pt idx="292">
                  <c:v>316.0</c:v>
                </c:pt>
                <c:pt idx="293">
                  <c:v>391.0</c:v>
                </c:pt>
                <c:pt idx="294">
                  <c:v>420.0</c:v>
                </c:pt>
                <c:pt idx="295">
                  <c:v>639.0</c:v>
                </c:pt>
                <c:pt idx="296">
                  <c:v>493.0</c:v>
                </c:pt>
                <c:pt idx="297">
                  <c:v>562.0</c:v>
                </c:pt>
                <c:pt idx="298">
                  <c:v>402.0</c:v>
                </c:pt>
                <c:pt idx="299">
                  <c:v>590.0</c:v>
                </c:pt>
                <c:pt idx="300">
                  <c:v>531.0</c:v>
                </c:pt>
                <c:pt idx="301">
                  <c:v>525.0</c:v>
                </c:pt>
                <c:pt idx="302">
                  <c:v>506.0</c:v>
                </c:pt>
                <c:pt idx="303">
                  <c:v>569.0</c:v>
                </c:pt>
                <c:pt idx="304">
                  <c:v>477.0</c:v>
                </c:pt>
                <c:pt idx="305">
                  <c:v>510.0</c:v>
                </c:pt>
                <c:pt idx="306">
                  <c:v>367.0</c:v>
                </c:pt>
                <c:pt idx="307">
                  <c:v>501.0</c:v>
                </c:pt>
                <c:pt idx="308">
                  <c:v>467.0</c:v>
                </c:pt>
                <c:pt idx="309">
                  <c:v>383.0</c:v>
                </c:pt>
                <c:pt idx="310">
                  <c:v>464.0</c:v>
                </c:pt>
                <c:pt idx="311">
                  <c:v>490.0</c:v>
                </c:pt>
                <c:pt idx="312">
                  <c:v>466.0</c:v>
                </c:pt>
                <c:pt idx="313">
                  <c:v>414.0</c:v>
                </c:pt>
                <c:pt idx="314">
                  <c:v>437.0</c:v>
                </c:pt>
                <c:pt idx="315">
                  <c:v>592.0</c:v>
                </c:pt>
                <c:pt idx="316">
                  <c:v>438.0</c:v>
                </c:pt>
                <c:pt idx="317">
                  <c:v>541.0</c:v>
                </c:pt>
                <c:pt idx="318">
                  <c:v>466.0</c:v>
                </c:pt>
                <c:pt idx="319">
                  <c:v>446.0</c:v>
                </c:pt>
                <c:pt idx="320">
                  <c:v>404.0</c:v>
                </c:pt>
                <c:pt idx="321">
                  <c:v>261.0</c:v>
                </c:pt>
                <c:pt idx="322">
                  <c:v>446.0</c:v>
                </c:pt>
                <c:pt idx="323">
                  <c:v>478.0</c:v>
                </c:pt>
                <c:pt idx="324">
                  <c:v>440.0</c:v>
                </c:pt>
                <c:pt idx="325">
                  <c:v>543.0</c:v>
                </c:pt>
                <c:pt idx="326">
                  <c:v>305.0</c:v>
                </c:pt>
                <c:pt idx="327">
                  <c:v>378.0</c:v>
                </c:pt>
                <c:pt idx="328">
                  <c:v>550.0</c:v>
                </c:pt>
                <c:pt idx="329">
                  <c:v>531.0</c:v>
                </c:pt>
                <c:pt idx="330">
                  <c:v>501.0</c:v>
                </c:pt>
                <c:pt idx="331">
                  <c:v>448.0</c:v>
                </c:pt>
                <c:pt idx="332">
                  <c:v>485.0</c:v>
                </c:pt>
                <c:pt idx="333">
                  <c:v>522.0</c:v>
                </c:pt>
                <c:pt idx="334">
                  <c:v>358.0</c:v>
                </c:pt>
                <c:pt idx="335">
                  <c:v>575.0</c:v>
                </c:pt>
                <c:pt idx="336">
                  <c:v>428.0</c:v>
                </c:pt>
                <c:pt idx="337">
                  <c:v>501.0</c:v>
                </c:pt>
                <c:pt idx="338">
                  <c:v>485.0</c:v>
                </c:pt>
                <c:pt idx="339">
                  <c:v>426.0</c:v>
                </c:pt>
                <c:pt idx="340">
                  <c:v>579.0</c:v>
                </c:pt>
                <c:pt idx="341">
                  <c:v>515.0</c:v>
                </c:pt>
                <c:pt idx="342">
                  <c:v>344.0</c:v>
                </c:pt>
                <c:pt idx="343">
                  <c:v>459.0</c:v>
                </c:pt>
                <c:pt idx="344">
                  <c:v>202.0</c:v>
                </c:pt>
                <c:pt idx="345">
                  <c:v>404.0</c:v>
                </c:pt>
                <c:pt idx="346">
                  <c:v>556.0</c:v>
                </c:pt>
                <c:pt idx="347">
                  <c:v>423.0</c:v>
                </c:pt>
                <c:pt idx="348">
                  <c:v>489.0</c:v>
                </c:pt>
                <c:pt idx="349">
                  <c:v>514.0</c:v>
                </c:pt>
                <c:pt idx="350">
                  <c:v>433.0</c:v>
                </c:pt>
                <c:pt idx="351">
                  <c:v>246.0</c:v>
                </c:pt>
                <c:pt idx="352">
                  <c:v>343.0</c:v>
                </c:pt>
                <c:pt idx="353">
                  <c:v>521.0</c:v>
                </c:pt>
                <c:pt idx="354">
                  <c:v>480.0</c:v>
                </c:pt>
                <c:pt idx="355">
                  <c:v>346.0</c:v>
                </c:pt>
                <c:pt idx="356">
                  <c:v>438.0</c:v>
                </c:pt>
                <c:pt idx="357">
                  <c:v>398.0</c:v>
                </c:pt>
                <c:pt idx="358">
                  <c:v>586.0</c:v>
                </c:pt>
                <c:pt idx="359">
                  <c:v>548.0</c:v>
                </c:pt>
                <c:pt idx="360">
                  <c:v>495.0</c:v>
                </c:pt>
                <c:pt idx="361">
                  <c:v>477.0</c:v>
                </c:pt>
                <c:pt idx="362">
                  <c:v>500.0</c:v>
                </c:pt>
                <c:pt idx="363">
                  <c:v>334.0</c:v>
                </c:pt>
                <c:pt idx="364">
                  <c:v>467.0</c:v>
                </c:pt>
                <c:pt idx="365">
                  <c:v>558.0</c:v>
                </c:pt>
                <c:pt idx="366">
                  <c:v>378.0</c:v>
                </c:pt>
                <c:pt idx="367">
                  <c:v>568.0</c:v>
                </c:pt>
                <c:pt idx="368">
                  <c:v>505.0</c:v>
                </c:pt>
                <c:pt idx="369">
                  <c:v>433.0</c:v>
                </c:pt>
                <c:pt idx="370">
                  <c:v>442.0</c:v>
                </c:pt>
                <c:pt idx="371">
                  <c:v>540.0</c:v>
                </c:pt>
                <c:pt idx="372">
                  <c:v>607.0</c:v>
                </c:pt>
                <c:pt idx="373">
                  <c:v>450.0</c:v>
                </c:pt>
                <c:pt idx="374">
                  <c:v>479.0</c:v>
                </c:pt>
                <c:pt idx="375">
                  <c:v>356.0</c:v>
                </c:pt>
                <c:pt idx="376">
                  <c:v>393.0</c:v>
                </c:pt>
                <c:pt idx="377">
                  <c:v>464.0</c:v>
                </c:pt>
                <c:pt idx="378">
                  <c:v>552.0</c:v>
                </c:pt>
                <c:pt idx="379">
                  <c:v>529.0</c:v>
                </c:pt>
                <c:pt idx="380">
                  <c:v>415.0</c:v>
                </c:pt>
                <c:pt idx="381">
                  <c:v>570.0</c:v>
                </c:pt>
                <c:pt idx="382">
                  <c:v>483.0</c:v>
                </c:pt>
                <c:pt idx="383">
                  <c:v>505.0</c:v>
                </c:pt>
                <c:pt idx="384">
                  <c:v>457.0</c:v>
                </c:pt>
                <c:pt idx="385">
                  <c:v>483.0</c:v>
                </c:pt>
                <c:pt idx="386">
                  <c:v>502.0</c:v>
                </c:pt>
                <c:pt idx="387">
                  <c:v>568.0</c:v>
                </c:pt>
                <c:pt idx="388">
                  <c:v>395.0</c:v>
                </c:pt>
                <c:pt idx="389">
                  <c:v>476.0</c:v>
                </c:pt>
                <c:pt idx="390">
                  <c:v>532.0</c:v>
                </c:pt>
                <c:pt idx="391">
                  <c:v>446.0</c:v>
                </c:pt>
                <c:pt idx="392">
                  <c:v>569.0</c:v>
                </c:pt>
                <c:pt idx="393">
                  <c:v>376.0</c:v>
                </c:pt>
                <c:pt idx="394">
                  <c:v>421.0</c:v>
                </c:pt>
                <c:pt idx="395">
                  <c:v>471.0</c:v>
                </c:pt>
                <c:pt idx="396">
                  <c:v>454.0</c:v>
                </c:pt>
                <c:pt idx="397">
                  <c:v>437.0</c:v>
                </c:pt>
                <c:pt idx="398">
                  <c:v>643.0</c:v>
                </c:pt>
                <c:pt idx="399">
                  <c:v>560.0</c:v>
                </c:pt>
                <c:pt idx="400">
                  <c:v>514.0</c:v>
                </c:pt>
                <c:pt idx="401">
                  <c:v>418.0</c:v>
                </c:pt>
                <c:pt idx="402">
                  <c:v>243.0</c:v>
                </c:pt>
                <c:pt idx="403">
                  <c:v>502.0</c:v>
                </c:pt>
                <c:pt idx="404">
                  <c:v>390.0</c:v>
                </c:pt>
                <c:pt idx="405">
                  <c:v>495.0</c:v>
                </c:pt>
                <c:pt idx="406">
                  <c:v>462.0</c:v>
                </c:pt>
                <c:pt idx="407">
                  <c:v>339.0</c:v>
                </c:pt>
                <c:pt idx="408">
                  <c:v>310.0</c:v>
                </c:pt>
                <c:pt idx="409">
                  <c:v>433.0</c:v>
                </c:pt>
                <c:pt idx="410">
                  <c:v>366.0</c:v>
                </c:pt>
                <c:pt idx="411">
                  <c:v>538.0</c:v>
                </c:pt>
                <c:pt idx="412">
                  <c:v>501.0</c:v>
                </c:pt>
                <c:pt idx="413">
                  <c:v>378.0</c:v>
                </c:pt>
                <c:pt idx="414">
                  <c:v>561.0</c:v>
                </c:pt>
                <c:pt idx="415">
                  <c:v>531.0</c:v>
                </c:pt>
                <c:pt idx="416">
                  <c:v>467.0</c:v>
                </c:pt>
                <c:pt idx="417">
                  <c:v>433.0</c:v>
                </c:pt>
                <c:pt idx="418">
                  <c:v>521.0</c:v>
                </c:pt>
                <c:pt idx="419">
                  <c:v>642.0</c:v>
                </c:pt>
                <c:pt idx="420">
                  <c:v>543.0</c:v>
                </c:pt>
                <c:pt idx="421">
                  <c:v>525.0</c:v>
                </c:pt>
                <c:pt idx="422">
                  <c:v>407.0</c:v>
                </c:pt>
                <c:pt idx="423">
                  <c:v>359.0</c:v>
                </c:pt>
                <c:pt idx="424">
                  <c:v>387.0</c:v>
                </c:pt>
                <c:pt idx="425">
                  <c:v>458.0</c:v>
                </c:pt>
                <c:pt idx="426">
                  <c:v>371.0</c:v>
                </c:pt>
                <c:pt idx="427">
                  <c:v>458.0</c:v>
                </c:pt>
                <c:pt idx="428">
                  <c:v>457.0</c:v>
                </c:pt>
                <c:pt idx="429">
                  <c:v>530.0</c:v>
                </c:pt>
                <c:pt idx="430">
                  <c:v>398.0</c:v>
                </c:pt>
                <c:pt idx="431">
                  <c:v>453.0</c:v>
                </c:pt>
                <c:pt idx="432">
                  <c:v>421.0</c:v>
                </c:pt>
                <c:pt idx="433">
                  <c:v>447.0</c:v>
                </c:pt>
                <c:pt idx="434">
                  <c:v>279.0</c:v>
                </c:pt>
                <c:pt idx="435">
                  <c:v>405.0</c:v>
                </c:pt>
                <c:pt idx="436">
                  <c:v>369.0</c:v>
                </c:pt>
                <c:pt idx="437">
                  <c:v>376.0</c:v>
                </c:pt>
                <c:pt idx="438">
                  <c:v>531.0</c:v>
                </c:pt>
                <c:pt idx="439">
                  <c:v>356.0</c:v>
                </c:pt>
                <c:pt idx="440">
                  <c:v>413.0</c:v>
                </c:pt>
                <c:pt idx="441">
                  <c:v>419.0</c:v>
                </c:pt>
                <c:pt idx="442">
                  <c:v>431.0</c:v>
                </c:pt>
                <c:pt idx="443">
                  <c:v>320.0</c:v>
                </c:pt>
                <c:pt idx="444">
                  <c:v>658.0</c:v>
                </c:pt>
                <c:pt idx="445">
                  <c:v>498.0</c:v>
                </c:pt>
                <c:pt idx="446">
                  <c:v>278.0</c:v>
                </c:pt>
                <c:pt idx="447">
                  <c:v>505.0</c:v>
                </c:pt>
                <c:pt idx="448">
                  <c:v>409.0</c:v>
                </c:pt>
                <c:pt idx="449">
                  <c:v>579.0</c:v>
                </c:pt>
                <c:pt idx="450">
                  <c:v>383.0</c:v>
                </c:pt>
                <c:pt idx="451">
                  <c:v>498.0</c:v>
                </c:pt>
                <c:pt idx="452">
                  <c:v>360.0</c:v>
                </c:pt>
                <c:pt idx="453">
                  <c:v>430.0</c:v>
                </c:pt>
                <c:pt idx="454">
                  <c:v>427.0</c:v>
                </c:pt>
                <c:pt idx="455">
                  <c:v>499.0</c:v>
                </c:pt>
                <c:pt idx="456">
                  <c:v>531.0</c:v>
                </c:pt>
                <c:pt idx="457">
                  <c:v>495.0</c:v>
                </c:pt>
                <c:pt idx="458">
                  <c:v>372.0</c:v>
                </c:pt>
                <c:pt idx="459">
                  <c:v>488.0</c:v>
                </c:pt>
                <c:pt idx="460">
                  <c:v>487.0</c:v>
                </c:pt>
                <c:pt idx="461">
                  <c:v>459.0</c:v>
                </c:pt>
                <c:pt idx="462">
                  <c:v>352.0</c:v>
                </c:pt>
                <c:pt idx="463">
                  <c:v>516.0</c:v>
                </c:pt>
                <c:pt idx="464">
                  <c:v>476.0</c:v>
                </c:pt>
                <c:pt idx="465">
                  <c:v>418.0</c:v>
                </c:pt>
                <c:pt idx="466">
                  <c:v>422.0</c:v>
                </c:pt>
                <c:pt idx="467">
                  <c:v>618.0</c:v>
                </c:pt>
                <c:pt idx="468">
                  <c:v>428.0</c:v>
                </c:pt>
                <c:pt idx="469">
                  <c:v>376.0</c:v>
                </c:pt>
                <c:pt idx="470">
                  <c:v>546.0</c:v>
                </c:pt>
                <c:pt idx="471">
                  <c:v>454.0</c:v>
                </c:pt>
                <c:pt idx="472">
                  <c:v>513.0</c:v>
                </c:pt>
                <c:pt idx="473">
                  <c:v>318.0</c:v>
                </c:pt>
                <c:pt idx="474">
                  <c:v>306.0</c:v>
                </c:pt>
                <c:pt idx="475">
                  <c:v>427.0</c:v>
                </c:pt>
                <c:pt idx="476">
                  <c:v>358.0</c:v>
                </c:pt>
                <c:pt idx="477">
                  <c:v>487.0</c:v>
                </c:pt>
                <c:pt idx="478">
                  <c:v>375.0</c:v>
                </c:pt>
                <c:pt idx="479">
                  <c:v>365.0</c:v>
                </c:pt>
                <c:pt idx="480">
                  <c:v>306.0</c:v>
                </c:pt>
                <c:pt idx="481">
                  <c:v>574.0</c:v>
                </c:pt>
                <c:pt idx="482">
                  <c:v>374.0</c:v>
                </c:pt>
                <c:pt idx="483">
                  <c:v>446.0</c:v>
                </c:pt>
                <c:pt idx="484">
                  <c:v>315.0</c:v>
                </c:pt>
                <c:pt idx="485">
                  <c:v>387.0</c:v>
                </c:pt>
                <c:pt idx="486">
                  <c:v>321.0</c:v>
                </c:pt>
                <c:pt idx="487">
                  <c:v>569.0</c:v>
                </c:pt>
                <c:pt idx="488">
                  <c:v>497.0</c:v>
                </c:pt>
                <c:pt idx="489">
                  <c:v>441.0</c:v>
                </c:pt>
                <c:pt idx="490">
                  <c:v>404.0</c:v>
                </c:pt>
                <c:pt idx="491">
                  <c:v>369.0</c:v>
                </c:pt>
                <c:pt idx="492">
                  <c:v>364.0</c:v>
                </c:pt>
                <c:pt idx="493">
                  <c:v>364.0</c:v>
                </c:pt>
                <c:pt idx="494">
                  <c:v>422.0</c:v>
                </c:pt>
                <c:pt idx="495">
                  <c:v>360.0</c:v>
                </c:pt>
                <c:pt idx="496">
                  <c:v>417.0</c:v>
                </c:pt>
                <c:pt idx="497">
                  <c:v>531.0</c:v>
                </c:pt>
                <c:pt idx="498">
                  <c:v>339.0</c:v>
                </c:pt>
                <c:pt idx="499">
                  <c:v>453.0</c:v>
                </c:pt>
                <c:pt idx="500">
                  <c:v>328.0</c:v>
                </c:pt>
                <c:pt idx="501">
                  <c:v>451.0</c:v>
                </c:pt>
                <c:pt idx="502">
                  <c:v>192.0</c:v>
                </c:pt>
                <c:pt idx="503">
                  <c:v>406.0</c:v>
                </c:pt>
                <c:pt idx="504">
                  <c:v>468.0</c:v>
                </c:pt>
                <c:pt idx="505">
                  <c:v>477.0</c:v>
                </c:pt>
                <c:pt idx="506">
                  <c:v>420.0</c:v>
                </c:pt>
                <c:pt idx="507">
                  <c:v>358.0</c:v>
                </c:pt>
                <c:pt idx="508">
                  <c:v>344.0</c:v>
                </c:pt>
                <c:pt idx="509">
                  <c:v>540.0</c:v>
                </c:pt>
                <c:pt idx="510">
                  <c:v>402.0</c:v>
                </c:pt>
                <c:pt idx="511">
                  <c:v>427.0</c:v>
                </c:pt>
                <c:pt idx="512">
                  <c:v>635.0</c:v>
                </c:pt>
                <c:pt idx="513">
                  <c:v>533.0</c:v>
                </c:pt>
                <c:pt idx="514">
                  <c:v>346.0</c:v>
                </c:pt>
                <c:pt idx="515">
                  <c:v>560.0</c:v>
                </c:pt>
                <c:pt idx="516">
                  <c:v>625.0</c:v>
                </c:pt>
                <c:pt idx="517">
                  <c:v>468.0</c:v>
                </c:pt>
                <c:pt idx="518">
                  <c:v>200.0</c:v>
                </c:pt>
                <c:pt idx="519">
                  <c:v>504.0</c:v>
                </c:pt>
                <c:pt idx="520">
                  <c:v>395.0</c:v>
                </c:pt>
                <c:pt idx="521">
                  <c:v>449.0</c:v>
                </c:pt>
                <c:pt idx="522">
                  <c:v>629.0</c:v>
                </c:pt>
                <c:pt idx="523">
                  <c:v>499.0</c:v>
                </c:pt>
                <c:pt idx="524">
                  <c:v>328.0</c:v>
                </c:pt>
                <c:pt idx="525">
                  <c:v>395.0</c:v>
                </c:pt>
                <c:pt idx="526">
                  <c:v>510.0</c:v>
                </c:pt>
                <c:pt idx="527">
                  <c:v>448.0</c:v>
                </c:pt>
                <c:pt idx="528">
                  <c:v>527.0</c:v>
                </c:pt>
                <c:pt idx="529">
                  <c:v>504.0</c:v>
                </c:pt>
                <c:pt idx="530">
                  <c:v>341.0</c:v>
                </c:pt>
                <c:pt idx="531">
                  <c:v>499.0</c:v>
                </c:pt>
                <c:pt idx="532">
                  <c:v>475.0</c:v>
                </c:pt>
                <c:pt idx="533">
                  <c:v>533.0</c:v>
                </c:pt>
                <c:pt idx="534">
                  <c:v>533.0</c:v>
                </c:pt>
                <c:pt idx="535">
                  <c:v>219.0</c:v>
                </c:pt>
                <c:pt idx="536">
                  <c:v>474.0</c:v>
                </c:pt>
                <c:pt idx="537">
                  <c:v>415.0</c:v>
                </c:pt>
                <c:pt idx="538">
                  <c:v>386.0</c:v>
                </c:pt>
                <c:pt idx="539">
                  <c:v>420.0</c:v>
                </c:pt>
                <c:pt idx="540">
                  <c:v>328.0</c:v>
                </c:pt>
                <c:pt idx="541">
                  <c:v>465.0</c:v>
                </c:pt>
                <c:pt idx="542">
                  <c:v>554.0</c:v>
                </c:pt>
                <c:pt idx="543">
                  <c:v>359.0</c:v>
                </c:pt>
                <c:pt idx="544">
                  <c:v>561.0</c:v>
                </c:pt>
                <c:pt idx="545">
                  <c:v>387.0</c:v>
                </c:pt>
                <c:pt idx="546">
                  <c:v>261.0</c:v>
                </c:pt>
                <c:pt idx="547">
                  <c:v>458.0</c:v>
                </c:pt>
                <c:pt idx="548">
                  <c:v>210.0</c:v>
                </c:pt>
                <c:pt idx="549">
                  <c:v>302.0</c:v>
                </c:pt>
                <c:pt idx="550">
                  <c:v>436.0</c:v>
                </c:pt>
                <c:pt idx="551">
                  <c:v>446.0</c:v>
                </c:pt>
                <c:pt idx="552">
                  <c:v>469.0</c:v>
                </c:pt>
                <c:pt idx="553">
                  <c:v>353.0</c:v>
                </c:pt>
                <c:pt idx="554">
                  <c:v>337.0</c:v>
                </c:pt>
                <c:pt idx="555">
                  <c:v>319.0</c:v>
                </c:pt>
                <c:pt idx="556">
                  <c:v>524.0</c:v>
                </c:pt>
                <c:pt idx="557">
                  <c:v>441.0</c:v>
                </c:pt>
                <c:pt idx="558">
                  <c:v>416.0</c:v>
                </c:pt>
                <c:pt idx="559">
                  <c:v>461.0</c:v>
                </c:pt>
                <c:pt idx="560">
                  <c:v>379.0</c:v>
                </c:pt>
                <c:pt idx="561">
                  <c:v>438.0</c:v>
                </c:pt>
                <c:pt idx="562">
                  <c:v>379.0</c:v>
                </c:pt>
                <c:pt idx="563">
                  <c:v>436.0</c:v>
                </c:pt>
                <c:pt idx="564">
                  <c:v>411.0</c:v>
                </c:pt>
                <c:pt idx="565">
                  <c:v>570.0</c:v>
                </c:pt>
                <c:pt idx="566">
                  <c:v>338.0</c:v>
                </c:pt>
                <c:pt idx="567">
                  <c:v>429.0</c:v>
                </c:pt>
                <c:pt idx="568">
                  <c:v>474.0</c:v>
                </c:pt>
                <c:pt idx="569">
                  <c:v>489.0</c:v>
                </c:pt>
                <c:pt idx="570">
                  <c:v>544.0</c:v>
                </c:pt>
                <c:pt idx="571">
                  <c:v>390.0</c:v>
                </c:pt>
                <c:pt idx="572">
                  <c:v>354.0</c:v>
                </c:pt>
                <c:pt idx="573">
                  <c:v>546.0</c:v>
                </c:pt>
                <c:pt idx="574">
                  <c:v>390.0</c:v>
                </c:pt>
                <c:pt idx="575">
                  <c:v>501.0</c:v>
                </c:pt>
                <c:pt idx="576">
                  <c:v>456.0</c:v>
                </c:pt>
                <c:pt idx="577">
                  <c:v>228.0</c:v>
                </c:pt>
                <c:pt idx="578">
                  <c:v>426.0</c:v>
                </c:pt>
                <c:pt idx="579">
                  <c:v>463.0</c:v>
                </c:pt>
                <c:pt idx="580">
                  <c:v>364.0</c:v>
                </c:pt>
                <c:pt idx="581">
                  <c:v>566.0</c:v>
                </c:pt>
                <c:pt idx="582">
                  <c:v>495.0</c:v>
                </c:pt>
                <c:pt idx="583">
                  <c:v>518.0</c:v>
                </c:pt>
                <c:pt idx="584">
                  <c:v>310.0</c:v>
                </c:pt>
                <c:pt idx="585">
                  <c:v>299.0</c:v>
                </c:pt>
                <c:pt idx="586">
                  <c:v>420.0</c:v>
                </c:pt>
                <c:pt idx="587">
                  <c:v>432.0</c:v>
                </c:pt>
                <c:pt idx="588">
                  <c:v>528.0</c:v>
                </c:pt>
                <c:pt idx="589">
                  <c:v>449.0</c:v>
                </c:pt>
                <c:pt idx="590">
                  <c:v>456.0</c:v>
                </c:pt>
                <c:pt idx="591">
                  <c:v>398.0</c:v>
                </c:pt>
                <c:pt idx="592">
                  <c:v>265.0</c:v>
                </c:pt>
                <c:pt idx="593">
                  <c:v>451.0</c:v>
                </c:pt>
                <c:pt idx="594">
                  <c:v>367.0</c:v>
                </c:pt>
                <c:pt idx="595">
                  <c:v>448.0</c:v>
                </c:pt>
                <c:pt idx="596">
                  <c:v>403.0</c:v>
                </c:pt>
                <c:pt idx="597">
                  <c:v>474.0</c:v>
                </c:pt>
                <c:pt idx="598">
                  <c:v>334.0</c:v>
                </c:pt>
                <c:pt idx="599">
                  <c:v>500.0</c:v>
                </c:pt>
                <c:pt idx="600">
                  <c:v>395.0</c:v>
                </c:pt>
                <c:pt idx="601">
                  <c:v>368.0</c:v>
                </c:pt>
                <c:pt idx="602">
                  <c:v>381.0</c:v>
                </c:pt>
                <c:pt idx="603">
                  <c:v>453.0</c:v>
                </c:pt>
                <c:pt idx="604">
                  <c:v>495.0</c:v>
                </c:pt>
                <c:pt idx="605">
                  <c:v>472.0</c:v>
                </c:pt>
                <c:pt idx="606">
                  <c:v>540.0</c:v>
                </c:pt>
                <c:pt idx="607">
                  <c:v>362.0</c:v>
                </c:pt>
                <c:pt idx="608">
                  <c:v>501.0</c:v>
                </c:pt>
                <c:pt idx="609">
                  <c:v>464.0</c:v>
                </c:pt>
                <c:pt idx="610">
                  <c:v>467.0</c:v>
                </c:pt>
                <c:pt idx="611">
                  <c:v>362.0</c:v>
                </c:pt>
                <c:pt idx="612">
                  <c:v>461.0</c:v>
                </c:pt>
                <c:pt idx="613">
                  <c:v>432.0</c:v>
                </c:pt>
                <c:pt idx="614">
                  <c:v>427.0</c:v>
                </c:pt>
                <c:pt idx="615">
                  <c:v>514.0</c:v>
                </c:pt>
                <c:pt idx="616">
                  <c:v>393.0</c:v>
                </c:pt>
                <c:pt idx="617">
                  <c:v>481.0</c:v>
                </c:pt>
                <c:pt idx="618">
                  <c:v>362.0</c:v>
                </c:pt>
                <c:pt idx="619">
                  <c:v>373.0</c:v>
                </c:pt>
                <c:pt idx="620">
                  <c:v>396.0</c:v>
                </c:pt>
                <c:pt idx="621">
                  <c:v>212.0</c:v>
                </c:pt>
                <c:pt idx="622">
                  <c:v>460.0</c:v>
                </c:pt>
                <c:pt idx="623">
                  <c:v>427.0</c:v>
                </c:pt>
                <c:pt idx="624">
                  <c:v>266.0</c:v>
                </c:pt>
                <c:pt idx="625">
                  <c:v>537.0</c:v>
                </c:pt>
                <c:pt idx="626">
                  <c:v>349.0</c:v>
                </c:pt>
                <c:pt idx="627">
                  <c:v>228.0</c:v>
                </c:pt>
                <c:pt idx="628">
                  <c:v>452.0</c:v>
                </c:pt>
                <c:pt idx="629">
                  <c:v>342.0</c:v>
                </c:pt>
                <c:pt idx="630">
                  <c:v>400.0</c:v>
                </c:pt>
                <c:pt idx="631">
                  <c:v>379.0</c:v>
                </c:pt>
                <c:pt idx="632">
                  <c:v>390.0</c:v>
                </c:pt>
                <c:pt idx="633">
                  <c:v>207.0</c:v>
                </c:pt>
                <c:pt idx="634">
                  <c:v>387.0</c:v>
                </c:pt>
                <c:pt idx="635">
                  <c:v>394.0</c:v>
                </c:pt>
                <c:pt idx="636">
                  <c:v>525.0</c:v>
                </c:pt>
                <c:pt idx="637">
                  <c:v>403.0</c:v>
                </c:pt>
                <c:pt idx="638">
                  <c:v>434.0</c:v>
                </c:pt>
                <c:pt idx="639">
                  <c:v>493.0</c:v>
                </c:pt>
                <c:pt idx="640">
                  <c:v>513.0</c:v>
                </c:pt>
                <c:pt idx="641">
                  <c:v>559.0</c:v>
                </c:pt>
                <c:pt idx="642">
                  <c:v>388.0</c:v>
                </c:pt>
                <c:pt idx="643">
                  <c:v>134.0</c:v>
                </c:pt>
                <c:pt idx="644">
                  <c:v>347.0</c:v>
                </c:pt>
                <c:pt idx="645">
                  <c:v>479.0</c:v>
                </c:pt>
                <c:pt idx="646">
                  <c:v>556.0</c:v>
                </c:pt>
                <c:pt idx="647">
                  <c:v>258.0</c:v>
                </c:pt>
                <c:pt idx="648">
                  <c:v>419.0</c:v>
                </c:pt>
                <c:pt idx="649">
                  <c:v>377.0</c:v>
                </c:pt>
                <c:pt idx="650">
                  <c:v>393.0</c:v>
                </c:pt>
                <c:pt idx="651">
                  <c:v>295.0</c:v>
                </c:pt>
                <c:pt idx="652">
                  <c:v>328.0</c:v>
                </c:pt>
                <c:pt idx="653">
                  <c:v>332.0</c:v>
                </c:pt>
                <c:pt idx="654">
                  <c:v>422.0</c:v>
                </c:pt>
                <c:pt idx="655">
                  <c:v>440.0</c:v>
                </c:pt>
                <c:pt idx="656">
                  <c:v>390.0</c:v>
                </c:pt>
                <c:pt idx="657">
                  <c:v>362.0</c:v>
                </c:pt>
                <c:pt idx="658">
                  <c:v>503.0</c:v>
                </c:pt>
                <c:pt idx="659">
                  <c:v>300.0</c:v>
                </c:pt>
                <c:pt idx="660">
                  <c:v>312.0</c:v>
                </c:pt>
                <c:pt idx="661">
                  <c:v>496.0</c:v>
                </c:pt>
                <c:pt idx="662">
                  <c:v>565.0</c:v>
                </c:pt>
                <c:pt idx="663">
                  <c:v>397.0</c:v>
                </c:pt>
                <c:pt idx="664">
                  <c:v>587.0</c:v>
                </c:pt>
                <c:pt idx="665">
                  <c:v>551.0</c:v>
                </c:pt>
                <c:pt idx="666">
                  <c:v>353.0</c:v>
                </c:pt>
                <c:pt idx="667">
                  <c:v>525.0</c:v>
                </c:pt>
                <c:pt idx="668">
                  <c:v>331.0</c:v>
                </c:pt>
                <c:pt idx="669">
                  <c:v>423.0</c:v>
                </c:pt>
                <c:pt idx="670">
                  <c:v>570.0</c:v>
                </c:pt>
                <c:pt idx="671">
                  <c:v>596.0</c:v>
                </c:pt>
                <c:pt idx="672">
                  <c:v>448.0</c:v>
                </c:pt>
                <c:pt idx="673">
                  <c:v>586.0</c:v>
                </c:pt>
                <c:pt idx="674">
                  <c:v>427.0</c:v>
                </c:pt>
                <c:pt idx="675">
                  <c:v>464.0</c:v>
                </c:pt>
                <c:pt idx="676">
                  <c:v>595.0</c:v>
                </c:pt>
                <c:pt idx="677">
                  <c:v>517.0</c:v>
                </c:pt>
                <c:pt idx="678">
                  <c:v>468.0</c:v>
                </c:pt>
                <c:pt idx="679">
                  <c:v>340.0</c:v>
                </c:pt>
                <c:pt idx="680">
                  <c:v>423.0</c:v>
                </c:pt>
                <c:pt idx="681">
                  <c:v>259.0</c:v>
                </c:pt>
                <c:pt idx="682">
                  <c:v>352.0</c:v>
                </c:pt>
                <c:pt idx="683">
                  <c:v>442.0</c:v>
                </c:pt>
                <c:pt idx="684">
                  <c:v>433.0</c:v>
                </c:pt>
                <c:pt idx="685">
                  <c:v>440.0</c:v>
                </c:pt>
                <c:pt idx="686">
                  <c:v>340.0</c:v>
                </c:pt>
                <c:pt idx="687">
                  <c:v>353.0</c:v>
                </c:pt>
                <c:pt idx="688">
                  <c:v>397.0</c:v>
                </c:pt>
                <c:pt idx="689">
                  <c:v>367.0</c:v>
                </c:pt>
                <c:pt idx="690">
                  <c:v>563.0</c:v>
                </c:pt>
                <c:pt idx="691">
                  <c:v>476.0</c:v>
                </c:pt>
                <c:pt idx="692">
                  <c:v>387.0</c:v>
                </c:pt>
                <c:pt idx="693">
                  <c:v>475.0</c:v>
                </c:pt>
                <c:pt idx="694">
                  <c:v>448.0</c:v>
                </c:pt>
                <c:pt idx="695">
                  <c:v>394.0</c:v>
                </c:pt>
                <c:pt idx="696">
                  <c:v>331.0</c:v>
                </c:pt>
                <c:pt idx="697">
                  <c:v>327.0</c:v>
                </c:pt>
                <c:pt idx="698">
                  <c:v>395.0</c:v>
                </c:pt>
                <c:pt idx="699">
                  <c:v>378.0</c:v>
                </c:pt>
                <c:pt idx="700">
                  <c:v>510.0</c:v>
                </c:pt>
                <c:pt idx="701">
                  <c:v>547.0</c:v>
                </c:pt>
                <c:pt idx="702">
                  <c:v>382.0</c:v>
                </c:pt>
                <c:pt idx="703">
                  <c:v>389.0</c:v>
                </c:pt>
                <c:pt idx="704">
                  <c:v>318.0</c:v>
                </c:pt>
                <c:pt idx="705">
                  <c:v>419.0</c:v>
                </c:pt>
                <c:pt idx="706">
                  <c:v>445.0</c:v>
                </c:pt>
                <c:pt idx="707">
                  <c:v>402.0</c:v>
                </c:pt>
                <c:pt idx="708">
                  <c:v>312.0</c:v>
                </c:pt>
                <c:pt idx="709">
                  <c:v>438.0</c:v>
                </c:pt>
                <c:pt idx="710">
                  <c:v>481.0</c:v>
                </c:pt>
                <c:pt idx="711">
                  <c:v>283.0</c:v>
                </c:pt>
                <c:pt idx="712">
                  <c:v>493.0</c:v>
                </c:pt>
                <c:pt idx="713">
                  <c:v>372.0</c:v>
                </c:pt>
                <c:pt idx="714">
                  <c:v>358.0</c:v>
                </c:pt>
                <c:pt idx="715">
                  <c:v>548.0</c:v>
                </c:pt>
                <c:pt idx="716">
                  <c:v>355.0</c:v>
                </c:pt>
                <c:pt idx="717">
                  <c:v>553.0</c:v>
                </c:pt>
                <c:pt idx="718">
                  <c:v>367.0</c:v>
                </c:pt>
                <c:pt idx="719">
                  <c:v>337.0</c:v>
                </c:pt>
                <c:pt idx="720">
                  <c:v>364.0</c:v>
                </c:pt>
                <c:pt idx="721">
                  <c:v>325.0</c:v>
                </c:pt>
                <c:pt idx="722">
                  <c:v>401.0</c:v>
                </c:pt>
                <c:pt idx="723">
                  <c:v>418.0</c:v>
                </c:pt>
                <c:pt idx="724">
                  <c:v>382.0</c:v>
                </c:pt>
                <c:pt idx="725">
                  <c:v>362.0</c:v>
                </c:pt>
                <c:pt idx="726">
                  <c:v>311.0</c:v>
                </c:pt>
                <c:pt idx="727">
                  <c:v>427.0</c:v>
                </c:pt>
                <c:pt idx="728">
                  <c:v>548.0</c:v>
                </c:pt>
                <c:pt idx="729">
                  <c:v>380.0</c:v>
                </c:pt>
                <c:pt idx="730">
                  <c:v>383.0</c:v>
                </c:pt>
                <c:pt idx="731">
                  <c:v>439.0</c:v>
                </c:pt>
                <c:pt idx="732">
                  <c:v>519.0</c:v>
                </c:pt>
                <c:pt idx="733">
                  <c:v>440.0</c:v>
                </c:pt>
                <c:pt idx="734">
                  <c:v>482.0</c:v>
                </c:pt>
                <c:pt idx="735">
                  <c:v>458.0</c:v>
                </c:pt>
                <c:pt idx="736">
                  <c:v>433.0</c:v>
                </c:pt>
                <c:pt idx="737">
                  <c:v>407.0</c:v>
                </c:pt>
                <c:pt idx="738">
                  <c:v>325.0</c:v>
                </c:pt>
                <c:pt idx="739">
                  <c:v>447.0</c:v>
                </c:pt>
                <c:pt idx="740">
                  <c:v>396.0</c:v>
                </c:pt>
                <c:pt idx="741">
                  <c:v>512.0</c:v>
                </c:pt>
                <c:pt idx="742">
                  <c:v>494.0</c:v>
                </c:pt>
                <c:pt idx="743">
                  <c:v>332.0</c:v>
                </c:pt>
                <c:pt idx="744">
                  <c:v>317.0</c:v>
                </c:pt>
                <c:pt idx="745">
                  <c:v>434.0</c:v>
                </c:pt>
                <c:pt idx="746">
                  <c:v>451.0</c:v>
                </c:pt>
                <c:pt idx="747">
                  <c:v>510.0</c:v>
                </c:pt>
                <c:pt idx="748">
                  <c:v>405.0</c:v>
                </c:pt>
                <c:pt idx="749">
                  <c:v>466.0</c:v>
                </c:pt>
                <c:pt idx="750">
                  <c:v>306.0</c:v>
                </c:pt>
                <c:pt idx="751">
                  <c:v>423.0</c:v>
                </c:pt>
                <c:pt idx="752">
                  <c:v>477.0</c:v>
                </c:pt>
                <c:pt idx="753">
                  <c:v>561.0</c:v>
                </c:pt>
                <c:pt idx="754">
                  <c:v>270.0</c:v>
                </c:pt>
                <c:pt idx="755">
                  <c:v>580.0</c:v>
                </c:pt>
                <c:pt idx="756">
                  <c:v>385.0</c:v>
                </c:pt>
                <c:pt idx="757">
                  <c:v>513.0</c:v>
                </c:pt>
                <c:pt idx="758">
                  <c:v>448.0</c:v>
                </c:pt>
                <c:pt idx="759">
                  <c:v>371.0</c:v>
                </c:pt>
                <c:pt idx="760">
                  <c:v>364.0</c:v>
                </c:pt>
                <c:pt idx="761">
                  <c:v>448.0</c:v>
                </c:pt>
                <c:pt idx="762">
                  <c:v>420.0</c:v>
                </c:pt>
                <c:pt idx="763">
                  <c:v>463.0</c:v>
                </c:pt>
                <c:pt idx="764">
                  <c:v>486.0</c:v>
                </c:pt>
                <c:pt idx="765">
                  <c:v>325.0</c:v>
                </c:pt>
                <c:pt idx="766">
                  <c:v>421.0</c:v>
                </c:pt>
                <c:pt idx="767">
                  <c:v>466.0</c:v>
                </c:pt>
                <c:pt idx="768">
                  <c:v>428.0</c:v>
                </c:pt>
                <c:pt idx="769">
                  <c:v>408.0</c:v>
                </c:pt>
                <c:pt idx="770">
                  <c:v>367.0</c:v>
                </c:pt>
                <c:pt idx="771">
                  <c:v>457.0</c:v>
                </c:pt>
                <c:pt idx="772">
                  <c:v>317.0</c:v>
                </c:pt>
                <c:pt idx="773">
                  <c:v>321.0</c:v>
                </c:pt>
                <c:pt idx="774">
                  <c:v>265.0</c:v>
                </c:pt>
                <c:pt idx="775">
                  <c:v>261.0</c:v>
                </c:pt>
                <c:pt idx="776">
                  <c:v>469.0</c:v>
                </c:pt>
                <c:pt idx="777">
                  <c:v>364.0</c:v>
                </c:pt>
                <c:pt idx="778">
                  <c:v>510.0</c:v>
                </c:pt>
                <c:pt idx="779">
                  <c:v>477.0</c:v>
                </c:pt>
                <c:pt idx="780">
                  <c:v>396.0</c:v>
                </c:pt>
                <c:pt idx="781">
                  <c:v>378.0</c:v>
                </c:pt>
                <c:pt idx="782">
                  <c:v>333.0</c:v>
                </c:pt>
                <c:pt idx="783">
                  <c:v>458.0</c:v>
                </c:pt>
                <c:pt idx="784">
                  <c:v>395.0</c:v>
                </c:pt>
                <c:pt idx="785">
                  <c:v>428.0</c:v>
                </c:pt>
                <c:pt idx="786">
                  <c:v>545.0</c:v>
                </c:pt>
                <c:pt idx="787">
                  <c:v>507.0</c:v>
                </c:pt>
                <c:pt idx="788">
                  <c:v>365.0</c:v>
                </c:pt>
                <c:pt idx="789">
                  <c:v>549.0</c:v>
                </c:pt>
                <c:pt idx="790">
                  <c:v>456.0</c:v>
                </c:pt>
                <c:pt idx="791">
                  <c:v>266.0</c:v>
                </c:pt>
                <c:pt idx="792">
                  <c:v>347.0</c:v>
                </c:pt>
                <c:pt idx="793">
                  <c:v>346.0</c:v>
                </c:pt>
                <c:pt idx="794">
                  <c:v>357.0</c:v>
                </c:pt>
                <c:pt idx="795">
                  <c:v>266.0</c:v>
                </c:pt>
                <c:pt idx="796">
                  <c:v>302.0</c:v>
                </c:pt>
                <c:pt idx="797">
                  <c:v>501.0</c:v>
                </c:pt>
                <c:pt idx="798">
                  <c:v>384.0</c:v>
                </c:pt>
                <c:pt idx="799">
                  <c:v>462.0</c:v>
                </c:pt>
                <c:pt idx="800">
                  <c:v>456.0</c:v>
                </c:pt>
                <c:pt idx="801">
                  <c:v>228.0</c:v>
                </c:pt>
                <c:pt idx="802">
                  <c:v>510.0</c:v>
                </c:pt>
                <c:pt idx="803">
                  <c:v>249.0</c:v>
                </c:pt>
                <c:pt idx="804">
                  <c:v>229.0</c:v>
                </c:pt>
                <c:pt idx="805">
                  <c:v>560.0</c:v>
                </c:pt>
                <c:pt idx="806">
                  <c:v>309.0</c:v>
                </c:pt>
                <c:pt idx="807">
                  <c:v>371.0</c:v>
                </c:pt>
                <c:pt idx="808">
                  <c:v>426.0</c:v>
                </c:pt>
                <c:pt idx="809">
                  <c:v>464.0</c:v>
                </c:pt>
                <c:pt idx="810">
                  <c:v>326.0</c:v>
                </c:pt>
                <c:pt idx="811">
                  <c:v>275.0</c:v>
                </c:pt>
                <c:pt idx="812">
                  <c:v>363.0</c:v>
                </c:pt>
                <c:pt idx="813">
                  <c:v>189.0</c:v>
                </c:pt>
                <c:pt idx="814">
                  <c:v>404.0</c:v>
                </c:pt>
                <c:pt idx="815">
                  <c:v>529.0</c:v>
                </c:pt>
                <c:pt idx="816">
                  <c:v>459.0</c:v>
                </c:pt>
                <c:pt idx="817">
                  <c:v>358.0</c:v>
                </c:pt>
                <c:pt idx="818">
                  <c:v>471.0</c:v>
                </c:pt>
                <c:pt idx="819">
                  <c:v>421.0</c:v>
                </c:pt>
                <c:pt idx="820">
                  <c:v>467.0</c:v>
                </c:pt>
                <c:pt idx="821">
                  <c:v>453.0</c:v>
                </c:pt>
                <c:pt idx="822">
                  <c:v>459.0</c:v>
                </c:pt>
                <c:pt idx="823">
                  <c:v>316.0</c:v>
                </c:pt>
                <c:pt idx="824">
                  <c:v>425.0</c:v>
                </c:pt>
                <c:pt idx="825">
                  <c:v>484.0</c:v>
                </c:pt>
                <c:pt idx="826">
                  <c:v>452.0</c:v>
                </c:pt>
                <c:pt idx="827">
                  <c:v>450.0</c:v>
                </c:pt>
                <c:pt idx="828">
                  <c:v>283.0</c:v>
                </c:pt>
                <c:pt idx="829">
                  <c:v>396.0</c:v>
                </c:pt>
                <c:pt idx="830">
                  <c:v>390.0</c:v>
                </c:pt>
                <c:pt idx="831">
                  <c:v>361.0</c:v>
                </c:pt>
                <c:pt idx="832">
                  <c:v>418.0</c:v>
                </c:pt>
                <c:pt idx="833">
                  <c:v>289.0</c:v>
                </c:pt>
                <c:pt idx="834">
                  <c:v>435.0</c:v>
                </c:pt>
                <c:pt idx="835">
                  <c:v>287.0</c:v>
                </c:pt>
                <c:pt idx="836">
                  <c:v>212.0</c:v>
                </c:pt>
                <c:pt idx="837">
                  <c:v>368.0</c:v>
                </c:pt>
                <c:pt idx="838">
                  <c:v>430.0</c:v>
                </c:pt>
                <c:pt idx="839">
                  <c:v>366.0</c:v>
                </c:pt>
                <c:pt idx="840">
                  <c:v>425.0</c:v>
                </c:pt>
                <c:pt idx="841">
                  <c:v>528.0</c:v>
                </c:pt>
                <c:pt idx="842">
                  <c:v>341.0</c:v>
                </c:pt>
                <c:pt idx="843">
                  <c:v>482.0</c:v>
                </c:pt>
                <c:pt idx="844">
                  <c:v>383.0</c:v>
                </c:pt>
                <c:pt idx="845">
                  <c:v>385.0</c:v>
                </c:pt>
                <c:pt idx="846">
                  <c:v>584.0</c:v>
                </c:pt>
                <c:pt idx="847">
                  <c:v>403.0</c:v>
                </c:pt>
                <c:pt idx="848">
                  <c:v>520.0</c:v>
                </c:pt>
                <c:pt idx="849">
                  <c:v>164.0</c:v>
                </c:pt>
                <c:pt idx="850">
                  <c:v>414.0</c:v>
                </c:pt>
                <c:pt idx="851">
                  <c:v>447.0</c:v>
                </c:pt>
                <c:pt idx="852">
                  <c:v>534.0</c:v>
                </c:pt>
                <c:pt idx="853">
                  <c:v>372.0</c:v>
                </c:pt>
                <c:pt idx="854">
                  <c:v>267.0</c:v>
                </c:pt>
                <c:pt idx="855">
                  <c:v>449.0</c:v>
                </c:pt>
                <c:pt idx="856">
                  <c:v>394.0</c:v>
                </c:pt>
                <c:pt idx="857">
                  <c:v>494.0</c:v>
                </c:pt>
                <c:pt idx="858">
                  <c:v>346.0</c:v>
                </c:pt>
                <c:pt idx="859">
                  <c:v>465.0</c:v>
                </c:pt>
                <c:pt idx="860">
                  <c:v>253.0</c:v>
                </c:pt>
                <c:pt idx="861">
                  <c:v>306.0</c:v>
                </c:pt>
                <c:pt idx="862">
                  <c:v>440.0</c:v>
                </c:pt>
                <c:pt idx="863">
                  <c:v>449.0</c:v>
                </c:pt>
                <c:pt idx="864">
                  <c:v>584.0</c:v>
                </c:pt>
                <c:pt idx="865">
                  <c:v>492.0</c:v>
                </c:pt>
                <c:pt idx="866">
                  <c:v>511.0</c:v>
                </c:pt>
                <c:pt idx="867">
                  <c:v>433.0</c:v>
                </c:pt>
                <c:pt idx="868">
                  <c:v>561.0</c:v>
                </c:pt>
                <c:pt idx="869">
                  <c:v>517.0</c:v>
                </c:pt>
                <c:pt idx="870">
                  <c:v>364.0</c:v>
                </c:pt>
                <c:pt idx="871">
                  <c:v>221.0</c:v>
                </c:pt>
                <c:pt idx="872">
                  <c:v>378.0</c:v>
                </c:pt>
                <c:pt idx="873">
                  <c:v>476.0</c:v>
                </c:pt>
                <c:pt idx="874">
                  <c:v>494.0</c:v>
                </c:pt>
                <c:pt idx="875">
                  <c:v>433.0</c:v>
                </c:pt>
                <c:pt idx="876">
                  <c:v>352.0</c:v>
                </c:pt>
                <c:pt idx="877">
                  <c:v>461.0</c:v>
                </c:pt>
                <c:pt idx="878">
                  <c:v>419.0</c:v>
                </c:pt>
                <c:pt idx="879">
                  <c:v>378.0</c:v>
                </c:pt>
                <c:pt idx="880">
                  <c:v>385.0</c:v>
                </c:pt>
                <c:pt idx="881">
                  <c:v>530.0</c:v>
                </c:pt>
                <c:pt idx="882">
                  <c:v>475.0</c:v>
                </c:pt>
                <c:pt idx="883">
                  <c:v>305.0</c:v>
                </c:pt>
                <c:pt idx="884">
                  <c:v>342.0</c:v>
                </c:pt>
                <c:pt idx="885">
                  <c:v>443.0</c:v>
                </c:pt>
                <c:pt idx="886">
                  <c:v>365.0</c:v>
                </c:pt>
                <c:pt idx="887">
                  <c:v>377.0</c:v>
                </c:pt>
                <c:pt idx="888">
                  <c:v>399.0</c:v>
                </c:pt>
                <c:pt idx="889">
                  <c:v>419.0</c:v>
                </c:pt>
                <c:pt idx="890">
                  <c:v>350.0</c:v>
                </c:pt>
                <c:pt idx="891">
                  <c:v>320.0</c:v>
                </c:pt>
                <c:pt idx="892">
                  <c:v>507.0</c:v>
                </c:pt>
                <c:pt idx="893">
                  <c:v>537.0</c:v>
                </c:pt>
                <c:pt idx="894">
                  <c:v>360.0</c:v>
                </c:pt>
                <c:pt idx="895">
                  <c:v>274.0</c:v>
                </c:pt>
                <c:pt idx="896">
                  <c:v>374.0</c:v>
                </c:pt>
                <c:pt idx="897">
                  <c:v>555.0</c:v>
                </c:pt>
                <c:pt idx="898">
                  <c:v>465.0</c:v>
                </c:pt>
                <c:pt idx="899">
                  <c:v>258.0</c:v>
                </c:pt>
                <c:pt idx="900">
                  <c:v>439.0</c:v>
                </c:pt>
                <c:pt idx="901">
                  <c:v>476.0</c:v>
                </c:pt>
                <c:pt idx="902">
                  <c:v>373.0</c:v>
                </c:pt>
                <c:pt idx="903">
                  <c:v>514.0</c:v>
                </c:pt>
                <c:pt idx="904">
                  <c:v>116.0</c:v>
                </c:pt>
                <c:pt idx="905">
                  <c:v>319.0</c:v>
                </c:pt>
                <c:pt idx="906">
                  <c:v>378.0</c:v>
                </c:pt>
                <c:pt idx="907">
                  <c:v>208.0</c:v>
                </c:pt>
                <c:pt idx="908">
                  <c:v>510.0</c:v>
                </c:pt>
                <c:pt idx="909">
                  <c:v>275.0</c:v>
                </c:pt>
                <c:pt idx="910">
                  <c:v>515.0</c:v>
                </c:pt>
                <c:pt idx="911">
                  <c:v>337.0</c:v>
                </c:pt>
                <c:pt idx="912">
                  <c:v>550.0</c:v>
                </c:pt>
                <c:pt idx="913">
                  <c:v>440.0</c:v>
                </c:pt>
                <c:pt idx="914">
                  <c:v>422.0</c:v>
                </c:pt>
                <c:pt idx="915">
                  <c:v>257.0</c:v>
                </c:pt>
                <c:pt idx="916">
                  <c:v>363.0</c:v>
                </c:pt>
                <c:pt idx="917">
                  <c:v>397.0</c:v>
                </c:pt>
                <c:pt idx="918">
                  <c:v>581.0</c:v>
                </c:pt>
                <c:pt idx="919">
                  <c:v>345.0</c:v>
                </c:pt>
                <c:pt idx="920">
                  <c:v>301.0</c:v>
                </c:pt>
                <c:pt idx="921">
                  <c:v>357.0</c:v>
                </c:pt>
                <c:pt idx="922">
                  <c:v>351.0</c:v>
                </c:pt>
                <c:pt idx="923">
                  <c:v>231.0</c:v>
                </c:pt>
                <c:pt idx="924">
                  <c:v>637.0</c:v>
                </c:pt>
                <c:pt idx="925">
                  <c:v>295.0</c:v>
                </c:pt>
                <c:pt idx="926">
                  <c:v>501.0</c:v>
                </c:pt>
                <c:pt idx="927">
                  <c:v>444.0</c:v>
                </c:pt>
                <c:pt idx="928">
                  <c:v>395.0</c:v>
                </c:pt>
                <c:pt idx="929">
                  <c:v>211.0</c:v>
                </c:pt>
                <c:pt idx="930">
                  <c:v>394.0</c:v>
                </c:pt>
                <c:pt idx="931">
                  <c:v>385.0</c:v>
                </c:pt>
                <c:pt idx="932">
                  <c:v>348.0</c:v>
                </c:pt>
                <c:pt idx="933">
                  <c:v>427.0</c:v>
                </c:pt>
                <c:pt idx="934">
                  <c:v>403.0</c:v>
                </c:pt>
                <c:pt idx="935">
                  <c:v>377.0</c:v>
                </c:pt>
                <c:pt idx="936">
                  <c:v>298.0</c:v>
                </c:pt>
                <c:pt idx="937">
                  <c:v>376.0</c:v>
                </c:pt>
                <c:pt idx="938">
                  <c:v>342.0</c:v>
                </c:pt>
                <c:pt idx="939">
                  <c:v>368.0</c:v>
                </c:pt>
                <c:pt idx="940">
                  <c:v>420.0</c:v>
                </c:pt>
                <c:pt idx="941">
                  <c:v>339.0</c:v>
                </c:pt>
                <c:pt idx="942">
                  <c:v>376.0</c:v>
                </c:pt>
                <c:pt idx="943">
                  <c:v>414.0</c:v>
                </c:pt>
                <c:pt idx="944">
                  <c:v>390.0</c:v>
                </c:pt>
                <c:pt idx="945">
                  <c:v>253.0</c:v>
                </c:pt>
                <c:pt idx="946">
                  <c:v>442.0</c:v>
                </c:pt>
                <c:pt idx="947">
                  <c:v>276.0</c:v>
                </c:pt>
                <c:pt idx="948">
                  <c:v>405.0</c:v>
                </c:pt>
                <c:pt idx="949">
                  <c:v>507.0</c:v>
                </c:pt>
                <c:pt idx="950">
                  <c:v>347.0</c:v>
                </c:pt>
                <c:pt idx="951">
                  <c:v>376.0</c:v>
                </c:pt>
                <c:pt idx="952">
                  <c:v>383.0</c:v>
                </c:pt>
                <c:pt idx="953">
                  <c:v>378.0</c:v>
                </c:pt>
                <c:pt idx="954">
                  <c:v>326.0</c:v>
                </c:pt>
                <c:pt idx="955">
                  <c:v>311.0</c:v>
                </c:pt>
                <c:pt idx="956">
                  <c:v>371.0</c:v>
                </c:pt>
                <c:pt idx="957">
                  <c:v>429.0</c:v>
                </c:pt>
                <c:pt idx="958">
                  <c:v>521.0</c:v>
                </c:pt>
                <c:pt idx="959">
                  <c:v>215.0</c:v>
                </c:pt>
                <c:pt idx="960">
                  <c:v>344.0</c:v>
                </c:pt>
                <c:pt idx="961">
                  <c:v>104.0</c:v>
                </c:pt>
                <c:pt idx="962">
                  <c:v>366.0</c:v>
                </c:pt>
                <c:pt idx="963">
                  <c:v>326.0</c:v>
                </c:pt>
                <c:pt idx="964">
                  <c:v>295.0</c:v>
                </c:pt>
                <c:pt idx="965">
                  <c:v>355.0</c:v>
                </c:pt>
                <c:pt idx="966">
                  <c:v>364.0</c:v>
                </c:pt>
                <c:pt idx="967">
                  <c:v>327.0</c:v>
                </c:pt>
                <c:pt idx="968">
                  <c:v>425.0</c:v>
                </c:pt>
                <c:pt idx="969">
                  <c:v>416.0</c:v>
                </c:pt>
                <c:pt idx="970">
                  <c:v>404.0</c:v>
                </c:pt>
                <c:pt idx="971">
                  <c:v>239.0</c:v>
                </c:pt>
                <c:pt idx="972">
                  <c:v>471.0</c:v>
                </c:pt>
                <c:pt idx="973">
                  <c:v>272.0</c:v>
                </c:pt>
                <c:pt idx="974">
                  <c:v>444.0</c:v>
                </c:pt>
                <c:pt idx="975">
                  <c:v>392.0</c:v>
                </c:pt>
                <c:pt idx="976">
                  <c:v>429.0</c:v>
                </c:pt>
                <c:pt idx="977">
                  <c:v>340.0</c:v>
                </c:pt>
                <c:pt idx="978">
                  <c:v>491.0</c:v>
                </c:pt>
                <c:pt idx="979">
                  <c:v>413.0</c:v>
                </c:pt>
                <c:pt idx="980">
                  <c:v>393.0</c:v>
                </c:pt>
                <c:pt idx="981">
                  <c:v>358.0</c:v>
                </c:pt>
                <c:pt idx="982">
                  <c:v>342.0</c:v>
                </c:pt>
                <c:pt idx="983">
                  <c:v>399.0</c:v>
                </c:pt>
                <c:pt idx="984">
                  <c:v>382.0</c:v>
                </c:pt>
                <c:pt idx="985">
                  <c:v>576.0</c:v>
                </c:pt>
                <c:pt idx="986">
                  <c:v>316.0</c:v>
                </c:pt>
                <c:pt idx="987">
                  <c:v>395.0</c:v>
                </c:pt>
                <c:pt idx="988">
                  <c:v>383.0</c:v>
                </c:pt>
                <c:pt idx="989">
                  <c:v>310.0</c:v>
                </c:pt>
                <c:pt idx="990">
                  <c:v>491.0</c:v>
                </c:pt>
                <c:pt idx="991">
                  <c:v>186.0</c:v>
                </c:pt>
                <c:pt idx="992">
                  <c:v>297.0</c:v>
                </c:pt>
                <c:pt idx="993">
                  <c:v>301.0</c:v>
                </c:pt>
                <c:pt idx="994">
                  <c:v>354.0</c:v>
                </c:pt>
                <c:pt idx="995">
                  <c:v>473.0</c:v>
                </c:pt>
                <c:pt idx="996">
                  <c:v>395.0</c:v>
                </c:pt>
                <c:pt idx="997">
                  <c:v>262.0</c:v>
                </c:pt>
                <c:pt idx="998">
                  <c:v>329.0</c:v>
                </c:pt>
                <c:pt idx="999">
                  <c:v>470.0</c:v>
                </c:pt>
                <c:pt idx="1000">
                  <c:v>446.0</c:v>
                </c:pt>
                <c:pt idx="1001">
                  <c:v>392.0</c:v>
                </c:pt>
                <c:pt idx="1002">
                  <c:v>435.0</c:v>
                </c:pt>
                <c:pt idx="1003">
                  <c:v>271.0</c:v>
                </c:pt>
                <c:pt idx="1004">
                  <c:v>526.0</c:v>
                </c:pt>
                <c:pt idx="1005">
                  <c:v>389.0</c:v>
                </c:pt>
                <c:pt idx="1006">
                  <c:v>458.0</c:v>
                </c:pt>
                <c:pt idx="1007">
                  <c:v>317.0</c:v>
                </c:pt>
                <c:pt idx="1008">
                  <c:v>344.0</c:v>
                </c:pt>
                <c:pt idx="1009">
                  <c:v>344.0</c:v>
                </c:pt>
                <c:pt idx="1010">
                  <c:v>538.0</c:v>
                </c:pt>
                <c:pt idx="1011">
                  <c:v>434.0</c:v>
                </c:pt>
                <c:pt idx="1012">
                  <c:v>380.0</c:v>
                </c:pt>
                <c:pt idx="1013">
                  <c:v>365.0</c:v>
                </c:pt>
                <c:pt idx="1014">
                  <c:v>316.0</c:v>
                </c:pt>
                <c:pt idx="1015">
                  <c:v>362.0</c:v>
                </c:pt>
                <c:pt idx="1016">
                  <c:v>422.0</c:v>
                </c:pt>
                <c:pt idx="1017">
                  <c:v>324.0</c:v>
                </c:pt>
                <c:pt idx="1018">
                  <c:v>398.0</c:v>
                </c:pt>
                <c:pt idx="1019">
                  <c:v>427.0</c:v>
                </c:pt>
                <c:pt idx="1020">
                  <c:v>387.0</c:v>
                </c:pt>
                <c:pt idx="1021">
                  <c:v>262.0</c:v>
                </c:pt>
                <c:pt idx="1022">
                  <c:v>404.0</c:v>
                </c:pt>
                <c:pt idx="1023">
                  <c:v>264.0</c:v>
                </c:pt>
                <c:pt idx="1024">
                  <c:v>485.0</c:v>
                </c:pt>
                <c:pt idx="1025">
                  <c:v>411.0</c:v>
                </c:pt>
                <c:pt idx="1026">
                  <c:v>548.0</c:v>
                </c:pt>
                <c:pt idx="1027">
                  <c:v>325.0</c:v>
                </c:pt>
                <c:pt idx="1028">
                  <c:v>294.0</c:v>
                </c:pt>
                <c:pt idx="1029">
                  <c:v>377.0</c:v>
                </c:pt>
                <c:pt idx="1030">
                  <c:v>241.0</c:v>
                </c:pt>
                <c:pt idx="1031">
                  <c:v>426.0</c:v>
                </c:pt>
                <c:pt idx="1032">
                  <c:v>200.0</c:v>
                </c:pt>
                <c:pt idx="1033">
                  <c:v>326.0</c:v>
                </c:pt>
                <c:pt idx="1034">
                  <c:v>353.0</c:v>
                </c:pt>
                <c:pt idx="1035">
                  <c:v>460.0</c:v>
                </c:pt>
                <c:pt idx="1036">
                  <c:v>376.0</c:v>
                </c:pt>
                <c:pt idx="1037">
                  <c:v>417.0</c:v>
                </c:pt>
                <c:pt idx="1038">
                  <c:v>367.0</c:v>
                </c:pt>
                <c:pt idx="1039">
                  <c:v>218.0</c:v>
                </c:pt>
                <c:pt idx="1040">
                  <c:v>524.0</c:v>
                </c:pt>
                <c:pt idx="1041">
                  <c:v>257.0</c:v>
                </c:pt>
                <c:pt idx="1042">
                  <c:v>348.0</c:v>
                </c:pt>
                <c:pt idx="1043">
                  <c:v>453.0</c:v>
                </c:pt>
                <c:pt idx="1044">
                  <c:v>291.0</c:v>
                </c:pt>
                <c:pt idx="1045">
                  <c:v>400.0</c:v>
                </c:pt>
                <c:pt idx="1046">
                  <c:v>416.0</c:v>
                </c:pt>
                <c:pt idx="1047">
                  <c:v>351.0</c:v>
                </c:pt>
                <c:pt idx="1048">
                  <c:v>340.0</c:v>
                </c:pt>
                <c:pt idx="1049">
                  <c:v>477.0</c:v>
                </c:pt>
                <c:pt idx="1050">
                  <c:v>409.0</c:v>
                </c:pt>
                <c:pt idx="1051">
                  <c:v>314.0</c:v>
                </c:pt>
                <c:pt idx="1052">
                  <c:v>285.0</c:v>
                </c:pt>
                <c:pt idx="1053">
                  <c:v>295.0</c:v>
                </c:pt>
                <c:pt idx="1054">
                  <c:v>438.0</c:v>
                </c:pt>
                <c:pt idx="1055">
                  <c:v>246.0</c:v>
                </c:pt>
                <c:pt idx="1056">
                  <c:v>469.0</c:v>
                </c:pt>
                <c:pt idx="1057">
                  <c:v>426.0</c:v>
                </c:pt>
                <c:pt idx="1058">
                  <c:v>278.0</c:v>
                </c:pt>
                <c:pt idx="1059">
                  <c:v>478.0</c:v>
                </c:pt>
                <c:pt idx="1060">
                  <c:v>372.0</c:v>
                </c:pt>
                <c:pt idx="1061">
                  <c:v>396.0</c:v>
                </c:pt>
                <c:pt idx="1062">
                  <c:v>540.0</c:v>
                </c:pt>
                <c:pt idx="1063">
                  <c:v>453.0</c:v>
                </c:pt>
                <c:pt idx="1064">
                  <c:v>416.0</c:v>
                </c:pt>
                <c:pt idx="1065">
                  <c:v>278.0</c:v>
                </c:pt>
                <c:pt idx="1066">
                  <c:v>375.0</c:v>
                </c:pt>
                <c:pt idx="1067">
                  <c:v>357.0</c:v>
                </c:pt>
                <c:pt idx="1068">
                  <c:v>146.0</c:v>
                </c:pt>
                <c:pt idx="1069">
                  <c:v>333.0</c:v>
                </c:pt>
                <c:pt idx="1070">
                  <c:v>505.0</c:v>
                </c:pt>
                <c:pt idx="1071">
                  <c:v>311.0</c:v>
                </c:pt>
                <c:pt idx="1072">
                  <c:v>325.0</c:v>
                </c:pt>
                <c:pt idx="1073">
                  <c:v>369.0</c:v>
                </c:pt>
                <c:pt idx="1074">
                  <c:v>381.0</c:v>
                </c:pt>
                <c:pt idx="1075">
                  <c:v>343.0</c:v>
                </c:pt>
                <c:pt idx="1076">
                  <c:v>94.0</c:v>
                </c:pt>
                <c:pt idx="1077">
                  <c:v>391.0</c:v>
                </c:pt>
                <c:pt idx="1078">
                  <c:v>411.0</c:v>
                </c:pt>
                <c:pt idx="1079">
                  <c:v>426.0</c:v>
                </c:pt>
                <c:pt idx="1080">
                  <c:v>134.0</c:v>
                </c:pt>
                <c:pt idx="1081">
                  <c:v>302.0</c:v>
                </c:pt>
                <c:pt idx="1082">
                  <c:v>398.0</c:v>
                </c:pt>
                <c:pt idx="1083">
                  <c:v>313.0</c:v>
                </c:pt>
                <c:pt idx="1084">
                  <c:v>318.0</c:v>
                </c:pt>
                <c:pt idx="1085">
                  <c:v>427.0</c:v>
                </c:pt>
                <c:pt idx="1086">
                  <c:v>620.0</c:v>
                </c:pt>
                <c:pt idx="1087">
                  <c:v>414.0</c:v>
                </c:pt>
                <c:pt idx="1088">
                  <c:v>357.0</c:v>
                </c:pt>
                <c:pt idx="1089">
                  <c:v>343.0</c:v>
                </c:pt>
                <c:pt idx="1090">
                  <c:v>242.0</c:v>
                </c:pt>
                <c:pt idx="1091">
                  <c:v>420.0</c:v>
                </c:pt>
                <c:pt idx="1092">
                  <c:v>333.0</c:v>
                </c:pt>
                <c:pt idx="1093">
                  <c:v>484.0</c:v>
                </c:pt>
                <c:pt idx="1094">
                  <c:v>421.0</c:v>
                </c:pt>
                <c:pt idx="1095">
                  <c:v>470.0</c:v>
                </c:pt>
                <c:pt idx="1096">
                  <c:v>473.0</c:v>
                </c:pt>
                <c:pt idx="1097">
                  <c:v>477.0</c:v>
                </c:pt>
                <c:pt idx="1098">
                  <c:v>392.0</c:v>
                </c:pt>
                <c:pt idx="1099">
                  <c:v>411.0</c:v>
                </c:pt>
                <c:pt idx="1100">
                  <c:v>407.0</c:v>
                </c:pt>
                <c:pt idx="1101">
                  <c:v>354.0</c:v>
                </c:pt>
                <c:pt idx="1102">
                  <c:v>198.0</c:v>
                </c:pt>
                <c:pt idx="1103">
                  <c:v>264.0</c:v>
                </c:pt>
                <c:pt idx="1104">
                  <c:v>376.0</c:v>
                </c:pt>
                <c:pt idx="1105">
                  <c:v>379.0</c:v>
                </c:pt>
                <c:pt idx="1106">
                  <c:v>298.0</c:v>
                </c:pt>
                <c:pt idx="1107">
                  <c:v>298.0</c:v>
                </c:pt>
                <c:pt idx="1108">
                  <c:v>396.0</c:v>
                </c:pt>
                <c:pt idx="1109">
                  <c:v>324.0</c:v>
                </c:pt>
                <c:pt idx="1110">
                  <c:v>399.0</c:v>
                </c:pt>
                <c:pt idx="1111">
                  <c:v>431.0</c:v>
                </c:pt>
                <c:pt idx="1112">
                  <c:v>311.0</c:v>
                </c:pt>
                <c:pt idx="1113">
                  <c:v>324.0</c:v>
                </c:pt>
                <c:pt idx="1114">
                  <c:v>492.0</c:v>
                </c:pt>
                <c:pt idx="1115">
                  <c:v>236.0</c:v>
                </c:pt>
                <c:pt idx="1116">
                  <c:v>383.0</c:v>
                </c:pt>
                <c:pt idx="1117">
                  <c:v>557.0</c:v>
                </c:pt>
                <c:pt idx="1118">
                  <c:v>456.0</c:v>
                </c:pt>
                <c:pt idx="1119">
                  <c:v>324.0</c:v>
                </c:pt>
                <c:pt idx="1120">
                  <c:v>414.0</c:v>
                </c:pt>
                <c:pt idx="1121">
                  <c:v>374.0</c:v>
                </c:pt>
                <c:pt idx="1122">
                  <c:v>331.0</c:v>
                </c:pt>
                <c:pt idx="1123">
                  <c:v>332.0</c:v>
                </c:pt>
                <c:pt idx="1124">
                  <c:v>376.0</c:v>
                </c:pt>
                <c:pt idx="1125">
                  <c:v>135.0</c:v>
                </c:pt>
                <c:pt idx="1126">
                  <c:v>380.0</c:v>
                </c:pt>
                <c:pt idx="1127">
                  <c:v>351.0</c:v>
                </c:pt>
                <c:pt idx="1128">
                  <c:v>255.0</c:v>
                </c:pt>
                <c:pt idx="1129">
                  <c:v>344.0</c:v>
                </c:pt>
                <c:pt idx="1130">
                  <c:v>340.0</c:v>
                </c:pt>
                <c:pt idx="1131">
                  <c:v>401.0</c:v>
                </c:pt>
                <c:pt idx="1132">
                  <c:v>343.0</c:v>
                </c:pt>
                <c:pt idx="1133">
                  <c:v>363.0</c:v>
                </c:pt>
                <c:pt idx="1134">
                  <c:v>362.0</c:v>
                </c:pt>
                <c:pt idx="1135">
                  <c:v>366.0</c:v>
                </c:pt>
                <c:pt idx="1136">
                  <c:v>268.0</c:v>
                </c:pt>
                <c:pt idx="1137">
                  <c:v>319.0</c:v>
                </c:pt>
                <c:pt idx="1138">
                  <c:v>603.0</c:v>
                </c:pt>
                <c:pt idx="1139">
                  <c:v>403.0</c:v>
                </c:pt>
                <c:pt idx="1140">
                  <c:v>307.0</c:v>
                </c:pt>
                <c:pt idx="1141">
                  <c:v>431.0</c:v>
                </c:pt>
                <c:pt idx="1142">
                  <c:v>301.0</c:v>
                </c:pt>
                <c:pt idx="1143">
                  <c:v>345.0</c:v>
                </c:pt>
                <c:pt idx="1144">
                  <c:v>210.0</c:v>
                </c:pt>
                <c:pt idx="1145">
                  <c:v>307.0</c:v>
                </c:pt>
                <c:pt idx="1146">
                  <c:v>514.0</c:v>
                </c:pt>
                <c:pt idx="1147">
                  <c:v>460.0</c:v>
                </c:pt>
                <c:pt idx="1148">
                  <c:v>332.0</c:v>
                </c:pt>
                <c:pt idx="1149">
                  <c:v>426.0</c:v>
                </c:pt>
                <c:pt idx="1150">
                  <c:v>358.0</c:v>
                </c:pt>
                <c:pt idx="1151">
                  <c:v>473.0</c:v>
                </c:pt>
                <c:pt idx="1152">
                  <c:v>452.0</c:v>
                </c:pt>
                <c:pt idx="1153">
                  <c:v>288.0</c:v>
                </c:pt>
                <c:pt idx="1154">
                  <c:v>374.0</c:v>
                </c:pt>
                <c:pt idx="1155">
                  <c:v>305.0</c:v>
                </c:pt>
                <c:pt idx="1156">
                  <c:v>316.0</c:v>
                </c:pt>
                <c:pt idx="1157">
                  <c:v>341.0</c:v>
                </c:pt>
                <c:pt idx="1158">
                  <c:v>289.0</c:v>
                </c:pt>
                <c:pt idx="1159">
                  <c:v>272.0</c:v>
                </c:pt>
                <c:pt idx="1160">
                  <c:v>486.0</c:v>
                </c:pt>
                <c:pt idx="1161">
                  <c:v>414.0</c:v>
                </c:pt>
                <c:pt idx="1162">
                  <c:v>306.0</c:v>
                </c:pt>
                <c:pt idx="1163">
                  <c:v>427.0</c:v>
                </c:pt>
                <c:pt idx="1164">
                  <c:v>417.0</c:v>
                </c:pt>
                <c:pt idx="1165">
                  <c:v>432.0</c:v>
                </c:pt>
                <c:pt idx="1166">
                  <c:v>443.0</c:v>
                </c:pt>
                <c:pt idx="1167">
                  <c:v>429.0</c:v>
                </c:pt>
                <c:pt idx="1168">
                  <c:v>382.0</c:v>
                </c:pt>
                <c:pt idx="1169">
                  <c:v>336.0</c:v>
                </c:pt>
                <c:pt idx="1170">
                  <c:v>326.0</c:v>
                </c:pt>
                <c:pt idx="1171">
                  <c:v>444.0</c:v>
                </c:pt>
                <c:pt idx="1172">
                  <c:v>309.0</c:v>
                </c:pt>
                <c:pt idx="1173">
                  <c:v>358.0</c:v>
                </c:pt>
                <c:pt idx="1174">
                  <c:v>304.0</c:v>
                </c:pt>
                <c:pt idx="1175">
                  <c:v>199.0</c:v>
                </c:pt>
                <c:pt idx="1176">
                  <c:v>428.0</c:v>
                </c:pt>
                <c:pt idx="1177">
                  <c:v>182.0</c:v>
                </c:pt>
                <c:pt idx="1178">
                  <c:v>379.0</c:v>
                </c:pt>
                <c:pt idx="1179">
                  <c:v>198.0</c:v>
                </c:pt>
                <c:pt idx="1180">
                  <c:v>419.0</c:v>
                </c:pt>
                <c:pt idx="1181">
                  <c:v>305.0</c:v>
                </c:pt>
                <c:pt idx="1182">
                  <c:v>334.0</c:v>
                </c:pt>
                <c:pt idx="1183">
                  <c:v>535.0</c:v>
                </c:pt>
                <c:pt idx="1184">
                  <c:v>386.0</c:v>
                </c:pt>
                <c:pt idx="1185">
                  <c:v>379.0</c:v>
                </c:pt>
                <c:pt idx="1186">
                  <c:v>240.0</c:v>
                </c:pt>
                <c:pt idx="1187">
                  <c:v>345.0</c:v>
                </c:pt>
                <c:pt idx="1188">
                  <c:v>417.0</c:v>
                </c:pt>
                <c:pt idx="1189">
                  <c:v>494.0</c:v>
                </c:pt>
                <c:pt idx="1190">
                  <c:v>385.0</c:v>
                </c:pt>
                <c:pt idx="1191">
                  <c:v>411.0</c:v>
                </c:pt>
                <c:pt idx="1192">
                  <c:v>493.0</c:v>
                </c:pt>
                <c:pt idx="1193">
                  <c:v>370.0</c:v>
                </c:pt>
                <c:pt idx="1194">
                  <c:v>400.0</c:v>
                </c:pt>
                <c:pt idx="1195">
                  <c:v>267.0</c:v>
                </c:pt>
                <c:pt idx="1196">
                  <c:v>426.0</c:v>
                </c:pt>
                <c:pt idx="1197">
                  <c:v>231.0</c:v>
                </c:pt>
                <c:pt idx="1198">
                  <c:v>259.0</c:v>
                </c:pt>
                <c:pt idx="1199">
                  <c:v>599.0</c:v>
                </c:pt>
                <c:pt idx="1200">
                  <c:v>341.0</c:v>
                </c:pt>
                <c:pt idx="1201">
                  <c:v>348.0</c:v>
                </c:pt>
                <c:pt idx="1202">
                  <c:v>503.0</c:v>
                </c:pt>
                <c:pt idx="1203">
                  <c:v>349.0</c:v>
                </c:pt>
                <c:pt idx="1204">
                  <c:v>338.0</c:v>
                </c:pt>
                <c:pt idx="1205">
                  <c:v>277.0</c:v>
                </c:pt>
                <c:pt idx="1206">
                  <c:v>475.0</c:v>
                </c:pt>
                <c:pt idx="1207">
                  <c:v>204.0</c:v>
                </c:pt>
                <c:pt idx="1208">
                  <c:v>343.0</c:v>
                </c:pt>
                <c:pt idx="1209">
                  <c:v>426.0</c:v>
                </c:pt>
                <c:pt idx="1210">
                  <c:v>379.0</c:v>
                </c:pt>
                <c:pt idx="1211">
                  <c:v>300.0</c:v>
                </c:pt>
                <c:pt idx="1212">
                  <c:v>242.0</c:v>
                </c:pt>
                <c:pt idx="1213">
                  <c:v>384.0</c:v>
                </c:pt>
                <c:pt idx="1214">
                  <c:v>387.0</c:v>
                </c:pt>
                <c:pt idx="1215">
                  <c:v>430.0</c:v>
                </c:pt>
                <c:pt idx="1216">
                  <c:v>269.0</c:v>
                </c:pt>
                <c:pt idx="1217">
                  <c:v>327.0</c:v>
                </c:pt>
                <c:pt idx="1218">
                  <c:v>414.0</c:v>
                </c:pt>
                <c:pt idx="1219">
                  <c:v>383.0</c:v>
                </c:pt>
                <c:pt idx="1220">
                  <c:v>511.0</c:v>
                </c:pt>
                <c:pt idx="1221">
                  <c:v>417.0</c:v>
                </c:pt>
                <c:pt idx="1222">
                  <c:v>285.0</c:v>
                </c:pt>
                <c:pt idx="1223">
                  <c:v>255.0</c:v>
                </c:pt>
                <c:pt idx="1224">
                  <c:v>472.0</c:v>
                </c:pt>
                <c:pt idx="1225">
                  <c:v>391.0</c:v>
                </c:pt>
                <c:pt idx="1226">
                  <c:v>270.0</c:v>
                </c:pt>
                <c:pt idx="1227">
                  <c:v>303.0</c:v>
                </c:pt>
                <c:pt idx="1228">
                  <c:v>255.0</c:v>
                </c:pt>
                <c:pt idx="1229">
                  <c:v>365.0</c:v>
                </c:pt>
                <c:pt idx="1230">
                  <c:v>349.0</c:v>
                </c:pt>
                <c:pt idx="1231">
                  <c:v>306.0</c:v>
                </c:pt>
                <c:pt idx="1232">
                  <c:v>275.0</c:v>
                </c:pt>
                <c:pt idx="1233">
                  <c:v>297.0</c:v>
                </c:pt>
                <c:pt idx="1234">
                  <c:v>199.0</c:v>
                </c:pt>
                <c:pt idx="1235">
                  <c:v>317.0</c:v>
                </c:pt>
                <c:pt idx="1236">
                  <c:v>361.0</c:v>
                </c:pt>
                <c:pt idx="1237">
                  <c:v>350.0</c:v>
                </c:pt>
                <c:pt idx="1238">
                  <c:v>430.0</c:v>
                </c:pt>
                <c:pt idx="1239">
                  <c:v>360.0</c:v>
                </c:pt>
                <c:pt idx="1240">
                  <c:v>382.0</c:v>
                </c:pt>
                <c:pt idx="1241">
                  <c:v>509.0</c:v>
                </c:pt>
                <c:pt idx="1242">
                  <c:v>338.0</c:v>
                </c:pt>
                <c:pt idx="1243">
                  <c:v>336.0</c:v>
                </c:pt>
                <c:pt idx="1244">
                  <c:v>275.0</c:v>
                </c:pt>
                <c:pt idx="1245">
                  <c:v>434.0</c:v>
                </c:pt>
                <c:pt idx="1246">
                  <c:v>426.0</c:v>
                </c:pt>
                <c:pt idx="1247">
                  <c:v>222.0</c:v>
                </c:pt>
                <c:pt idx="1248">
                  <c:v>335.0</c:v>
                </c:pt>
                <c:pt idx="1249">
                  <c:v>351.0</c:v>
                </c:pt>
                <c:pt idx="1250">
                  <c:v>392.0</c:v>
                </c:pt>
                <c:pt idx="1251">
                  <c:v>410.0</c:v>
                </c:pt>
                <c:pt idx="1252">
                  <c:v>369.0</c:v>
                </c:pt>
                <c:pt idx="1253">
                  <c:v>351.0</c:v>
                </c:pt>
                <c:pt idx="1254">
                  <c:v>238.0</c:v>
                </c:pt>
                <c:pt idx="1255">
                  <c:v>417.0</c:v>
                </c:pt>
                <c:pt idx="1256">
                  <c:v>554.0</c:v>
                </c:pt>
                <c:pt idx="1257">
                  <c:v>199.0</c:v>
                </c:pt>
                <c:pt idx="1258">
                  <c:v>348.0</c:v>
                </c:pt>
                <c:pt idx="1259">
                  <c:v>357.0</c:v>
                </c:pt>
                <c:pt idx="1260">
                  <c:v>442.0</c:v>
                </c:pt>
                <c:pt idx="1261">
                  <c:v>464.0</c:v>
                </c:pt>
                <c:pt idx="1262">
                  <c:v>592.0</c:v>
                </c:pt>
                <c:pt idx="1263">
                  <c:v>195.0</c:v>
                </c:pt>
                <c:pt idx="1264">
                  <c:v>336.0</c:v>
                </c:pt>
                <c:pt idx="1265">
                  <c:v>215.0</c:v>
                </c:pt>
                <c:pt idx="1266">
                  <c:v>330.0</c:v>
                </c:pt>
                <c:pt idx="1267">
                  <c:v>382.0</c:v>
                </c:pt>
                <c:pt idx="1268">
                  <c:v>255.0</c:v>
                </c:pt>
                <c:pt idx="1269">
                  <c:v>456.0</c:v>
                </c:pt>
                <c:pt idx="1270">
                  <c:v>502.0</c:v>
                </c:pt>
                <c:pt idx="1271">
                  <c:v>59.0</c:v>
                </c:pt>
                <c:pt idx="1272">
                  <c:v>229.0</c:v>
                </c:pt>
                <c:pt idx="1273">
                  <c:v>482.0</c:v>
                </c:pt>
                <c:pt idx="1274">
                  <c:v>354.0</c:v>
                </c:pt>
                <c:pt idx="1275">
                  <c:v>389.0</c:v>
                </c:pt>
                <c:pt idx="1276">
                  <c:v>338.0</c:v>
                </c:pt>
                <c:pt idx="1277">
                  <c:v>349.0</c:v>
                </c:pt>
                <c:pt idx="1278">
                  <c:v>305.0</c:v>
                </c:pt>
                <c:pt idx="1279">
                  <c:v>571.0</c:v>
                </c:pt>
                <c:pt idx="1280">
                  <c:v>296.0</c:v>
                </c:pt>
                <c:pt idx="1281">
                  <c:v>439.0</c:v>
                </c:pt>
                <c:pt idx="1282">
                  <c:v>494.0</c:v>
                </c:pt>
                <c:pt idx="1283">
                  <c:v>455.0</c:v>
                </c:pt>
                <c:pt idx="1284">
                  <c:v>371.0</c:v>
                </c:pt>
                <c:pt idx="1285">
                  <c:v>364.0</c:v>
                </c:pt>
                <c:pt idx="1286">
                  <c:v>253.0</c:v>
                </c:pt>
                <c:pt idx="1287">
                  <c:v>489.0</c:v>
                </c:pt>
                <c:pt idx="1288">
                  <c:v>446.0</c:v>
                </c:pt>
                <c:pt idx="1289">
                  <c:v>530.0</c:v>
                </c:pt>
                <c:pt idx="1290">
                  <c:v>296.0</c:v>
                </c:pt>
                <c:pt idx="1291">
                  <c:v>440.0</c:v>
                </c:pt>
                <c:pt idx="1292">
                  <c:v>386.0</c:v>
                </c:pt>
                <c:pt idx="1293">
                  <c:v>281.0</c:v>
                </c:pt>
                <c:pt idx="1294">
                  <c:v>166.0</c:v>
                </c:pt>
                <c:pt idx="1295">
                  <c:v>378.0</c:v>
                </c:pt>
                <c:pt idx="1296">
                  <c:v>323.0</c:v>
                </c:pt>
                <c:pt idx="1297">
                  <c:v>377.0</c:v>
                </c:pt>
                <c:pt idx="1298">
                  <c:v>476.0</c:v>
                </c:pt>
                <c:pt idx="1299">
                  <c:v>487.0</c:v>
                </c:pt>
                <c:pt idx="1300">
                  <c:v>282.0</c:v>
                </c:pt>
                <c:pt idx="1301">
                  <c:v>475.0</c:v>
                </c:pt>
                <c:pt idx="1302">
                  <c:v>335.0</c:v>
                </c:pt>
                <c:pt idx="1303">
                  <c:v>257.0</c:v>
                </c:pt>
                <c:pt idx="1304">
                  <c:v>488.0</c:v>
                </c:pt>
                <c:pt idx="1305">
                  <c:v>255.0</c:v>
                </c:pt>
                <c:pt idx="1306">
                  <c:v>341.0</c:v>
                </c:pt>
                <c:pt idx="1307">
                  <c:v>292.0</c:v>
                </c:pt>
                <c:pt idx="1308">
                  <c:v>302.0</c:v>
                </c:pt>
                <c:pt idx="1309">
                  <c:v>340.0</c:v>
                </c:pt>
                <c:pt idx="1310">
                  <c:v>331.0</c:v>
                </c:pt>
                <c:pt idx="1311">
                  <c:v>235.0</c:v>
                </c:pt>
                <c:pt idx="1312">
                  <c:v>411.0</c:v>
                </c:pt>
                <c:pt idx="1313">
                  <c:v>312.0</c:v>
                </c:pt>
                <c:pt idx="1314">
                  <c:v>266.0</c:v>
                </c:pt>
                <c:pt idx="1315">
                  <c:v>291.0</c:v>
                </c:pt>
                <c:pt idx="1316">
                  <c:v>434.0</c:v>
                </c:pt>
                <c:pt idx="1317">
                  <c:v>175.0</c:v>
                </c:pt>
                <c:pt idx="1318">
                  <c:v>274.0</c:v>
                </c:pt>
                <c:pt idx="1319">
                  <c:v>387.0</c:v>
                </c:pt>
                <c:pt idx="1320">
                  <c:v>384.0</c:v>
                </c:pt>
                <c:pt idx="1321">
                  <c:v>332.0</c:v>
                </c:pt>
                <c:pt idx="1322">
                  <c:v>417.0</c:v>
                </c:pt>
                <c:pt idx="1323">
                  <c:v>398.0</c:v>
                </c:pt>
                <c:pt idx="1324">
                  <c:v>413.0</c:v>
                </c:pt>
                <c:pt idx="1325">
                  <c:v>363.0</c:v>
                </c:pt>
                <c:pt idx="1326">
                  <c:v>375.0</c:v>
                </c:pt>
                <c:pt idx="1327">
                  <c:v>367.0</c:v>
                </c:pt>
                <c:pt idx="1328">
                  <c:v>363.0</c:v>
                </c:pt>
                <c:pt idx="1329">
                  <c:v>432.0</c:v>
                </c:pt>
                <c:pt idx="1330">
                  <c:v>384.0</c:v>
                </c:pt>
                <c:pt idx="1331">
                  <c:v>344.0</c:v>
                </c:pt>
                <c:pt idx="1332">
                  <c:v>368.0</c:v>
                </c:pt>
                <c:pt idx="1333">
                  <c:v>297.0</c:v>
                </c:pt>
                <c:pt idx="1334">
                  <c:v>365.0</c:v>
                </c:pt>
                <c:pt idx="1335">
                  <c:v>322.0</c:v>
                </c:pt>
                <c:pt idx="1336">
                  <c:v>383.0</c:v>
                </c:pt>
                <c:pt idx="1337">
                  <c:v>442.0</c:v>
                </c:pt>
                <c:pt idx="1338">
                  <c:v>347.0</c:v>
                </c:pt>
                <c:pt idx="1339">
                  <c:v>442.0</c:v>
                </c:pt>
                <c:pt idx="1340">
                  <c:v>152.0</c:v>
                </c:pt>
                <c:pt idx="1341">
                  <c:v>296.0</c:v>
                </c:pt>
                <c:pt idx="1342">
                  <c:v>458.0</c:v>
                </c:pt>
                <c:pt idx="1343">
                  <c:v>371.0</c:v>
                </c:pt>
                <c:pt idx="1344">
                  <c:v>244.0</c:v>
                </c:pt>
                <c:pt idx="1345">
                  <c:v>326.0</c:v>
                </c:pt>
                <c:pt idx="1346">
                  <c:v>446.0</c:v>
                </c:pt>
                <c:pt idx="1347">
                  <c:v>417.0</c:v>
                </c:pt>
                <c:pt idx="1348">
                  <c:v>539.0</c:v>
                </c:pt>
                <c:pt idx="1349">
                  <c:v>484.0</c:v>
                </c:pt>
                <c:pt idx="1350">
                  <c:v>462.0</c:v>
                </c:pt>
                <c:pt idx="1351">
                  <c:v>294.0</c:v>
                </c:pt>
                <c:pt idx="1352">
                  <c:v>241.0</c:v>
                </c:pt>
                <c:pt idx="1353">
                  <c:v>272.0</c:v>
                </c:pt>
                <c:pt idx="1354">
                  <c:v>284.0</c:v>
                </c:pt>
                <c:pt idx="1355">
                  <c:v>294.0</c:v>
                </c:pt>
                <c:pt idx="1356">
                  <c:v>378.0</c:v>
                </c:pt>
                <c:pt idx="1357">
                  <c:v>385.0</c:v>
                </c:pt>
                <c:pt idx="1358">
                  <c:v>219.0</c:v>
                </c:pt>
                <c:pt idx="1359">
                  <c:v>404.0</c:v>
                </c:pt>
                <c:pt idx="1360">
                  <c:v>275.0</c:v>
                </c:pt>
                <c:pt idx="1361">
                  <c:v>541.0</c:v>
                </c:pt>
                <c:pt idx="1362">
                  <c:v>398.0</c:v>
                </c:pt>
                <c:pt idx="1363">
                  <c:v>376.0</c:v>
                </c:pt>
                <c:pt idx="1364">
                  <c:v>363.0</c:v>
                </c:pt>
                <c:pt idx="1365">
                  <c:v>401.0</c:v>
                </c:pt>
                <c:pt idx="1366">
                  <c:v>374.0</c:v>
                </c:pt>
                <c:pt idx="1367">
                  <c:v>336.0</c:v>
                </c:pt>
                <c:pt idx="1368">
                  <c:v>389.0</c:v>
                </c:pt>
                <c:pt idx="1369">
                  <c:v>226.0</c:v>
                </c:pt>
                <c:pt idx="1370">
                  <c:v>510.0</c:v>
                </c:pt>
                <c:pt idx="1371">
                  <c:v>385.0</c:v>
                </c:pt>
                <c:pt idx="1372">
                  <c:v>212.0</c:v>
                </c:pt>
                <c:pt idx="1373">
                  <c:v>278.0</c:v>
                </c:pt>
                <c:pt idx="1374">
                  <c:v>312.0</c:v>
                </c:pt>
                <c:pt idx="1375">
                  <c:v>303.0</c:v>
                </c:pt>
                <c:pt idx="1376">
                  <c:v>348.0</c:v>
                </c:pt>
                <c:pt idx="1377">
                  <c:v>417.0</c:v>
                </c:pt>
                <c:pt idx="1378">
                  <c:v>252.0</c:v>
                </c:pt>
                <c:pt idx="1379">
                  <c:v>372.0</c:v>
                </c:pt>
                <c:pt idx="1380">
                  <c:v>233.0</c:v>
                </c:pt>
                <c:pt idx="1381">
                  <c:v>456.0</c:v>
                </c:pt>
                <c:pt idx="1382">
                  <c:v>504.0</c:v>
                </c:pt>
                <c:pt idx="1383">
                  <c:v>450.0</c:v>
                </c:pt>
                <c:pt idx="1384">
                  <c:v>257.0</c:v>
                </c:pt>
                <c:pt idx="1385">
                  <c:v>368.0</c:v>
                </c:pt>
                <c:pt idx="1386">
                  <c:v>180.0</c:v>
                </c:pt>
                <c:pt idx="1387">
                  <c:v>77.0</c:v>
                </c:pt>
                <c:pt idx="1388">
                  <c:v>266.0</c:v>
                </c:pt>
                <c:pt idx="1389">
                  <c:v>340.0</c:v>
                </c:pt>
                <c:pt idx="1390">
                  <c:v>404.0</c:v>
                </c:pt>
                <c:pt idx="1391">
                  <c:v>409.0</c:v>
                </c:pt>
                <c:pt idx="1392">
                  <c:v>340.0</c:v>
                </c:pt>
                <c:pt idx="1393">
                  <c:v>457.0</c:v>
                </c:pt>
                <c:pt idx="1394">
                  <c:v>140.0</c:v>
                </c:pt>
                <c:pt idx="1395">
                  <c:v>345.0</c:v>
                </c:pt>
                <c:pt idx="1396">
                  <c:v>420.0</c:v>
                </c:pt>
                <c:pt idx="1397">
                  <c:v>288.0</c:v>
                </c:pt>
                <c:pt idx="1398">
                  <c:v>330.0</c:v>
                </c:pt>
                <c:pt idx="1399">
                  <c:v>405.0</c:v>
                </c:pt>
                <c:pt idx="1400">
                  <c:v>190.0</c:v>
                </c:pt>
                <c:pt idx="1401">
                  <c:v>480.0</c:v>
                </c:pt>
                <c:pt idx="1402">
                  <c:v>245.0</c:v>
                </c:pt>
                <c:pt idx="1403">
                  <c:v>264.0</c:v>
                </c:pt>
                <c:pt idx="1404">
                  <c:v>319.0</c:v>
                </c:pt>
                <c:pt idx="1405">
                  <c:v>487.0</c:v>
                </c:pt>
                <c:pt idx="1406">
                  <c:v>451.0</c:v>
                </c:pt>
                <c:pt idx="1407">
                  <c:v>434.0</c:v>
                </c:pt>
                <c:pt idx="1408">
                  <c:v>371.0</c:v>
                </c:pt>
                <c:pt idx="1409">
                  <c:v>302.0</c:v>
                </c:pt>
                <c:pt idx="1410">
                  <c:v>321.0</c:v>
                </c:pt>
                <c:pt idx="1411">
                  <c:v>323.0</c:v>
                </c:pt>
                <c:pt idx="1412">
                  <c:v>206.0</c:v>
                </c:pt>
                <c:pt idx="1413">
                  <c:v>240.0</c:v>
                </c:pt>
                <c:pt idx="1414">
                  <c:v>539.0</c:v>
                </c:pt>
                <c:pt idx="1415">
                  <c:v>285.0</c:v>
                </c:pt>
                <c:pt idx="1416">
                  <c:v>182.0</c:v>
                </c:pt>
                <c:pt idx="1417">
                  <c:v>451.0</c:v>
                </c:pt>
                <c:pt idx="1418">
                  <c:v>231.0</c:v>
                </c:pt>
                <c:pt idx="1419">
                  <c:v>302.0</c:v>
                </c:pt>
                <c:pt idx="1420">
                  <c:v>187.0</c:v>
                </c:pt>
                <c:pt idx="1421">
                  <c:v>372.0</c:v>
                </c:pt>
                <c:pt idx="1422">
                  <c:v>341.0</c:v>
                </c:pt>
                <c:pt idx="1423">
                  <c:v>379.0</c:v>
                </c:pt>
                <c:pt idx="1424">
                  <c:v>401.0</c:v>
                </c:pt>
                <c:pt idx="1425">
                  <c:v>343.0</c:v>
                </c:pt>
                <c:pt idx="1426">
                  <c:v>291.0</c:v>
                </c:pt>
                <c:pt idx="1427">
                  <c:v>347.0</c:v>
                </c:pt>
                <c:pt idx="1428">
                  <c:v>244.0</c:v>
                </c:pt>
                <c:pt idx="1429">
                  <c:v>254.0</c:v>
                </c:pt>
                <c:pt idx="1430">
                  <c:v>349.0</c:v>
                </c:pt>
                <c:pt idx="1431">
                  <c:v>169.0</c:v>
                </c:pt>
                <c:pt idx="1432">
                  <c:v>285.0</c:v>
                </c:pt>
                <c:pt idx="1433">
                  <c:v>376.0</c:v>
                </c:pt>
                <c:pt idx="1434">
                  <c:v>394.0</c:v>
                </c:pt>
                <c:pt idx="1435">
                  <c:v>311.0</c:v>
                </c:pt>
                <c:pt idx="1436">
                  <c:v>286.0</c:v>
                </c:pt>
                <c:pt idx="1437">
                  <c:v>442.0</c:v>
                </c:pt>
                <c:pt idx="1438">
                  <c:v>361.0</c:v>
                </c:pt>
                <c:pt idx="1439">
                  <c:v>283.0</c:v>
                </c:pt>
                <c:pt idx="1440">
                  <c:v>410.0</c:v>
                </c:pt>
                <c:pt idx="1441">
                  <c:v>403.0</c:v>
                </c:pt>
                <c:pt idx="1442">
                  <c:v>381.0</c:v>
                </c:pt>
                <c:pt idx="1443">
                  <c:v>260.0</c:v>
                </c:pt>
                <c:pt idx="1444">
                  <c:v>197.0</c:v>
                </c:pt>
                <c:pt idx="1445">
                  <c:v>358.0</c:v>
                </c:pt>
                <c:pt idx="1446">
                  <c:v>373.0</c:v>
                </c:pt>
                <c:pt idx="1447">
                  <c:v>130.0</c:v>
                </c:pt>
                <c:pt idx="1448">
                  <c:v>201.0</c:v>
                </c:pt>
                <c:pt idx="1449">
                  <c:v>421.0</c:v>
                </c:pt>
                <c:pt idx="1450">
                  <c:v>411.0</c:v>
                </c:pt>
                <c:pt idx="1451">
                  <c:v>287.0</c:v>
                </c:pt>
                <c:pt idx="1452">
                  <c:v>326.0</c:v>
                </c:pt>
                <c:pt idx="1453">
                  <c:v>207.0</c:v>
                </c:pt>
                <c:pt idx="1454">
                  <c:v>288.0</c:v>
                </c:pt>
                <c:pt idx="1455">
                  <c:v>232.0</c:v>
                </c:pt>
                <c:pt idx="1456">
                  <c:v>369.0</c:v>
                </c:pt>
                <c:pt idx="1457">
                  <c:v>409.0</c:v>
                </c:pt>
                <c:pt idx="1458">
                  <c:v>298.0</c:v>
                </c:pt>
                <c:pt idx="1459">
                  <c:v>381.0</c:v>
                </c:pt>
                <c:pt idx="1460">
                  <c:v>254.0</c:v>
                </c:pt>
                <c:pt idx="1461">
                  <c:v>514.0</c:v>
                </c:pt>
                <c:pt idx="1462">
                  <c:v>188.0</c:v>
                </c:pt>
                <c:pt idx="1463">
                  <c:v>91.0</c:v>
                </c:pt>
                <c:pt idx="1464">
                  <c:v>322.0</c:v>
                </c:pt>
                <c:pt idx="1465">
                  <c:v>364.0</c:v>
                </c:pt>
                <c:pt idx="1466">
                  <c:v>418.0</c:v>
                </c:pt>
                <c:pt idx="1467">
                  <c:v>412.0</c:v>
                </c:pt>
                <c:pt idx="1468">
                  <c:v>265.0</c:v>
                </c:pt>
                <c:pt idx="1469">
                  <c:v>248.0</c:v>
                </c:pt>
                <c:pt idx="1470">
                  <c:v>467.0</c:v>
                </c:pt>
                <c:pt idx="1471">
                  <c:v>258.0</c:v>
                </c:pt>
                <c:pt idx="1472">
                  <c:v>353.0</c:v>
                </c:pt>
                <c:pt idx="1473">
                  <c:v>224.0</c:v>
                </c:pt>
                <c:pt idx="1474">
                  <c:v>295.0</c:v>
                </c:pt>
                <c:pt idx="1475">
                  <c:v>258.0</c:v>
                </c:pt>
                <c:pt idx="1476">
                  <c:v>363.0</c:v>
                </c:pt>
                <c:pt idx="1477">
                  <c:v>421.0</c:v>
                </c:pt>
                <c:pt idx="1478">
                  <c:v>304.0</c:v>
                </c:pt>
                <c:pt idx="1479">
                  <c:v>200.0</c:v>
                </c:pt>
                <c:pt idx="1480">
                  <c:v>439.0</c:v>
                </c:pt>
                <c:pt idx="1481">
                  <c:v>350.0</c:v>
                </c:pt>
                <c:pt idx="1482">
                  <c:v>354.0</c:v>
                </c:pt>
                <c:pt idx="1483">
                  <c:v>479.0</c:v>
                </c:pt>
                <c:pt idx="1484">
                  <c:v>379.0</c:v>
                </c:pt>
                <c:pt idx="1485">
                  <c:v>392.0</c:v>
                </c:pt>
                <c:pt idx="1486">
                  <c:v>258.0</c:v>
                </c:pt>
                <c:pt idx="1487">
                  <c:v>424.0</c:v>
                </c:pt>
                <c:pt idx="1488">
                  <c:v>328.0</c:v>
                </c:pt>
                <c:pt idx="1489">
                  <c:v>520.0</c:v>
                </c:pt>
                <c:pt idx="1490">
                  <c:v>228.0</c:v>
                </c:pt>
                <c:pt idx="1491">
                  <c:v>409.0</c:v>
                </c:pt>
                <c:pt idx="1492">
                  <c:v>246.0</c:v>
                </c:pt>
                <c:pt idx="1493">
                  <c:v>176.0</c:v>
                </c:pt>
                <c:pt idx="1494">
                  <c:v>250.0</c:v>
                </c:pt>
                <c:pt idx="1495">
                  <c:v>370.0</c:v>
                </c:pt>
                <c:pt idx="1496">
                  <c:v>159.0</c:v>
                </c:pt>
                <c:pt idx="1497">
                  <c:v>227.0</c:v>
                </c:pt>
                <c:pt idx="1498">
                  <c:v>426.0</c:v>
                </c:pt>
                <c:pt idx="1499">
                  <c:v>301.0</c:v>
                </c:pt>
                <c:pt idx="1500">
                  <c:v>319.0</c:v>
                </c:pt>
                <c:pt idx="1501">
                  <c:v>300.0</c:v>
                </c:pt>
                <c:pt idx="1502">
                  <c:v>159.0</c:v>
                </c:pt>
                <c:pt idx="1503">
                  <c:v>266.0</c:v>
                </c:pt>
                <c:pt idx="1504">
                  <c:v>412.0</c:v>
                </c:pt>
                <c:pt idx="1505">
                  <c:v>393.0</c:v>
                </c:pt>
                <c:pt idx="1506">
                  <c:v>372.0</c:v>
                </c:pt>
                <c:pt idx="1507">
                  <c:v>317.0</c:v>
                </c:pt>
                <c:pt idx="1508">
                  <c:v>244.0</c:v>
                </c:pt>
                <c:pt idx="1509">
                  <c:v>447.0</c:v>
                </c:pt>
                <c:pt idx="1510">
                  <c:v>242.0</c:v>
                </c:pt>
                <c:pt idx="1511">
                  <c:v>280.0</c:v>
                </c:pt>
                <c:pt idx="1512">
                  <c:v>462.0</c:v>
                </c:pt>
                <c:pt idx="1513">
                  <c:v>333.0</c:v>
                </c:pt>
                <c:pt idx="1514">
                  <c:v>403.0</c:v>
                </c:pt>
                <c:pt idx="1515">
                  <c:v>372.0</c:v>
                </c:pt>
                <c:pt idx="1516">
                  <c:v>278.0</c:v>
                </c:pt>
                <c:pt idx="1517">
                  <c:v>308.0</c:v>
                </c:pt>
                <c:pt idx="1518">
                  <c:v>354.0</c:v>
                </c:pt>
                <c:pt idx="1519">
                  <c:v>276.0</c:v>
                </c:pt>
                <c:pt idx="1520">
                  <c:v>367.0</c:v>
                </c:pt>
                <c:pt idx="1521">
                  <c:v>222.0</c:v>
                </c:pt>
                <c:pt idx="1522">
                  <c:v>389.0</c:v>
                </c:pt>
                <c:pt idx="1523">
                  <c:v>292.0</c:v>
                </c:pt>
                <c:pt idx="1524">
                  <c:v>507.0</c:v>
                </c:pt>
                <c:pt idx="1525">
                  <c:v>258.0</c:v>
                </c:pt>
                <c:pt idx="1526">
                  <c:v>328.0</c:v>
                </c:pt>
                <c:pt idx="1527">
                  <c:v>390.0</c:v>
                </c:pt>
                <c:pt idx="1528">
                  <c:v>484.0</c:v>
                </c:pt>
                <c:pt idx="1529">
                  <c:v>201.0</c:v>
                </c:pt>
                <c:pt idx="1530">
                  <c:v>368.0</c:v>
                </c:pt>
                <c:pt idx="1531">
                  <c:v>366.0</c:v>
                </c:pt>
                <c:pt idx="1532">
                  <c:v>330.0</c:v>
                </c:pt>
                <c:pt idx="1533">
                  <c:v>183.0</c:v>
                </c:pt>
                <c:pt idx="1534">
                  <c:v>244.0</c:v>
                </c:pt>
                <c:pt idx="1535">
                  <c:v>502.0</c:v>
                </c:pt>
                <c:pt idx="1536">
                  <c:v>309.0</c:v>
                </c:pt>
                <c:pt idx="1537">
                  <c:v>347.0</c:v>
                </c:pt>
                <c:pt idx="1538">
                  <c:v>228.0</c:v>
                </c:pt>
                <c:pt idx="1539">
                  <c:v>265.0</c:v>
                </c:pt>
                <c:pt idx="1540">
                  <c:v>372.0</c:v>
                </c:pt>
                <c:pt idx="1541">
                  <c:v>302.0</c:v>
                </c:pt>
                <c:pt idx="1542">
                  <c:v>439.0</c:v>
                </c:pt>
                <c:pt idx="1543">
                  <c:v>389.0</c:v>
                </c:pt>
                <c:pt idx="1544">
                  <c:v>410.0</c:v>
                </c:pt>
                <c:pt idx="1545">
                  <c:v>252.0</c:v>
                </c:pt>
                <c:pt idx="1546">
                  <c:v>337.0</c:v>
                </c:pt>
                <c:pt idx="1547">
                  <c:v>530.0</c:v>
                </c:pt>
                <c:pt idx="1548">
                  <c:v>450.0</c:v>
                </c:pt>
                <c:pt idx="1549">
                  <c:v>470.0</c:v>
                </c:pt>
                <c:pt idx="1550">
                  <c:v>288.0</c:v>
                </c:pt>
                <c:pt idx="1551">
                  <c:v>270.0</c:v>
                </c:pt>
                <c:pt idx="1552">
                  <c:v>383.0</c:v>
                </c:pt>
                <c:pt idx="1553">
                  <c:v>317.0</c:v>
                </c:pt>
                <c:pt idx="1554">
                  <c:v>388.0</c:v>
                </c:pt>
                <c:pt idx="1555">
                  <c:v>444.0</c:v>
                </c:pt>
                <c:pt idx="1556">
                  <c:v>359.0</c:v>
                </c:pt>
                <c:pt idx="1557">
                  <c:v>281.0</c:v>
                </c:pt>
                <c:pt idx="1558">
                  <c:v>314.0</c:v>
                </c:pt>
                <c:pt idx="1559">
                  <c:v>301.0</c:v>
                </c:pt>
                <c:pt idx="1560">
                  <c:v>277.0</c:v>
                </c:pt>
                <c:pt idx="1561">
                  <c:v>291.0</c:v>
                </c:pt>
                <c:pt idx="1562">
                  <c:v>216.0</c:v>
                </c:pt>
                <c:pt idx="1563">
                  <c:v>282.0</c:v>
                </c:pt>
                <c:pt idx="1564">
                  <c:v>406.0</c:v>
                </c:pt>
                <c:pt idx="1565">
                  <c:v>250.0</c:v>
                </c:pt>
                <c:pt idx="1566">
                  <c:v>227.0</c:v>
                </c:pt>
                <c:pt idx="1567">
                  <c:v>227.0</c:v>
                </c:pt>
                <c:pt idx="1568">
                  <c:v>274.0</c:v>
                </c:pt>
                <c:pt idx="1569">
                  <c:v>409.0</c:v>
                </c:pt>
                <c:pt idx="1570">
                  <c:v>363.0</c:v>
                </c:pt>
                <c:pt idx="1571">
                  <c:v>352.0</c:v>
                </c:pt>
                <c:pt idx="1572">
                  <c:v>350.0</c:v>
                </c:pt>
                <c:pt idx="1573">
                  <c:v>470.0</c:v>
                </c:pt>
                <c:pt idx="1574">
                  <c:v>347.0</c:v>
                </c:pt>
                <c:pt idx="1575">
                  <c:v>321.0</c:v>
                </c:pt>
                <c:pt idx="1576">
                  <c:v>413.0</c:v>
                </c:pt>
                <c:pt idx="1577">
                  <c:v>80.0</c:v>
                </c:pt>
                <c:pt idx="1578">
                  <c:v>217.0</c:v>
                </c:pt>
                <c:pt idx="1579">
                  <c:v>431.0</c:v>
                </c:pt>
                <c:pt idx="1580">
                  <c:v>379.0</c:v>
                </c:pt>
                <c:pt idx="1581">
                  <c:v>369.0</c:v>
                </c:pt>
                <c:pt idx="1582">
                  <c:v>341.0</c:v>
                </c:pt>
                <c:pt idx="1583">
                  <c:v>418.0</c:v>
                </c:pt>
                <c:pt idx="1584">
                  <c:v>434.0</c:v>
                </c:pt>
                <c:pt idx="1585">
                  <c:v>338.0</c:v>
                </c:pt>
                <c:pt idx="1586">
                  <c:v>348.0</c:v>
                </c:pt>
                <c:pt idx="1587">
                  <c:v>241.0</c:v>
                </c:pt>
                <c:pt idx="1588">
                  <c:v>354.0</c:v>
                </c:pt>
                <c:pt idx="1589">
                  <c:v>442.0</c:v>
                </c:pt>
                <c:pt idx="1590">
                  <c:v>362.0</c:v>
                </c:pt>
                <c:pt idx="1591">
                  <c:v>234.0</c:v>
                </c:pt>
                <c:pt idx="1592">
                  <c:v>186.0</c:v>
                </c:pt>
                <c:pt idx="1593">
                  <c:v>462.0</c:v>
                </c:pt>
                <c:pt idx="1594">
                  <c:v>237.0</c:v>
                </c:pt>
                <c:pt idx="1595">
                  <c:v>303.0</c:v>
                </c:pt>
                <c:pt idx="1596">
                  <c:v>424.0</c:v>
                </c:pt>
                <c:pt idx="1597">
                  <c:v>352.0</c:v>
                </c:pt>
                <c:pt idx="1598">
                  <c:v>191.0</c:v>
                </c:pt>
                <c:pt idx="1599">
                  <c:v>170.0</c:v>
                </c:pt>
                <c:pt idx="1600">
                  <c:v>460.0</c:v>
                </c:pt>
                <c:pt idx="1601">
                  <c:v>357.0</c:v>
                </c:pt>
                <c:pt idx="1602">
                  <c:v>292.0</c:v>
                </c:pt>
                <c:pt idx="1603">
                  <c:v>426.0</c:v>
                </c:pt>
                <c:pt idx="1604">
                  <c:v>311.0</c:v>
                </c:pt>
                <c:pt idx="1605">
                  <c:v>391.0</c:v>
                </c:pt>
                <c:pt idx="1606">
                  <c:v>223.0</c:v>
                </c:pt>
                <c:pt idx="1607">
                  <c:v>425.0</c:v>
                </c:pt>
                <c:pt idx="1608">
                  <c:v>352.0</c:v>
                </c:pt>
                <c:pt idx="1609">
                  <c:v>458.0</c:v>
                </c:pt>
                <c:pt idx="1610">
                  <c:v>290.0</c:v>
                </c:pt>
                <c:pt idx="1611">
                  <c:v>377.0</c:v>
                </c:pt>
                <c:pt idx="1612">
                  <c:v>281.0</c:v>
                </c:pt>
                <c:pt idx="1613">
                  <c:v>400.0</c:v>
                </c:pt>
                <c:pt idx="1614">
                  <c:v>184.0</c:v>
                </c:pt>
                <c:pt idx="1615">
                  <c:v>390.0</c:v>
                </c:pt>
                <c:pt idx="1616">
                  <c:v>389.0</c:v>
                </c:pt>
                <c:pt idx="1617">
                  <c:v>238.0</c:v>
                </c:pt>
                <c:pt idx="1618">
                  <c:v>137.0</c:v>
                </c:pt>
                <c:pt idx="1619">
                  <c:v>435.0</c:v>
                </c:pt>
                <c:pt idx="1620">
                  <c:v>239.0</c:v>
                </c:pt>
                <c:pt idx="1621">
                  <c:v>215.0</c:v>
                </c:pt>
                <c:pt idx="1622">
                  <c:v>235.0</c:v>
                </c:pt>
                <c:pt idx="1623">
                  <c:v>380.0</c:v>
                </c:pt>
                <c:pt idx="1624">
                  <c:v>371.0</c:v>
                </c:pt>
                <c:pt idx="1625">
                  <c:v>337.0</c:v>
                </c:pt>
                <c:pt idx="1626">
                  <c:v>387.0</c:v>
                </c:pt>
                <c:pt idx="1627">
                  <c:v>456.0</c:v>
                </c:pt>
                <c:pt idx="1628">
                  <c:v>502.0</c:v>
                </c:pt>
                <c:pt idx="1629">
                  <c:v>180.0</c:v>
                </c:pt>
                <c:pt idx="1630">
                  <c:v>414.0</c:v>
                </c:pt>
                <c:pt idx="1631">
                  <c:v>411.0</c:v>
                </c:pt>
                <c:pt idx="1632">
                  <c:v>329.0</c:v>
                </c:pt>
                <c:pt idx="1633">
                  <c:v>314.0</c:v>
                </c:pt>
                <c:pt idx="1634">
                  <c:v>215.0</c:v>
                </c:pt>
                <c:pt idx="1635">
                  <c:v>222.0</c:v>
                </c:pt>
                <c:pt idx="1636">
                  <c:v>447.0</c:v>
                </c:pt>
                <c:pt idx="1637">
                  <c:v>300.0</c:v>
                </c:pt>
                <c:pt idx="1638">
                  <c:v>206.0</c:v>
                </c:pt>
                <c:pt idx="1639">
                  <c:v>189.0</c:v>
                </c:pt>
                <c:pt idx="1640">
                  <c:v>231.0</c:v>
                </c:pt>
                <c:pt idx="1641">
                  <c:v>225.0</c:v>
                </c:pt>
                <c:pt idx="1642">
                  <c:v>273.0</c:v>
                </c:pt>
                <c:pt idx="1643">
                  <c:v>372.0</c:v>
                </c:pt>
                <c:pt idx="1644">
                  <c:v>397.0</c:v>
                </c:pt>
                <c:pt idx="1645">
                  <c:v>296.0</c:v>
                </c:pt>
                <c:pt idx="1646">
                  <c:v>168.0</c:v>
                </c:pt>
                <c:pt idx="1647">
                  <c:v>151.0</c:v>
                </c:pt>
                <c:pt idx="1648">
                  <c:v>435.0</c:v>
                </c:pt>
                <c:pt idx="1649">
                  <c:v>532.0</c:v>
                </c:pt>
                <c:pt idx="1650">
                  <c:v>433.0</c:v>
                </c:pt>
                <c:pt idx="1651">
                  <c:v>157.0</c:v>
                </c:pt>
                <c:pt idx="1652">
                  <c:v>250.0</c:v>
                </c:pt>
                <c:pt idx="1653">
                  <c:v>428.0</c:v>
                </c:pt>
                <c:pt idx="1654">
                  <c:v>391.0</c:v>
                </c:pt>
                <c:pt idx="1655">
                  <c:v>374.0</c:v>
                </c:pt>
                <c:pt idx="1656">
                  <c:v>311.0</c:v>
                </c:pt>
                <c:pt idx="1657">
                  <c:v>299.0</c:v>
                </c:pt>
                <c:pt idx="1658">
                  <c:v>606.0</c:v>
                </c:pt>
                <c:pt idx="1659">
                  <c:v>338.0</c:v>
                </c:pt>
                <c:pt idx="1660">
                  <c:v>314.0</c:v>
                </c:pt>
                <c:pt idx="1661">
                  <c:v>522.0</c:v>
                </c:pt>
                <c:pt idx="1662">
                  <c:v>165.0</c:v>
                </c:pt>
                <c:pt idx="1663">
                  <c:v>197.0</c:v>
                </c:pt>
                <c:pt idx="1664">
                  <c:v>290.0</c:v>
                </c:pt>
                <c:pt idx="1665">
                  <c:v>405.0</c:v>
                </c:pt>
                <c:pt idx="1666">
                  <c:v>253.0</c:v>
                </c:pt>
                <c:pt idx="1667">
                  <c:v>393.0</c:v>
                </c:pt>
                <c:pt idx="1668">
                  <c:v>319.0</c:v>
                </c:pt>
                <c:pt idx="1669">
                  <c:v>393.0</c:v>
                </c:pt>
                <c:pt idx="1670">
                  <c:v>225.0</c:v>
                </c:pt>
                <c:pt idx="1671">
                  <c:v>466.0</c:v>
                </c:pt>
                <c:pt idx="1672">
                  <c:v>90.0</c:v>
                </c:pt>
                <c:pt idx="1673">
                  <c:v>340.0</c:v>
                </c:pt>
                <c:pt idx="1674">
                  <c:v>295.0</c:v>
                </c:pt>
                <c:pt idx="1675">
                  <c:v>78.0</c:v>
                </c:pt>
                <c:pt idx="1676">
                  <c:v>410.0</c:v>
                </c:pt>
                <c:pt idx="1677">
                  <c:v>202.0</c:v>
                </c:pt>
                <c:pt idx="1678">
                  <c:v>313.0</c:v>
                </c:pt>
                <c:pt idx="1679">
                  <c:v>350.0</c:v>
                </c:pt>
                <c:pt idx="1680">
                  <c:v>278.0</c:v>
                </c:pt>
                <c:pt idx="1681">
                  <c:v>280.0</c:v>
                </c:pt>
                <c:pt idx="1682">
                  <c:v>433.0</c:v>
                </c:pt>
                <c:pt idx="1683">
                  <c:v>380.0</c:v>
                </c:pt>
                <c:pt idx="1684">
                  <c:v>247.0</c:v>
                </c:pt>
                <c:pt idx="1685">
                  <c:v>365.0</c:v>
                </c:pt>
                <c:pt idx="1686">
                  <c:v>325.0</c:v>
                </c:pt>
                <c:pt idx="1687">
                  <c:v>466.0</c:v>
                </c:pt>
                <c:pt idx="1688">
                  <c:v>471.0</c:v>
                </c:pt>
                <c:pt idx="1689">
                  <c:v>397.0</c:v>
                </c:pt>
                <c:pt idx="1690">
                  <c:v>376.0</c:v>
                </c:pt>
                <c:pt idx="1691">
                  <c:v>245.0</c:v>
                </c:pt>
                <c:pt idx="1692">
                  <c:v>396.0</c:v>
                </c:pt>
                <c:pt idx="1693">
                  <c:v>318.0</c:v>
                </c:pt>
                <c:pt idx="1694">
                  <c:v>184.0</c:v>
                </c:pt>
                <c:pt idx="1695">
                  <c:v>457.0</c:v>
                </c:pt>
                <c:pt idx="1696">
                  <c:v>265.0</c:v>
                </c:pt>
                <c:pt idx="1697">
                  <c:v>358.0</c:v>
                </c:pt>
                <c:pt idx="1698">
                  <c:v>237.0</c:v>
                </c:pt>
                <c:pt idx="1699">
                  <c:v>128.0</c:v>
                </c:pt>
                <c:pt idx="1700">
                  <c:v>161.0</c:v>
                </c:pt>
                <c:pt idx="1701">
                  <c:v>315.0</c:v>
                </c:pt>
                <c:pt idx="1702">
                  <c:v>443.0</c:v>
                </c:pt>
                <c:pt idx="1703">
                  <c:v>436.0</c:v>
                </c:pt>
                <c:pt idx="1704">
                  <c:v>352.0</c:v>
                </c:pt>
                <c:pt idx="1705">
                  <c:v>207.0</c:v>
                </c:pt>
                <c:pt idx="1706">
                  <c:v>408.0</c:v>
                </c:pt>
                <c:pt idx="1707">
                  <c:v>469.0</c:v>
                </c:pt>
                <c:pt idx="1708">
                  <c:v>229.0</c:v>
                </c:pt>
                <c:pt idx="1709">
                  <c:v>298.0</c:v>
                </c:pt>
                <c:pt idx="1710">
                  <c:v>229.0</c:v>
                </c:pt>
                <c:pt idx="1711">
                  <c:v>348.0</c:v>
                </c:pt>
                <c:pt idx="1712">
                  <c:v>336.0</c:v>
                </c:pt>
                <c:pt idx="1713">
                  <c:v>240.0</c:v>
                </c:pt>
                <c:pt idx="1714">
                  <c:v>329.0</c:v>
                </c:pt>
                <c:pt idx="1715">
                  <c:v>207.0</c:v>
                </c:pt>
                <c:pt idx="1716">
                  <c:v>360.0</c:v>
                </c:pt>
                <c:pt idx="1717">
                  <c:v>140.0</c:v>
                </c:pt>
                <c:pt idx="1718">
                  <c:v>267.0</c:v>
                </c:pt>
                <c:pt idx="1719">
                  <c:v>195.0</c:v>
                </c:pt>
                <c:pt idx="1720">
                  <c:v>116.0</c:v>
                </c:pt>
                <c:pt idx="1721">
                  <c:v>444.0</c:v>
                </c:pt>
                <c:pt idx="1722">
                  <c:v>206.0</c:v>
                </c:pt>
                <c:pt idx="1723">
                  <c:v>353.0</c:v>
                </c:pt>
                <c:pt idx="1724">
                  <c:v>305.0</c:v>
                </c:pt>
                <c:pt idx="1725">
                  <c:v>243.0</c:v>
                </c:pt>
                <c:pt idx="1726">
                  <c:v>492.0</c:v>
                </c:pt>
                <c:pt idx="1727">
                  <c:v>112.0</c:v>
                </c:pt>
                <c:pt idx="1728">
                  <c:v>192.0</c:v>
                </c:pt>
                <c:pt idx="1729">
                  <c:v>276.0</c:v>
                </c:pt>
                <c:pt idx="1730">
                  <c:v>399.0</c:v>
                </c:pt>
                <c:pt idx="1731">
                  <c:v>180.0</c:v>
                </c:pt>
                <c:pt idx="1732">
                  <c:v>246.0</c:v>
                </c:pt>
                <c:pt idx="1733">
                  <c:v>316.0</c:v>
                </c:pt>
                <c:pt idx="1734">
                  <c:v>229.0</c:v>
                </c:pt>
                <c:pt idx="1735">
                  <c:v>526.0</c:v>
                </c:pt>
                <c:pt idx="1736">
                  <c:v>182.0</c:v>
                </c:pt>
                <c:pt idx="1737">
                  <c:v>301.0</c:v>
                </c:pt>
                <c:pt idx="1738">
                  <c:v>409.0</c:v>
                </c:pt>
                <c:pt idx="1739">
                  <c:v>319.0</c:v>
                </c:pt>
                <c:pt idx="1740">
                  <c:v>363.0</c:v>
                </c:pt>
                <c:pt idx="1741">
                  <c:v>389.0</c:v>
                </c:pt>
                <c:pt idx="1742">
                  <c:v>297.0</c:v>
                </c:pt>
                <c:pt idx="1743">
                  <c:v>327.0</c:v>
                </c:pt>
                <c:pt idx="1744">
                  <c:v>158.0</c:v>
                </c:pt>
                <c:pt idx="1745">
                  <c:v>453.0</c:v>
                </c:pt>
                <c:pt idx="1746">
                  <c:v>205.0</c:v>
                </c:pt>
                <c:pt idx="1747">
                  <c:v>354.0</c:v>
                </c:pt>
                <c:pt idx="1748">
                  <c:v>380.0</c:v>
                </c:pt>
                <c:pt idx="1749">
                  <c:v>324.0</c:v>
                </c:pt>
                <c:pt idx="1750">
                  <c:v>410.0</c:v>
                </c:pt>
                <c:pt idx="1751">
                  <c:v>288.0</c:v>
                </c:pt>
                <c:pt idx="1752">
                  <c:v>320.0</c:v>
                </c:pt>
                <c:pt idx="1753">
                  <c:v>205.0</c:v>
                </c:pt>
                <c:pt idx="1754">
                  <c:v>271.0</c:v>
                </c:pt>
                <c:pt idx="1755">
                  <c:v>186.0</c:v>
                </c:pt>
                <c:pt idx="1756">
                  <c:v>478.0</c:v>
                </c:pt>
                <c:pt idx="1757">
                  <c:v>343.0</c:v>
                </c:pt>
                <c:pt idx="1758">
                  <c:v>460.0</c:v>
                </c:pt>
                <c:pt idx="1759">
                  <c:v>294.0</c:v>
                </c:pt>
                <c:pt idx="1760">
                  <c:v>362.0</c:v>
                </c:pt>
                <c:pt idx="1761">
                  <c:v>358.0</c:v>
                </c:pt>
                <c:pt idx="1762">
                  <c:v>266.0</c:v>
                </c:pt>
                <c:pt idx="1763">
                  <c:v>247.0</c:v>
                </c:pt>
                <c:pt idx="1764">
                  <c:v>482.0</c:v>
                </c:pt>
                <c:pt idx="1765">
                  <c:v>357.0</c:v>
                </c:pt>
                <c:pt idx="1766">
                  <c:v>337.0</c:v>
                </c:pt>
                <c:pt idx="1767">
                  <c:v>302.0</c:v>
                </c:pt>
                <c:pt idx="1768">
                  <c:v>280.0</c:v>
                </c:pt>
                <c:pt idx="1769">
                  <c:v>346.0</c:v>
                </c:pt>
                <c:pt idx="1770">
                  <c:v>484.0</c:v>
                </c:pt>
                <c:pt idx="1771">
                  <c:v>262.0</c:v>
                </c:pt>
                <c:pt idx="1772">
                  <c:v>433.0</c:v>
                </c:pt>
                <c:pt idx="1773">
                  <c:v>188.0</c:v>
                </c:pt>
                <c:pt idx="1774">
                  <c:v>391.0</c:v>
                </c:pt>
                <c:pt idx="1775">
                  <c:v>219.0</c:v>
                </c:pt>
                <c:pt idx="1776">
                  <c:v>308.0</c:v>
                </c:pt>
                <c:pt idx="1777">
                  <c:v>487.0</c:v>
                </c:pt>
                <c:pt idx="1778">
                  <c:v>377.0</c:v>
                </c:pt>
                <c:pt idx="1779">
                  <c:v>426.0</c:v>
                </c:pt>
                <c:pt idx="1780">
                  <c:v>202.0</c:v>
                </c:pt>
                <c:pt idx="1781">
                  <c:v>270.0</c:v>
                </c:pt>
                <c:pt idx="1782">
                  <c:v>503.0</c:v>
                </c:pt>
                <c:pt idx="1783">
                  <c:v>296.0</c:v>
                </c:pt>
                <c:pt idx="1784">
                  <c:v>357.0</c:v>
                </c:pt>
                <c:pt idx="1785">
                  <c:v>412.0</c:v>
                </c:pt>
                <c:pt idx="1786">
                  <c:v>305.0</c:v>
                </c:pt>
                <c:pt idx="1787">
                  <c:v>466.0</c:v>
                </c:pt>
                <c:pt idx="1788">
                  <c:v>129.0</c:v>
                </c:pt>
                <c:pt idx="1789">
                  <c:v>382.0</c:v>
                </c:pt>
                <c:pt idx="1790">
                  <c:v>128.0</c:v>
                </c:pt>
                <c:pt idx="1791">
                  <c:v>245.0</c:v>
                </c:pt>
                <c:pt idx="1792">
                  <c:v>182.0</c:v>
                </c:pt>
                <c:pt idx="1793">
                  <c:v>213.0</c:v>
                </c:pt>
                <c:pt idx="1794">
                  <c:v>476.0</c:v>
                </c:pt>
                <c:pt idx="1795">
                  <c:v>379.0</c:v>
                </c:pt>
                <c:pt idx="1796">
                  <c:v>267.0</c:v>
                </c:pt>
                <c:pt idx="1797">
                  <c:v>403.0</c:v>
                </c:pt>
                <c:pt idx="1798">
                  <c:v>334.0</c:v>
                </c:pt>
                <c:pt idx="1799">
                  <c:v>401.0</c:v>
                </c:pt>
                <c:pt idx="1800">
                  <c:v>273.0</c:v>
                </c:pt>
                <c:pt idx="1801">
                  <c:v>276.0</c:v>
                </c:pt>
                <c:pt idx="1802">
                  <c:v>219.0</c:v>
                </c:pt>
                <c:pt idx="1803">
                  <c:v>354.0</c:v>
                </c:pt>
                <c:pt idx="1804">
                  <c:v>331.0</c:v>
                </c:pt>
                <c:pt idx="1805">
                  <c:v>305.0</c:v>
                </c:pt>
                <c:pt idx="1806">
                  <c:v>344.0</c:v>
                </c:pt>
                <c:pt idx="1807">
                  <c:v>317.0</c:v>
                </c:pt>
                <c:pt idx="1808">
                  <c:v>241.0</c:v>
                </c:pt>
                <c:pt idx="1809">
                  <c:v>355.0</c:v>
                </c:pt>
                <c:pt idx="1810">
                  <c:v>364.0</c:v>
                </c:pt>
                <c:pt idx="1811">
                  <c:v>274.0</c:v>
                </c:pt>
                <c:pt idx="1812">
                  <c:v>281.0</c:v>
                </c:pt>
                <c:pt idx="1813">
                  <c:v>515.0</c:v>
                </c:pt>
                <c:pt idx="1814">
                  <c:v>424.0</c:v>
                </c:pt>
                <c:pt idx="1815">
                  <c:v>346.0</c:v>
                </c:pt>
                <c:pt idx="1816">
                  <c:v>441.0</c:v>
                </c:pt>
                <c:pt idx="1817">
                  <c:v>387.0</c:v>
                </c:pt>
                <c:pt idx="1818">
                  <c:v>597.0</c:v>
                </c:pt>
                <c:pt idx="1819">
                  <c:v>278.0</c:v>
                </c:pt>
                <c:pt idx="1820">
                  <c:v>482.0</c:v>
                </c:pt>
                <c:pt idx="1821">
                  <c:v>233.0</c:v>
                </c:pt>
                <c:pt idx="1822">
                  <c:v>291.0</c:v>
                </c:pt>
                <c:pt idx="1823">
                  <c:v>232.0</c:v>
                </c:pt>
                <c:pt idx="1824">
                  <c:v>427.0</c:v>
                </c:pt>
                <c:pt idx="1825">
                  <c:v>203.0</c:v>
                </c:pt>
                <c:pt idx="1826">
                  <c:v>285.0</c:v>
                </c:pt>
                <c:pt idx="1827">
                  <c:v>374.0</c:v>
                </c:pt>
                <c:pt idx="1828">
                  <c:v>309.0</c:v>
                </c:pt>
                <c:pt idx="1829">
                  <c:v>252.0</c:v>
                </c:pt>
                <c:pt idx="1830">
                  <c:v>109.0</c:v>
                </c:pt>
                <c:pt idx="1831">
                  <c:v>180.0</c:v>
                </c:pt>
                <c:pt idx="1832">
                  <c:v>340.0</c:v>
                </c:pt>
                <c:pt idx="1833">
                  <c:v>464.0</c:v>
                </c:pt>
                <c:pt idx="1834">
                  <c:v>361.0</c:v>
                </c:pt>
                <c:pt idx="1835">
                  <c:v>365.0</c:v>
                </c:pt>
                <c:pt idx="1836">
                  <c:v>348.0</c:v>
                </c:pt>
                <c:pt idx="1837">
                  <c:v>365.0</c:v>
                </c:pt>
                <c:pt idx="1838">
                  <c:v>258.0</c:v>
                </c:pt>
                <c:pt idx="1839">
                  <c:v>275.0</c:v>
                </c:pt>
                <c:pt idx="1840">
                  <c:v>257.0</c:v>
                </c:pt>
                <c:pt idx="1841">
                  <c:v>366.0</c:v>
                </c:pt>
                <c:pt idx="1842">
                  <c:v>227.0</c:v>
                </c:pt>
                <c:pt idx="1843">
                  <c:v>417.0</c:v>
                </c:pt>
                <c:pt idx="1844">
                  <c:v>335.0</c:v>
                </c:pt>
                <c:pt idx="1845">
                  <c:v>363.0</c:v>
                </c:pt>
                <c:pt idx="1846">
                  <c:v>181.0</c:v>
                </c:pt>
                <c:pt idx="1847">
                  <c:v>154.0</c:v>
                </c:pt>
                <c:pt idx="1848">
                  <c:v>327.0</c:v>
                </c:pt>
                <c:pt idx="1849">
                  <c:v>289.0</c:v>
                </c:pt>
                <c:pt idx="1850">
                  <c:v>382.0</c:v>
                </c:pt>
                <c:pt idx="1851">
                  <c:v>225.0</c:v>
                </c:pt>
                <c:pt idx="1852">
                  <c:v>228.0</c:v>
                </c:pt>
                <c:pt idx="1853">
                  <c:v>291.0</c:v>
                </c:pt>
                <c:pt idx="1854">
                  <c:v>366.0</c:v>
                </c:pt>
                <c:pt idx="1855">
                  <c:v>383.0</c:v>
                </c:pt>
                <c:pt idx="1856">
                  <c:v>282.0</c:v>
                </c:pt>
                <c:pt idx="1857">
                  <c:v>264.0</c:v>
                </c:pt>
                <c:pt idx="1858">
                  <c:v>470.0</c:v>
                </c:pt>
                <c:pt idx="1859">
                  <c:v>143.0</c:v>
                </c:pt>
                <c:pt idx="1860">
                  <c:v>281.0</c:v>
                </c:pt>
                <c:pt idx="1861">
                  <c:v>431.0</c:v>
                </c:pt>
                <c:pt idx="1862">
                  <c:v>319.0</c:v>
                </c:pt>
                <c:pt idx="1863">
                  <c:v>406.0</c:v>
                </c:pt>
                <c:pt idx="1864">
                  <c:v>238.0</c:v>
                </c:pt>
                <c:pt idx="1865">
                  <c:v>238.0</c:v>
                </c:pt>
                <c:pt idx="1866">
                  <c:v>323.0</c:v>
                </c:pt>
                <c:pt idx="1867">
                  <c:v>289.0</c:v>
                </c:pt>
                <c:pt idx="1868">
                  <c:v>306.0</c:v>
                </c:pt>
                <c:pt idx="1869">
                  <c:v>246.0</c:v>
                </c:pt>
                <c:pt idx="1870">
                  <c:v>398.0</c:v>
                </c:pt>
                <c:pt idx="1871">
                  <c:v>282.0</c:v>
                </c:pt>
                <c:pt idx="1872">
                  <c:v>212.0</c:v>
                </c:pt>
                <c:pt idx="1873">
                  <c:v>403.0</c:v>
                </c:pt>
                <c:pt idx="1874">
                  <c:v>421.0</c:v>
                </c:pt>
                <c:pt idx="1875">
                  <c:v>-30.0</c:v>
                </c:pt>
                <c:pt idx="1876">
                  <c:v>187.0</c:v>
                </c:pt>
                <c:pt idx="1877">
                  <c:v>29.0</c:v>
                </c:pt>
                <c:pt idx="1878">
                  <c:v>360.0</c:v>
                </c:pt>
                <c:pt idx="1879">
                  <c:v>308.0</c:v>
                </c:pt>
                <c:pt idx="1880">
                  <c:v>285.0</c:v>
                </c:pt>
                <c:pt idx="1881">
                  <c:v>297.0</c:v>
                </c:pt>
                <c:pt idx="1882">
                  <c:v>434.0</c:v>
                </c:pt>
                <c:pt idx="1883">
                  <c:v>205.0</c:v>
                </c:pt>
                <c:pt idx="1884">
                  <c:v>290.0</c:v>
                </c:pt>
                <c:pt idx="1885">
                  <c:v>195.0</c:v>
                </c:pt>
                <c:pt idx="1886">
                  <c:v>347.0</c:v>
                </c:pt>
                <c:pt idx="1887">
                  <c:v>364.0</c:v>
                </c:pt>
                <c:pt idx="1888">
                  <c:v>374.0</c:v>
                </c:pt>
                <c:pt idx="1889">
                  <c:v>256.0</c:v>
                </c:pt>
                <c:pt idx="1890">
                  <c:v>385.0</c:v>
                </c:pt>
                <c:pt idx="1891">
                  <c:v>212.0</c:v>
                </c:pt>
                <c:pt idx="1892">
                  <c:v>289.0</c:v>
                </c:pt>
                <c:pt idx="1893">
                  <c:v>331.0</c:v>
                </c:pt>
                <c:pt idx="1894">
                  <c:v>180.0</c:v>
                </c:pt>
                <c:pt idx="1895">
                  <c:v>414.0</c:v>
                </c:pt>
                <c:pt idx="1896">
                  <c:v>274.0</c:v>
                </c:pt>
                <c:pt idx="1897">
                  <c:v>189.0</c:v>
                </c:pt>
                <c:pt idx="1898">
                  <c:v>274.0</c:v>
                </c:pt>
                <c:pt idx="1899">
                  <c:v>268.0</c:v>
                </c:pt>
                <c:pt idx="1900">
                  <c:v>179.0</c:v>
                </c:pt>
                <c:pt idx="1901">
                  <c:v>263.0</c:v>
                </c:pt>
                <c:pt idx="1902">
                  <c:v>384.0</c:v>
                </c:pt>
                <c:pt idx="1903">
                  <c:v>112.0</c:v>
                </c:pt>
                <c:pt idx="1904">
                  <c:v>220.0</c:v>
                </c:pt>
                <c:pt idx="1905">
                  <c:v>349.0</c:v>
                </c:pt>
                <c:pt idx="1906">
                  <c:v>302.0</c:v>
                </c:pt>
                <c:pt idx="1907">
                  <c:v>198.0</c:v>
                </c:pt>
                <c:pt idx="1908">
                  <c:v>262.0</c:v>
                </c:pt>
                <c:pt idx="1909">
                  <c:v>371.0</c:v>
                </c:pt>
                <c:pt idx="1910">
                  <c:v>309.0</c:v>
                </c:pt>
                <c:pt idx="1911">
                  <c:v>405.0</c:v>
                </c:pt>
                <c:pt idx="1912">
                  <c:v>312.0</c:v>
                </c:pt>
                <c:pt idx="1913">
                  <c:v>326.0</c:v>
                </c:pt>
                <c:pt idx="1914">
                  <c:v>339.0</c:v>
                </c:pt>
                <c:pt idx="1915">
                  <c:v>219.0</c:v>
                </c:pt>
                <c:pt idx="1916">
                  <c:v>212.0</c:v>
                </c:pt>
                <c:pt idx="1917">
                  <c:v>339.0</c:v>
                </c:pt>
                <c:pt idx="1918">
                  <c:v>258.0</c:v>
                </c:pt>
                <c:pt idx="1919">
                  <c:v>125.0</c:v>
                </c:pt>
                <c:pt idx="1920">
                  <c:v>326.0</c:v>
                </c:pt>
                <c:pt idx="1921">
                  <c:v>242.0</c:v>
                </c:pt>
                <c:pt idx="1922">
                  <c:v>244.0</c:v>
                </c:pt>
                <c:pt idx="1923">
                  <c:v>275.0</c:v>
                </c:pt>
                <c:pt idx="1924">
                  <c:v>368.0</c:v>
                </c:pt>
                <c:pt idx="1925">
                  <c:v>303.0</c:v>
                </c:pt>
                <c:pt idx="1926">
                  <c:v>349.0</c:v>
                </c:pt>
                <c:pt idx="1927">
                  <c:v>386.0</c:v>
                </c:pt>
                <c:pt idx="1928">
                  <c:v>311.0</c:v>
                </c:pt>
                <c:pt idx="1929">
                  <c:v>354.0</c:v>
                </c:pt>
                <c:pt idx="1930">
                  <c:v>228.0</c:v>
                </c:pt>
                <c:pt idx="1931">
                  <c:v>305.0</c:v>
                </c:pt>
                <c:pt idx="1932">
                  <c:v>441.0</c:v>
                </c:pt>
                <c:pt idx="1933">
                  <c:v>427.0</c:v>
                </c:pt>
                <c:pt idx="1934">
                  <c:v>365.0</c:v>
                </c:pt>
                <c:pt idx="1935">
                  <c:v>204.0</c:v>
                </c:pt>
                <c:pt idx="1936">
                  <c:v>188.0</c:v>
                </c:pt>
                <c:pt idx="1937">
                  <c:v>170.0</c:v>
                </c:pt>
                <c:pt idx="1938">
                  <c:v>193.0</c:v>
                </c:pt>
                <c:pt idx="1939">
                  <c:v>160.0</c:v>
                </c:pt>
                <c:pt idx="1940">
                  <c:v>132.0</c:v>
                </c:pt>
                <c:pt idx="1941">
                  <c:v>342.0</c:v>
                </c:pt>
                <c:pt idx="1942">
                  <c:v>297.0</c:v>
                </c:pt>
                <c:pt idx="1943">
                  <c:v>282.0</c:v>
                </c:pt>
                <c:pt idx="1944">
                  <c:v>466.0</c:v>
                </c:pt>
                <c:pt idx="1945">
                  <c:v>334.0</c:v>
                </c:pt>
                <c:pt idx="1946">
                  <c:v>317.0</c:v>
                </c:pt>
                <c:pt idx="1947">
                  <c:v>258.0</c:v>
                </c:pt>
                <c:pt idx="1948">
                  <c:v>502.0</c:v>
                </c:pt>
                <c:pt idx="1949">
                  <c:v>279.0</c:v>
                </c:pt>
                <c:pt idx="1950">
                  <c:v>377.0</c:v>
                </c:pt>
                <c:pt idx="1951">
                  <c:v>265.0</c:v>
                </c:pt>
                <c:pt idx="1952">
                  <c:v>256.0</c:v>
                </c:pt>
                <c:pt idx="1953">
                  <c:v>197.0</c:v>
                </c:pt>
                <c:pt idx="1954">
                  <c:v>355.0</c:v>
                </c:pt>
                <c:pt idx="1955">
                  <c:v>310.0</c:v>
                </c:pt>
                <c:pt idx="1956">
                  <c:v>276.0</c:v>
                </c:pt>
                <c:pt idx="1957">
                  <c:v>373.0</c:v>
                </c:pt>
                <c:pt idx="1958">
                  <c:v>391.0</c:v>
                </c:pt>
                <c:pt idx="1959">
                  <c:v>91.0</c:v>
                </c:pt>
                <c:pt idx="1960">
                  <c:v>405.0</c:v>
                </c:pt>
                <c:pt idx="1961">
                  <c:v>319.0</c:v>
                </c:pt>
                <c:pt idx="1962">
                  <c:v>217.0</c:v>
                </c:pt>
                <c:pt idx="1963">
                  <c:v>296.0</c:v>
                </c:pt>
                <c:pt idx="1964">
                  <c:v>317.0</c:v>
                </c:pt>
                <c:pt idx="1965">
                  <c:v>233.0</c:v>
                </c:pt>
                <c:pt idx="1966">
                  <c:v>319.0</c:v>
                </c:pt>
                <c:pt idx="1967">
                  <c:v>344.0</c:v>
                </c:pt>
                <c:pt idx="1968">
                  <c:v>272.0</c:v>
                </c:pt>
                <c:pt idx="1969">
                  <c:v>360.0</c:v>
                </c:pt>
                <c:pt idx="1970">
                  <c:v>363.0</c:v>
                </c:pt>
                <c:pt idx="1971">
                  <c:v>402.0</c:v>
                </c:pt>
                <c:pt idx="1972">
                  <c:v>336.0</c:v>
                </c:pt>
                <c:pt idx="1973">
                  <c:v>188.0</c:v>
                </c:pt>
                <c:pt idx="1974">
                  <c:v>330.0</c:v>
                </c:pt>
                <c:pt idx="1975">
                  <c:v>460.0</c:v>
                </c:pt>
                <c:pt idx="1976">
                  <c:v>172.0</c:v>
                </c:pt>
                <c:pt idx="1977">
                  <c:v>174.0</c:v>
                </c:pt>
                <c:pt idx="1978">
                  <c:v>247.0</c:v>
                </c:pt>
                <c:pt idx="1979">
                  <c:v>398.0</c:v>
                </c:pt>
                <c:pt idx="1980">
                  <c:v>537.0</c:v>
                </c:pt>
                <c:pt idx="1981">
                  <c:v>185.0</c:v>
                </c:pt>
                <c:pt idx="1982">
                  <c:v>287.0</c:v>
                </c:pt>
                <c:pt idx="1983">
                  <c:v>170.0</c:v>
                </c:pt>
                <c:pt idx="1984">
                  <c:v>131.0</c:v>
                </c:pt>
                <c:pt idx="1985">
                  <c:v>325.0</c:v>
                </c:pt>
                <c:pt idx="1986">
                  <c:v>390.0</c:v>
                </c:pt>
                <c:pt idx="1987">
                  <c:v>192.0</c:v>
                </c:pt>
                <c:pt idx="1988">
                  <c:v>249.0</c:v>
                </c:pt>
                <c:pt idx="1989">
                  <c:v>294.0</c:v>
                </c:pt>
                <c:pt idx="1990">
                  <c:v>349.0</c:v>
                </c:pt>
                <c:pt idx="1991">
                  <c:v>433.0</c:v>
                </c:pt>
                <c:pt idx="1992">
                  <c:v>364.0</c:v>
                </c:pt>
                <c:pt idx="1993">
                  <c:v>385.0</c:v>
                </c:pt>
                <c:pt idx="1994">
                  <c:v>313.0</c:v>
                </c:pt>
                <c:pt idx="1995">
                  <c:v>277.0</c:v>
                </c:pt>
                <c:pt idx="1996">
                  <c:v>329.0</c:v>
                </c:pt>
                <c:pt idx="1997">
                  <c:v>294.0</c:v>
                </c:pt>
                <c:pt idx="1998">
                  <c:v>426.0</c:v>
                </c:pt>
                <c:pt idx="1999">
                  <c:v>324.0</c:v>
                </c:pt>
                <c:pt idx="2000">
                  <c:v>416.0</c:v>
                </c:pt>
                <c:pt idx="2001">
                  <c:v>309.0</c:v>
                </c:pt>
                <c:pt idx="2002">
                  <c:v>285.0</c:v>
                </c:pt>
                <c:pt idx="2003">
                  <c:v>288.0</c:v>
                </c:pt>
                <c:pt idx="2004">
                  <c:v>395.0</c:v>
                </c:pt>
                <c:pt idx="2005">
                  <c:v>245.0</c:v>
                </c:pt>
                <c:pt idx="2006">
                  <c:v>207.0</c:v>
                </c:pt>
                <c:pt idx="2007">
                  <c:v>287.0</c:v>
                </c:pt>
                <c:pt idx="2008">
                  <c:v>420.0</c:v>
                </c:pt>
                <c:pt idx="2009">
                  <c:v>320.0</c:v>
                </c:pt>
                <c:pt idx="2010">
                  <c:v>478.0</c:v>
                </c:pt>
                <c:pt idx="2011">
                  <c:v>476.0</c:v>
                </c:pt>
                <c:pt idx="2012">
                  <c:v>181.0</c:v>
                </c:pt>
                <c:pt idx="2013">
                  <c:v>174.0</c:v>
                </c:pt>
                <c:pt idx="2014">
                  <c:v>223.0</c:v>
                </c:pt>
                <c:pt idx="2015">
                  <c:v>333.0</c:v>
                </c:pt>
                <c:pt idx="2016">
                  <c:v>364.0</c:v>
                </c:pt>
                <c:pt idx="2017">
                  <c:v>400.0</c:v>
                </c:pt>
                <c:pt idx="2018">
                  <c:v>367.0</c:v>
                </c:pt>
                <c:pt idx="2019">
                  <c:v>266.0</c:v>
                </c:pt>
                <c:pt idx="2020">
                  <c:v>208.0</c:v>
                </c:pt>
                <c:pt idx="2021">
                  <c:v>157.0</c:v>
                </c:pt>
                <c:pt idx="2022">
                  <c:v>456.0</c:v>
                </c:pt>
                <c:pt idx="2023">
                  <c:v>345.0</c:v>
                </c:pt>
                <c:pt idx="2024">
                  <c:v>89.0</c:v>
                </c:pt>
                <c:pt idx="2025">
                  <c:v>231.0</c:v>
                </c:pt>
                <c:pt idx="2026">
                  <c:v>178.0</c:v>
                </c:pt>
                <c:pt idx="2027">
                  <c:v>356.0</c:v>
                </c:pt>
                <c:pt idx="2028">
                  <c:v>317.0</c:v>
                </c:pt>
                <c:pt idx="2029">
                  <c:v>274.0</c:v>
                </c:pt>
                <c:pt idx="2030">
                  <c:v>299.0</c:v>
                </c:pt>
                <c:pt idx="2031">
                  <c:v>216.0</c:v>
                </c:pt>
                <c:pt idx="2032">
                  <c:v>414.0</c:v>
                </c:pt>
                <c:pt idx="2033">
                  <c:v>409.0</c:v>
                </c:pt>
                <c:pt idx="2034">
                  <c:v>259.0</c:v>
                </c:pt>
                <c:pt idx="2035">
                  <c:v>140.0</c:v>
                </c:pt>
                <c:pt idx="2036">
                  <c:v>206.0</c:v>
                </c:pt>
                <c:pt idx="2037">
                  <c:v>293.0</c:v>
                </c:pt>
                <c:pt idx="2038">
                  <c:v>246.0</c:v>
                </c:pt>
                <c:pt idx="2039">
                  <c:v>311.0</c:v>
                </c:pt>
                <c:pt idx="2040">
                  <c:v>250.0</c:v>
                </c:pt>
                <c:pt idx="2041">
                  <c:v>116.0</c:v>
                </c:pt>
                <c:pt idx="2042">
                  <c:v>162.0</c:v>
                </c:pt>
                <c:pt idx="2043">
                  <c:v>366.0</c:v>
                </c:pt>
                <c:pt idx="2044">
                  <c:v>384.0</c:v>
                </c:pt>
                <c:pt idx="2045">
                  <c:v>439.0</c:v>
                </c:pt>
                <c:pt idx="2046">
                  <c:v>420.0</c:v>
                </c:pt>
                <c:pt idx="2047">
                  <c:v>376.0</c:v>
                </c:pt>
                <c:pt idx="2048">
                  <c:v>452.0</c:v>
                </c:pt>
                <c:pt idx="2049">
                  <c:v>283.0</c:v>
                </c:pt>
                <c:pt idx="2050">
                  <c:v>359.0</c:v>
                </c:pt>
                <c:pt idx="2051">
                  <c:v>402.0</c:v>
                </c:pt>
                <c:pt idx="2052">
                  <c:v>318.0</c:v>
                </c:pt>
                <c:pt idx="2053">
                  <c:v>306.0</c:v>
                </c:pt>
                <c:pt idx="2054">
                  <c:v>381.0</c:v>
                </c:pt>
                <c:pt idx="2055">
                  <c:v>382.0</c:v>
                </c:pt>
                <c:pt idx="2056">
                  <c:v>129.0</c:v>
                </c:pt>
                <c:pt idx="2057">
                  <c:v>356.0</c:v>
                </c:pt>
                <c:pt idx="2058">
                  <c:v>352.0</c:v>
                </c:pt>
                <c:pt idx="2059">
                  <c:v>471.0</c:v>
                </c:pt>
                <c:pt idx="2060">
                  <c:v>194.0</c:v>
                </c:pt>
                <c:pt idx="2061">
                  <c:v>352.0</c:v>
                </c:pt>
                <c:pt idx="2062">
                  <c:v>376.0</c:v>
                </c:pt>
                <c:pt idx="2063">
                  <c:v>296.0</c:v>
                </c:pt>
                <c:pt idx="2064">
                  <c:v>380.0</c:v>
                </c:pt>
                <c:pt idx="2065">
                  <c:v>495.0</c:v>
                </c:pt>
                <c:pt idx="2066">
                  <c:v>183.0</c:v>
                </c:pt>
                <c:pt idx="2067">
                  <c:v>283.0</c:v>
                </c:pt>
                <c:pt idx="2068">
                  <c:v>463.0</c:v>
                </c:pt>
                <c:pt idx="2069">
                  <c:v>448.0</c:v>
                </c:pt>
                <c:pt idx="2070">
                  <c:v>211.0</c:v>
                </c:pt>
                <c:pt idx="2071">
                  <c:v>450.0</c:v>
                </c:pt>
                <c:pt idx="2072">
                  <c:v>261.0</c:v>
                </c:pt>
                <c:pt idx="2073">
                  <c:v>308.0</c:v>
                </c:pt>
                <c:pt idx="2074">
                  <c:v>179.0</c:v>
                </c:pt>
                <c:pt idx="2075">
                  <c:v>147.0</c:v>
                </c:pt>
                <c:pt idx="2076">
                  <c:v>128.0</c:v>
                </c:pt>
                <c:pt idx="2077">
                  <c:v>335.0</c:v>
                </c:pt>
                <c:pt idx="2078">
                  <c:v>195.0</c:v>
                </c:pt>
                <c:pt idx="2079">
                  <c:v>319.0</c:v>
                </c:pt>
                <c:pt idx="2080">
                  <c:v>242.0</c:v>
                </c:pt>
                <c:pt idx="2081">
                  <c:v>289.0</c:v>
                </c:pt>
                <c:pt idx="2082">
                  <c:v>170.0</c:v>
                </c:pt>
                <c:pt idx="2083">
                  <c:v>261.0</c:v>
                </c:pt>
                <c:pt idx="2084">
                  <c:v>134.0</c:v>
                </c:pt>
                <c:pt idx="2085">
                  <c:v>268.0</c:v>
                </c:pt>
                <c:pt idx="2086">
                  <c:v>187.0</c:v>
                </c:pt>
                <c:pt idx="2087">
                  <c:v>235.0</c:v>
                </c:pt>
                <c:pt idx="2088">
                  <c:v>219.0</c:v>
                </c:pt>
                <c:pt idx="2089">
                  <c:v>219.0</c:v>
                </c:pt>
                <c:pt idx="2090">
                  <c:v>347.0</c:v>
                </c:pt>
                <c:pt idx="2091">
                  <c:v>183.0</c:v>
                </c:pt>
                <c:pt idx="2092">
                  <c:v>265.0</c:v>
                </c:pt>
                <c:pt idx="2093">
                  <c:v>270.0</c:v>
                </c:pt>
                <c:pt idx="2094">
                  <c:v>286.0</c:v>
                </c:pt>
                <c:pt idx="2095">
                  <c:v>258.0</c:v>
                </c:pt>
                <c:pt idx="2096">
                  <c:v>304.0</c:v>
                </c:pt>
                <c:pt idx="2097">
                  <c:v>402.0</c:v>
                </c:pt>
                <c:pt idx="2098">
                  <c:v>350.0</c:v>
                </c:pt>
                <c:pt idx="2099">
                  <c:v>358.0</c:v>
                </c:pt>
                <c:pt idx="2100">
                  <c:v>97.0</c:v>
                </c:pt>
                <c:pt idx="2101">
                  <c:v>413.0</c:v>
                </c:pt>
                <c:pt idx="2102">
                  <c:v>467.0</c:v>
                </c:pt>
                <c:pt idx="2103">
                  <c:v>333.0</c:v>
                </c:pt>
                <c:pt idx="2104">
                  <c:v>295.0</c:v>
                </c:pt>
                <c:pt idx="2105">
                  <c:v>219.0</c:v>
                </c:pt>
                <c:pt idx="2106">
                  <c:v>273.0</c:v>
                </c:pt>
                <c:pt idx="2107">
                  <c:v>301.0</c:v>
                </c:pt>
                <c:pt idx="2108">
                  <c:v>240.0</c:v>
                </c:pt>
                <c:pt idx="2109">
                  <c:v>207.0</c:v>
                </c:pt>
                <c:pt idx="2110">
                  <c:v>313.0</c:v>
                </c:pt>
                <c:pt idx="2111">
                  <c:v>358.0</c:v>
                </c:pt>
                <c:pt idx="2112">
                  <c:v>324.0</c:v>
                </c:pt>
                <c:pt idx="2113">
                  <c:v>265.0</c:v>
                </c:pt>
                <c:pt idx="2114">
                  <c:v>278.0</c:v>
                </c:pt>
                <c:pt idx="2115">
                  <c:v>246.0</c:v>
                </c:pt>
                <c:pt idx="2116">
                  <c:v>287.0</c:v>
                </c:pt>
                <c:pt idx="2117">
                  <c:v>223.0</c:v>
                </c:pt>
                <c:pt idx="2118">
                  <c:v>175.0</c:v>
                </c:pt>
                <c:pt idx="2119">
                  <c:v>196.0</c:v>
                </c:pt>
                <c:pt idx="2120">
                  <c:v>278.0</c:v>
                </c:pt>
                <c:pt idx="2121">
                  <c:v>328.0</c:v>
                </c:pt>
                <c:pt idx="2122">
                  <c:v>338.0</c:v>
                </c:pt>
                <c:pt idx="2123">
                  <c:v>265.0</c:v>
                </c:pt>
                <c:pt idx="2124">
                  <c:v>68.0</c:v>
                </c:pt>
                <c:pt idx="2125">
                  <c:v>462.0</c:v>
                </c:pt>
                <c:pt idx="2126">
                  <c:v>301.0</c:v>
                </c:pt>
                <c:pt idx="2127">
                  <c:v>198.0</c:v>
                </c:pt>
                <c:pt idx="2128">
                  <c:v>344.0</c:v>
                </c:pt>
                <c:pt idx="2129">
                  <c:v>240.0</c:v>
                </c:pt>
                <c:pt idx="2130">
                  <c:v>382.0</c:v>
                </c:pt>
                <c:pt idx="2131">
                  <c:v>405.0</c:v>
                </c:pt>
                <c:pt idx="2132">
                  <c:v>259.0</c:v>
                </c:pt>
                <c:pt idx="2133">
                  <c:v>218.0</c:v>
                </c:pt>
                <c:pt idx="2134">
                  <c:v>349.0</c:v>
                </c:pt>
                <c:pt idx="2135">
                  <c:v>362.0</c:v>
                </c:pt>
                <c:pt idx="2136">
                  <c:v>189.0</c:v>
                </c:pt>
                <c:pt idx="2137">
                  <c:v>287.0</c:v>
                </c:pt>
                <c:pt idx="2138">
                  <c:v>232.0</c:v>
                </c:pt>
                <c:pt idx="2139">
                  <c:v>182.0</c:v>
                </c:pt>
                <c:pt idx="2140">
                  <c:v>348.0</c:v>
                </c:pt>
                <c:pt idx="2141">
                  <c:v>227.0</c:v>
                </c:pt>
                <c:pt idx="2142">
                  <c:v>378.0</c:v>
                </c:pt>
                <c:pt idx="2143">
                  <c:v>39.0</c:v>
                </c:pt>
                <c:pt idx="2144">
                  <c:v>449.0</c:v>
                </c:pt>
                <c:pt idx="2145">
                  <c:v>269.0</c:v>
                </c:pt>
                <c:pt idx="2146">
                  <c:v>341.0</c:v>
                </c:pt>
                <c:pt idx="2147">
                  <c:v>259.0</c:v>
                </c:pt>
                <c:pt idx="2148">
                  <c:v>316.0</c:v>
                </c:pt>
                <c:pt idx="2149">
                  <c:v>213.0</c:v>
                </c:pt>
                <c:pt idx="2150">
                  <c:v>44.0</c:v>
                </c:pt>
                <c:pt idx="2151">
                  <c:v>220.0</c:v>
                </c:pt>
                <c:pt idx="2152">
                  <c:v>161.0</c:v>
                </c:pt>
                <c:pt idx="2153">
                  <c:v>265.0</c:v>
                </c:pt>
                <c:pt idx="2154">
                  <c:v>247.0</c:v>
                </c:pt>
                <c:pt idx="2155">
                  <c:v>266.0</c:v>
                </c:pt>
                <c:pt idx="2156">
                  <c:v>277.0</c:v>
                </c:pt>
                <c:pt idx="2157">
                  <c:v>407.0</c:v>
                </c:pt>
                <c:pt idx="2158">
                  <c:v>209.0</c:v>
                </c:pt>
                <c:pt idx="2159">
                  <c:v>212.0</c:v>
                </c:pt>
                <c:pt idx="2160">
                  <c:v>240.0</c:v>
                </c:pt>
                <c:pt idx="2161">
                  <c:v>360.0</c:v>
                </c:pt>
                <c:pt idx="2162">
                  <c:v>184.0</c:v>
                </c:pt>
                <c:pt idx="2163">
                  <c:v>214.0</c:v>
                </c:pt>
                <c:pt idx="2164">
                  <c:v>438.0</c:v>
                </c:pt>
                <c:pt idx="2165">
                  <c:v>421.0</c:v>
                </c:pt>
                <c:pt idx="2166">
                  <c:v>346.0</c:v>
                </c:pt>
                <c:pt idx="2167">
                  <c:v>307.0</c:v>
                </c:pt>
                <c:pt idx="2168">
                  <c:v>203.0</c:v>
                </c:pt>
                <c:pt idx="2169">
                  <c:v>464.0</c:v>
                </c:pt>
                <c:pt idx="2170">
                  <c:v>288.0</c:v>
                </c:pt>
                <c:pt idx="2171">
                  <c:v>189.0</c:v>
                </c:pt>
                <c:pt idx="2172">
                  <c:v>412.0</c:v>
                </c:pt>
                <c:pt idx="2173">
                  <c:v>169.0</c:v>
                </c:pt>
                <c:pt idx="2174">
                  <c:v>235.0</c:v>
                </c:pt>
                <c:pt idx="2175">
                  <c:v>420.0</c:v>
                </c:pt>
                <c:pt idx="2176">
                  <c:v>312.0</c:v>
                </c:pt>
                <c:pt idx="2177">
                  <c:v>446.0</c:v>
                </c:pt>
                <c:pt idx="2178">
                  <c:v>223.0</c:v>
                </c:pt>
                <c:pt idx="2179">
                  <c:v>227.0</c:v>
                </c:pt>
                <c:pt idx="2180">
                  <c:v>299.0</c:v>
                </c:pt>
                <c:pt idx="2181">
                  <c:v>330.0</c:v>
                </c:pt>
                <c:pt idx="2182">
                  <c:v>360.0</c:v>
                </c:pt>
                <c:pt idx="2183">
                  <c:v>213.0</c:v>
                </c:pt>
                <c:pt idx="2184">
                  <c:v>340.0</c:v>
                </c:pt>
                <c:pt idx="2185">
                  <c:v>207.0</c:v>
                </c:pt>
                <c:pt idx="2186">
                  <c:v>26.0</c:v>
                </c:pt>
                <c:pt idx="2187">
                  <c:v>265.0</c:v>
                </c:pt>
                <c:pt idx="2188">
                  <c:v>486.0</c:v>
                </c:pt>
                <c:pt idx="2189">
                  <c:v>245.0</c:v>
                </c:pt>
                <c:pt idx="2190">
                  <c:v>274.0</c:v>
                </c:pt>
                <c:pt idx="2191">
                  <c:v>368.0</c:v>
                </c:pt>
                <c:pt idx="2192">
                  <c:v>311.0</c:v>
                </c:pt>
                <c:pt idx="2193">
                  <c:v>270.0</c:v>
                </c:pt>
                <c:pt idx="2194">
                  <c:v>290.0</c:v>
                </c:pt>
                <c:pt idx="2195">
                  <c:v>283.0</c:v>
                </c:pt>
                <c:pt idx="2196">
                  <c:v>325.0</c:v>
                </c:pt>
                <c:pt idx="2197">
                  <c:v>365.0</c:v>
                </c:pt>
                <c:pt idx="2198">
                  <c:v>444.0</c:v>
                </c:pt>
                <c:pt idx="2199">
                  <c:v>429.0</c:v>
                </c:pt>
                <c:pt idx="2200">
                  <c:v>263.0</c:v>
                </c:pt>
                <c:pt idx="2201">
                  <c:v>190.0</c:v>
                </c:pt>
                <c:pt idx="2202">
                  <c:v>210.0</c:v>
                </c:pt>
                <c:pt idx="2203">
                  <c:v>116.0</c:v>
                </c:pt>
                <c:pt idx="2204">
                  <c:v>260.0</c:v>
                </c:pt>
                <c:pt idx="2205">
                  <c:v>186.0</c:v>
                </c:pt>
                <c:pt idx="2206">
                  <c:v>351.0</c:v>
                </c:pt>
                <c:pt idx="2207">
                  <c:v>339.0</c:v>
                </c:pt>
                <c:pt idx="2208">
                  <c:v>225.0</c:v>
                </c:pt>
                <c:pt idx="2209">
                  <c:v>191.0</c:v>
                </c:pt>
                <c:pt idx="2210">
                  <c:v>293.0</c:v>
                </c:pt>
                <c:pt idx="2211">
                  <c:v>290.0</c:v>
                </c:pt>
                <c:pt idx="2212">
                  <c:v>392.0</c:v>
                </c:pt>
                <c:pt idx="2213">
                  <c:v>311.0</c:v>
                </c:pt>
                <c:pt idx="2214">
                  <c:v>273.0</c:v>
                </c:pt>
                <c:pt idx="2215">
                  <c:v>231.0</c:v>
                </c:pt>
                <c:pt idx="2216">
                  <c:v>101.0</c:v>
                </c:pt>
                <c:pt idx="2217">
                  <c:v>342.0</c:v>
                </c:pt>
                <c:pt idx="2218">
                  <c:v>172.0</c:v>
                </c:pt>
                <c:pt idx="2219">
                  <c:v>168.0</c:v>
                </c:pt>
                <c:pt idx="2220">
                  <c:v>205.0</c:v>
                </c:pt>
                <c:pt idx="2221">
                  <c:v>356.0</c:v>
                </c:pt>
                <c:pt idx="2222">
                  <c:v>199.0</c:v>
                </c:pt>
                <c:pt idx="2223">
                  <c:v>185.0</c:v>
                </c:pt>
                <c:pt idx="2224">
                  <c:v>314.0</c:v>
                </c:pt>
                <c:pt idx="2225">
                  <c:v>222.0</c:v>
                </c:pt>
                <c:pt idx="2226">
                  <c:v>368.0</c:v>
                </c:pt>
                <c:pt idx="2227">
                  <c:v>256.0</c:v>
                </c:pt>
                <c:pt idx="2228">
                  <c:v>340.0</c:v>
                </c:pt>
                <c:pt idx="2229">
                  <c:v>148.0</c:v>
                </c:pt>
                <c:pt idx="2230">
                  <c:v>186.0</c:v>
                </c:pt>
                <c:pt idx="2231">
                  <c:v>142.0</c:v>
                </c:pt>
                <c:pt idx="2232">
                  <c:v>341.0</c:v>
                </c:pt>
                <c:pt idx="2233">
                  <c:v>133.0</c:v>
                </c:pt>
                <c:pt idx="2234">
                  <c:v>329.0</c:v>
                </c:pt>
                <c:pt idx="2235">
                  <c:v>238.0</c:v>
                </c:pt>
                <c:pt idx="2236">
                  <c:v>195.0</c:v>
                </c:pt>
                <c:pt idx="2237">
                  <c:v>363.0</c:v>
                </c:pt>
                <c:pt idx="2238">
                  <c:v>169.0</c:v>
                </c:pt>
                <c:pt idx="2239">
                  <c:v>291.0</c:v>
                </c:pt>
                <c:pt idx="2240">
                  <c:v>327.0</c:v>
                </c:pt>
                <c:pt idx="2241">
                  <c:v>104.0</c:v>
                </c:pt>
                <c:pt idx="2242">
                  <c:v>304.0</c:v>
                </c:pt>
                <c:pt idx="2243">
                  <c:v>58.0</c:v>
                </c:pt>
                <c:pt idx="2244">
                  <c:v>427.0</c:v>
                </c:pt>
                <c:pt idx="2245">
                  <c:v>456.0</c:v>
                </c:pt>
                <c:pt idx="2246">
                  <c:v>89.0</c:v>
                </c:pt>
                <c:pt idx="2247">
                  <c:v>231.0</c:v>
                </c:pt>
                <c:pt idx="2248">
                  <c:v>126.0</c:v>
                </c:pt>
                <c:pt idx="2249">
                  <c:v>195.0</c:v>
                </c:pt>
                <c:pt idx="2250">
                  <c:v>306.0</c:v>
                </c:pt>
                <c:pt idx="2251">
                  <c:v>285.0</c:v>
                </c:pt>
                <c:pt idx="2252">
                  <c:v>173.0</c:v>
                </c:pt>
                <c:pt idx="2253">
                  <c:v>382.0</c:v>
                </c:pt>
                <c:pt idx="2254">
                  <c:v>373.0</c:v>
                </c:pt>
                <c:pt idx="2255">
                  <c:v>272.0</c:v>
                </c:pt>
                <c:pt idx="2256">
                  <c:v>390.0</c:v>
                </c:pt>
                <c:pt idx="2257">
                  <c:v>366.0</c:v>
                </c:pt>
                <c:pt idx="2258">
                  <c:v>139.0</c:v>
                </c:pt>
                <c:pt idx="2259">
                  <c:v>340.0</c:v>
                </c:pt>
                <c:pt idx="2260">
                  <c:v>239.0</c:v>
                </c:pt>
                <c:pt idx="2261">
                  <c:v>387.0</c:v>
                </c:pt>
                <c:pt idx="2262">
                  <c:v>385.0</c:v>
                </c:pt>
                <c:pt idx="2263">
                  <c:v>370.0</c:v>
                </c:pt>
                <c:pt idx="2264">
                  <c:v>243.0</c:v>
                </c:pt>
                <c:pt idx="2265">
                  <c:v>287.0</c:v>
                </c:pt>
                <c:pt idx="2266">
                  <c:v>240.0</c:v>
                </c:pt>
                <c:pt idx="2267">
                  <c:v>356.0</c:v>
                </c:pt>
                <c:pt idx="2268">
                  <c:v>337.0</c:v>
                </c:pt>
                <c:pt idx="2269">
                  <c:v>396.0</c:v>
                </c:pt>
                <c:pt idx="2270">
                  <c:v>161.0</c:v>
                </c:pt>
                <c:pt idx="2271">
                  <c:v>178.0</c:v>
                </c:pt>
                <c:pt idx="2272">
                  <c:v>195.0</c:v>
                </c:pt>
                <c:pt idx="2273">
                  <c:v>198.0</c:v>
                </c:pt>
                <c:pt idx="2274">
                  <c:v>260.0</c:v>
                </c:pt>
                <c:pt idx="2275">
                  <c:v>218.0</c:v>
                </c:pt>
                <c:pt idx="2276">
                  <c:v>289.0</c:v>
                </c:pt>
                <c:pt idx="2277">
                  <c:v>207.0</c:v>
                </c:pt>
                <c:pt idx="2278">
                  <c:v>159.0</c:v>
                </c:pt>
                <c:pt idx="2279">
                  <c:v>148.0</c:v>
                </c:pt>
                <c:pt idx="2280">
                  <c:v>268.0</c:v>
                </c:pt>
                <c:pt idx="2281">
                  <c:v>114.0</c:v>
                </c:pt>
                <c:pt idx="2282">
                  <c:v>401.0</c:v>
                </c:pt>
                <c:pt idx="2283">
                  <c:v>158.0</c:v>
                </c:pt>
                <c:pt idx="2284">
                  <c:v>370.0</c:v>
                </c:pt>
                <c:pt idx="2285">
                  <c:v>317.0</c:v>
                </c:pt>
                <c:pt idx="2286">
                  <c:v>237.0</c:v>
                </c:pt>
                <c:pt idx="2287">
                  <c:v>296.0</c:v>
                </c:pt>
                <c:pt idx="2288">
                  <c:v>181.0</c:v>
                </c:pt>
                <c:pt idx="2289">
                  <c:v>370.0</c:v>
                </c:pt>
                <c:pt idx="2290">
                  <c:v>97.0</c:v>
                </c:pt>
                <c:pt idx="2291">
                  <c:v>170.0</c:v>
                </c:pt>
                <c:pt idx="2292">
                  <c:v>392.0</c:v>
                </c:pt>
                <c:pt idx="2293">
                  <c:v>132.0</c:v>
                </c:pt>
                <c:pt idx="2294">
                  <c:v>218.0</c:v>
                </c:pt>
                <c:pt idx="2295">
                  <c:v>198.0</c:v>
                </c:pt>
                <c:pt idx="2296">
                  <c:v>457.0</c:v>
                </c:pt>
                <c:pt idx="2297">
                  <c:v>233.0</c:v>
                </c:pt>
                <c:pt idx="2298">
                  <c:v>263.0</c:v>
                </c:pt>
                <c:pt idx="2299">
                  <c:v>266.0</c:v>
                </c:pt>
                <c:pt idx="2300">
                  <c:v>124.0</c:v>
                </c:pt>
                <c:pt idx="2301">
                  <c:v>174.0</c:v>
                </c:pt>
                <c:pt idx="2302">
                  <c:v>157.0</c:v>
                </c:pt>
                <c:pt idx="2303">
                  <c:v>299.0</c:v>
                </c:pt>
                <c:pt idx="2304">
                  <c:v>209.0</c:v>
                </c:pt>
                <c:pt idx="2305">
                  <c:v>326.0</c:v>
                </c:pt>
                <c:pt idx="2306">
                  <c:v>302.0</c:v>
                </c:pt>
                <c:pt idx="2307">
                  <c:v>267.0</c:v>
                </c:pt>
                <c:pt idx="2308">
                  <c:v>319.0</c:v>
                </c:pt>
                <c:pt idx="2309">
                  <c:v>359.0</c:v>
                </c:pt>
                <c:pt idx="2310">
                  <c:v>228.0</c:v>
                </c:pt>
                <c:pt idx="2311">
                  <c:v>239.0</c:v>
                </c:pt>
                <c:pt idx="2312">
                  <c:v>311.0</c:v>
                </c:pt>
                <c:pt idx="2313">
                  <c:v>408.0</c:v>
                </c:pt>
                <c:pt idx="2314">
                  <c:v>411.0</c:v>
                </c:pt>
                <c:pt idx="2315">
                  <c:v>425.0</c:v>
                </c:pt>
                <c:pt idx="2316">
                  <c:v>313.0</c:v>
                </c:pt>
                <c:pt idx="2317">
                  <c:v>176.0</c:v>
                </c:pt>
                <c:pt idx="2318">
                  <c:v>409.0</c:v>
                </c:pt>
                <c:pt idx="2319">
                  <c:v>292.0</c:v>
                </c:pt>
                <c:pt idx="2320">
                  <c:v>244.0</c:v>
                </c:pt>
                <c:pt idx="2321">
                  <c:v>213.0</c:v>
                </c:pt>
                <c:pt idx="2322">
                  <c:v>363.0</c:v>
                </c:pt>
                <c:pt idx="2323">
                  <c:v>227.0</c:v>
                </c:pt>
                <c:pt idx="2324">
                  <c:v>330.0</c:v>
                </c:pt>
                <c:pt idx="2325">
                  <c:v>267.0</c:v>
                </c:pt>
                <c:pt idx="2326">
                  <c:v>130.0</c:v>
                </c:pt>
                <c:pt idx="2327">
                  <c:v>247.0</c:v>
                </c:pt>
                <c:pt idx="2328">
                  <c:v>129.0</c:v>
                </c:pt>
                <c:pt idx="2329">
                  <c:v>379.0</c:v>
                </c:pt>
                <c:pt idx="2330">
                  <c:v>215.0</c:v>
                </c:pt>
                <c:pt idx="2331">
                  <c:v>218.0</c:v>
                </c:pt>
                <c:pt idx="2332">
                  <c:v>359.0</c:v>
                </c:pt>
                <c:pt idx="2333">
                  <c:v>397.0</c:v>
                </c:pt>
                <c:pt idx="2334">
                  <c:v>483.0</c:v>
                </c:pt>
                <c:pt idx="2335">
                  <c:v>201.0</c:v>
                </c:pt>
                <c:pt idx="2336">
                  <c:v>450.0</c:v>
                </c:pt>
                <c:pt idx="2337">
                  <c:v>273.0</c:v>
                </c:pt>
                <c:pt idx="2338">
                  <c:v>374.0</c:v>
                </c:pt>
                <c:pt idx="2339">
                  <c:v>247.0</c:v>
                </c:pt>
                <c:pt idx="2340">
                  <c:v>313.0</c:v>
                </c:pt>
                <c:pt idx="2341">
                  <c:v>335.0</c:v>
                </c:pt>
                <c:pt idx="2342">
                  <c:v>406.0</c:v>
                </c:pt>
                <c:pt idx="2343">
                  <c:v>312.0</c:v>
                </c:pt>
                <c:pt idx="2344">
                  <c:v>165.0</c:v>
                </c:pt>
                <c:pt idx="2345">
                  <c:v>346.0</c:v>
                </c:pt>
                <c:pt idx="2346">
                  <c:v>244.0</c:v>
                </c:pt>
                <c:pt idx="2347">
                  <c:v>132.0</c:v>
                </c:pt>
                <c:pt idx="2348">
                  <c:v>184.0</c:v>
                </c:pt>
                <c:pt idx="2349">
                  <c:v>138.0</c:v>
                </c:pt>
                <c:pt idx="2350">
                  <c:v>229.0</c:v>
                </c:pt>
                <c:pt idx="2351">
                  <c:v>422.0</c:v>
                </c:pt>
                <c:pt idx="2352">
                  <c:v>172.0</c:v>
                </c:pt>
                <c:pt idx="2353">
                  <c:v>284.0</c:v>
                </c:pt>
                <c:pt idx="2354">
                  <c:v>411.0</c:v>
                </c:pt>
                <c:pt idx="2355">
                  <c:v>179.0</c:v>
                </c:pt>
                <c:pt idx="2356">
                  <c:v>275.0</c:v>
                </c:pt>
                <c:pt idx="2357">
                  <c:v>333.0</c:v>
                </c:pt>
                <c:pt idx="2358">
                  <c:v>384.0</c:v>
                </c:pt>
                <c:pt idx="2359">
                  <c:v>388.0</c:v>
                </c:pt>
                <c:pt idx="2360">
                  <c:v>131.0</c:v>
                </c:pt>
                <c:pt idx="2361">
                  <c:v>367.0</c:v>
                </c:pt>
                <c:pt idx="2362">
                  <c:v>228.0</c:v>
                </c:pt>
                <c:pt idx="2363">
                  <c:v>172.0</c:v>
                </c:pt>
                <c:pt idx="2364">
                  <c:v>139.0</c:v>
                </c:pt>
                <c:pt idx="2365">
                  <c:v>239.0</c:v>
                </c:pt>
                <c:pt idx="2366">
                  <c:v>235.0</c:v>
                </c:pt>
                <c:pt idx="2367">
                  <c:v>316.0</c:v>
                </c:pt>
                <c:pt idx="2368">
                  <c:v>284.0</c:v>
                </c:pt>
                <c:pt idx="2369">
                  <c:v>160.0</c:v>
                </c:pt>
                <c:pt idx="2370">
                  <c:v>433.0</c:v>
                </c:pt>
                <c:pt idx="2371">
                  <c:v>336.0</c:v>
                </c:pt>
                <c:pt idx="2372">
                  <c:v>207.0</c:v>
                </c:pt>
                <c:pt idx="2373">
                  <c:v>238.0</c:v>
                </c:pt>
                <c:pt idx="2374">
                  <c:v>203.0</c:v>
                </c:pt>
                <c:pt idx="2375">
                  <c:v>431.0</c:v>
                </c:pt>
                <c:pt idx="2376">
                  <c:v>348.0</c:v>
                </c:pt>
                <c:pt idx="2377">
                  <c:v>170.0</c:v>
                </c:pt>
                <c:pt idx="2378">
                  <c:v>274.0</c:v>
                </c:pt>
                <c:pt idx="2379">
                  <c:v>246.0</c:v>
                </c:pt>
                <c:pt idx="2380">
                  <c:v>440.0</c:v>
                </c:pt>
                <c:pt idx="2381">
                  <c:v>313.0</c:v>
                </c:pt>
                <c:pt idx="2382">
                  <c:v>297.0</c:v>
                </c:pt>
                <c:pt idx="2383">
                  <c:v>291.0</c:v>
                </c:pt>
                <c:pt idx="2384">
                  <c:v>222.0</c:v>
                </c:pt>
                <c:pt idx="2385">
                  <c:v>188.0</c:v>
                </c:pt>
                <c:pt idx="2386">
                  <c:v>251.0</c:v>
                </c:pt>
                <c:pt idx="2387">
                  <c:v>398.0</c:v>
                </c:pt>
                <c:pt idx="2388">
                  <c:v>310.0</c:v>
                </c:pt>
                <c:pt idx="2389">
                  <c:v>273.0</c:v>
                </c:pt>
                <c:pt idx="2390">
                  <c:v>341.0</c:v>
                </c:pt>
                <c:pt idx="2391">
                  <c:v>116.0</c:v>
                </c:pt>
                <c:pt idx="2392">
                  <c:v>160.0</c:v>
                </c:pt>
                <c:pt idx="2393">
                  <c:v>176.0</c:v>
                </c:pt>
                <c:pt idx="2394">
                  <c:v>219.0</c:v>
                </c:pt>
                <c:pt idx="2395">
                  <c:v>166.0</c:v>
                </c:pt>
                <c:pt idx="2396">
                  <c:v>297.0</c:v>
                </c:pt>
                <c:pt idx="2397">
                  <c:v>361.0</c:v>
                </c:pt>
                <c:pt idx="2398">
                  <c:v>186.0</c:v>
                </c:pt>
                <c:pt idx="2399">
                  <c:v>257.0</c:v>
                </c:pt>
                <c:pt idx="2400">
                  <c:v>244.0</c:v>
                </c:pt>
                <c:pt idx="2401">
                  <c:v>389.0</c:v>
                </c:pt>
                <c:pt idx="2402">
                  <c:v>141.0</c:v>
                </c:pt>
                <c:pt idx="2403">
                  <c:v>151.0</c:v>
                </c:pt>
                <c:pt idx="2404">
                  <c:v>304.0</c:v>
                </c:pt>
                <c:pt idx="2405">
                  <c:v>196.0</c:v>
                </c:pt>
                <c:pt idx="2406">
                  <c:v>298.0</c:v>
                </c:pt>
                <c:pt idx="2407">
                  <c:v>194.0</c:v>
                </c:pt>
                <c:pt idx="2408">
                  <c:v>322.0</c:v>
                </c:pt>
                <c:pt idx="2409">
                  <c:v>153.0</c:v>
                </c:pt>
                <c:pt idx="2410">
                  <c:v>276.0</c:v>
                </c:pt>
                <c:pt idx="2411">
                  <c:v>216.0</c:v>
                </c:pt>
                <c:pt idx="2412">
                  <c:v>346.0</c:v>
                </c:pt>
                <c:pt idx="2413">
                  <c:v>261.0</c:v>
                </c:pt>
                <c:pt idx="2414">
                  <c:v>184.0</c:v>
                </c:pt>
                <c:pt idx="2415">
                  <c:v>93.0</c:v>
                </c:pt>
                <c:pt idx="2416">
                  <c:v>199.0</c:v>
                </c:pt>
                <c:pt idx="2417">
                  <c:v>184.0</c:v>
                </c:pt>
                <c:pt idx="2418">
                  <c:v>395.0</c:v>
                </c:pt>
                <c:pt idx="2419">
                  <c:v>273.0</c:v>
                </c:pt>
                <c:pt idx="2420">
                  <c:v>108.0</c:v>
                </c:pt>
                <c:pt idx="2421">
                  <c:v>133.0</c:v>
                </c:pt>
                <c:pt idx="2422">
                  <c:v>67.0</c:v>
                </c:pt>
                <c:pt idx="2423">
                  <c:v>160.0</c:v>
                </c:pt>
                <c:pt idx="2424">
                  <c:v>466.0</c:v>
                </c:pt>
                <c:pt idx="2425">
                  <c:v>269.0</c:v>
                </c:pt>
                <c:pt idx="2426">
                  <c:v>130.0</c:v>
                </c:pt>
                <c:pt idx="2427">
                  <c:v>221.0</c:v>
                </c:pt>
                <c:pt idx="2428">
                  <c:v>180.0</c:v>
                </c:pt>
                <c:pt idx="2429">
                  <c:v>316.0</c:v>
                </c:pt>
                <c:pt idx="2430">
                  <c:v>359.0</c:v>
                </c:pt>
                <c:pt idx="2431">
                  <c:v>353.0</c:v>
                </c:pt>
                <c:pt idx="2432">
                  <c:v>186.0</c:v>
                </c:pt>
                <c:pt idx="2433">
                  <c:v>282.0</c:v>
                </c:pt>
                <c:pt idx="2434">
                  <c:v>312.0</c:v>
                </c:pt>
                <c:pt idx="2435">
                  <c:v>245.0</c:v>
                </c:pt>
                <c:pt idx="2436">
                  <c:v>144.0</c:v>
                </c:pt>
                <c:pt idx="2437">
                  <c:v>332.0</c:v>
                </c:pt>
                <c:pt idx="2438">
                  <c:v>260.0</c:v>
                </c:pt>
                <c:pt idx="2439">
                  <c:v>339.0</c:v>
                </c:pt>
                <c:pt idx="2440">
                  <c:v>221.0</c:v>
                </c:pt>
                <c:pt idx="2441">
                  <c:v>279.0</c:v>
                </c:pt>
                <c:pt idx="2442">
                  <c:v>79.0</c:v>
                </c:pt>
                <c:pt idx="2443">
                  <c:v>376.0</c:v>
                </c:pt>
                <c:pt idx="2444">
                  <c:v>182.0</c:v>
                </c:pt>
                <c:pt idx="2445">
                  <c:v>192.0</c:v>
                </c:pt>
                <c:pt idx="2446">
                  <c:v>142.0</c:v>
                </c:pt>
                <c:pt idx="2447">
                  <c:v>296.0</c:v>
                </c:pt>
                <c:pt idx="2448">
                  <c:v>320.0</c:v>
                </c:pt>
                <c:pt idx="2449">
                  <c:v>392.0</c:v>
                </c:pt>
                <c:pt idx="2450">
                  <c:v>169.0</c:v>
                </c:pt>
                <c:pt idx="2451">
                  <c:v>245.0</c:v>
                </c:pt>
                <c:pt idx="2452">
                  <c:v>341.0</c:v>
                </c:pt>
                <c:pt idx="2453">
                  <c:v>260.0</c:v>
                </c:pt>
                <c:pt idx="2454">
                  <c:v>266.0</c:v>
                </c:pt>
                <c:pt idx="2455">
                  <c:v>114.0</c:v>
                </c:pt>
                <c:pt idx="2456">
                  <c:v>258.0</c:v>
                </c:pt>
                <c:pt idx="2457">
                  <c:v>231.0</c:v>
                </c:pt>
                <c:pt idx="2458">
                  <c:v>401.0</c:v>
                </c:pt>
                <c:pt idx="2459">
                  <c:v>215.0</c:v>
                </c:pt>
                <c:pt idx="2460">
                  <c:v>143.0</c:v>
                </c:pt>
                <c:pt idx="2461">
                  <c:v>312.0</c:v>
                </c:pt>
                <c:pt idx="2462">
                  <c:v>360.0</c:v>
                </c:pt>
                <c:pt idx="2463">
                  <c:v>264.0</c:v>
                </c:pt>
                <c:pt idx="2464">
                  <c:v>264.0</c:v>
                </c:pt>
                <c:pt idx="2465">
                  <c:v>270.0</c:v>
                </c:pt>
                <c:pt idx="2466">
                  <c:v>182.0</c:v>
                </c:pt>
                <c:pt idx="2467">
                  <c:v>240.0</c:v>
                </c:pt>
                <c:pt idx="2468">
                  <c:v>105.0</c:v>
                </c:pt>
                <c:pt idx="2469">
                  <c:v>308.0</c:v>
                </c:pt>
                <c:pt idx="2470">
                  <c:v>272.0</c:v>
                </c:pt>
                <c:pt idx="2471">
                  <c:v>110.0</c:v>
                </c:pt>
                <c:pt idx="2472">
                  <c:v>67.0</c:v>
                </c:pt>
                <c:pt idx="2473">
                  <c:v>256.0</c:v>
                </c:pt>
                <c:pt idx="2474">
                  <c:v>298.0</c:v>
                </c:pt>
                <c:pt idx="2475">
                  <c:v>343.0</c:v>
                </c:pt>
                <c:pt idx="2476">
                  <c:v>308.0</c:v>
                </c:pt>
                <c:pt idx="2477">
                  <c:v>296.0</c:v>
                </c:pt>
                <c:pt idx="2478">
                  <c:v>351.0</c:v>
                </c:pt>
                <c:pt idx="2479">
                  <c:v>156.0</c:v>
                </c:pt>
                <c:pt idx="2480">
                  <c:v>280.0</c:v>
                </c:pt>
                <c:pt idx="2481">
                  <c:v>238.0</c:v>
                </c:pt>
                <c:pt idx="2482">
                  <c:v>291.0</c:v>
                </c:pt>
                <c:pt idx="2483">
                  <c:v>252.0</c:v>
                </c:pt>
                <c:pt idx="2484">
                  <c:v>237.0</c:v>
                </c:pt>
                <c:pt idx="2485">
                  <c:v>203.0</c:v>
                </c:pt>
                <c:pt idx="2486">
                  <c:v>222.0</c:v>
                </c:pt>
                <c:pt idx="2487">
                  <c:v>279.0</c:v>
                </c:pt>
                <c:pt idx="2488">
                  <c:v>181.0</c:v>
                </c:pt>
                <c:pt idx="2489">
                  <c:v>279.0</c:v>
                </c:pt>
                <c:pt idx="2490">
                  <c:v>244.0</c:v>
                </c:pt>
                <c:pt idx="2491">
                  <c:v>317.0</c:v>
                </c:pt>
                <c:pt idx="2492">
                  <c:v>159.0</c:v>
                </c:pt>
                <c:pt idx="2493">
                  <c:v>59.0</c:v>
                </c:pt>
                <c:pt idx="2494">
                  <c:v>241.0</c:v>
                </c:pt>
                <c:pt idx="2495">
                  <c:v>408.0</c:v>
                </c:pt>
                <c:pt idx="2496">
                  <c:v>220.0</c:v>
                </c:pt>
                <c:pt idx="2497">
                  <c:v>402.0</c:v>
                </c:pt>
                <c:pt idx="2498">
                  <c:v>365.0</c:v>
                </c:pt>
                <c:pt idx="2499">
                  <c:v>405.0</c:v>
                </c:pt>
                <c:pt idx="2500">
                  <c:v>122.0</c:v>
                </c:pt>
                <c:pt idx="2501">
                  <c:v>324.0</c:v>
                </c:pt>
                <c:pt idx="2502">
                  <c:v>382.0</c:v>
                </c:pt>
                <c:pt idx="2503">
                  <c:v>334.0</c:v>
                </c:pt>
                <c:pt idx="2504">
                  <c:v>146.0</c:v>
                </c:pt>
                <c:pt idx="2505">
                  <c:v>251.0</c:v>
                </c:pt>
                <c:pt idx="2506">
                  <c:v>145.0</c:v>
                </c:pt>
                <c:pt idx="2507">
                  <c:v>272.0</c:v>
                </c:pt>
                <c:pt idx="2508">
                  <c:v>157.0</c:v>
                </c:pt>
                <c:pt idx="2509">
                  <c:v>389.0</c:v>
                </c:pt>
                <c:pt idx="2510">
                  <c:v>188.0</c:v>
                </c:pt>
                <c:pt idx="2511">
                  <c:v>230.0</c:v>
                </c:pt>
                <c:pt idx="2512">
                  <c:v>368.0</c:v>
                </c:pt>
                <c:pt idx="2513">
                  <c:v>257.0</c:v>
                </c:pt>
                <c:pt idx="2514">
                  <c:v>276.0</c:v>
                </c:pt>
                <c:pt idx="2515">
                  <c:v>216.0</c:v>
                </c:pt>
                <c:pt idx="2516">
                  <c:v>323.0</c:v>
                </c:pt>
                <c:pt idx="2517">
                  <c:v>356.0</c:v>
                </c:pt>
                <c:pt idx="2518">
                  <c:v>337.0</c:v>
                </c:pt>
                <c:pt idx="2519">
                  <c:v>181.0</c:v>
                </c:pt>
                <c:pt idx="2520">
                  <c:v>286.0</c:v>
                </c:pt>
                <c:pt idx="2521">
                  <c:v>112.0</c:v>
                </c:pt>
                <c:pt idx="2522">
                  <c:v>384.0</c:v>
                </c:pt>
                <c:pt idx="2523">
                  <c:v>391.0</c:v>
                </c:pt>
                <c:pt idx="2524">
                  <c:v>307.0</c:v>
                </c:pt>
                <c:pt idx="2525">
                  <c:v>213.0</c:v>
                </c:pt>
                <c:pt idx="2526">
                  <c:v>240.0</c:v>
                </c:pt>
                <c:pt idx="2527">
                  <c:v>77.0</c:v>
                </c:pt>
                <c:pt idx="2528">
                  <c:v>309.0</c:v>
                </c:pt>
                <c:pt idx="2529">
                  <c:v>26.0</c:v>
                </c:pt>
                <c:pt idx="2530">
                  <c:v>317.0</c:v>
                </c:pt>
                <c:pt idx="2531">
                  <c:v>-142.0</c:v>
                </c:pt>
                <c:pt idx="2532">
                  <c:v>195.0</c:v>
                </c:pt>
                <c:pt idx="2533">
                  <c:v>265.0</c:v>
                </c:pt>
                <c:pt idx="2534">
                  <c:v>223.0</c:v>
                </c:pt>
                <c:pt idx="2535">
                  <c:v>350.0</c:v>
                </c:pt>
                <c:pt idx="2536">
                  <c:v>147.0</c:v>
                </c:pt>
                <c:pt idx="2537">
                  <c:v>160.0</c:v>
                </c:pt>
                <c:pt idx="2538">
                  <c:v>-6.0</c:v>
                </c:pt>
                <c:pt idx="2539">
                  <c:v>293.0</c:v>
                </c:pt>
                <c:pt idx="2540">
                  <c:v>271.0</c:v>
                </c:pt>
                <c:pt idx="2541">
                  <c:v>228.0</c:v>
                </c:pt>
                <c:pt idx="2542">
                  <c:v>-39.0</c:v>
                </c:pt>
                <c:pt idx="2543">
                  <c:v>191.0</c:v>
                </c:pt>
                <c:pt idx="2544">
                  <c:v>321.0</c:v>
                </c:pt>
                <c:pt idx="2545">
                  <c:v>224.0</c:v>
                </c:pt>
                <c:pt idx="2546">
                  <c:v>328.0</c:v>
                </c:pt>
                <c:pt idx="2547">
                  <c:v>193.0</c:v>
                </c:pt>
                <c:pt idx="2548">
                  <c:v>313.0</c:v>
                </c:pt>
                <c:pt idx="2549">
                  <c:v>55.0</c:v>
                </c:pt>
                <c:pt idx="2550">
                  <c:v>359.0</c:v>
                </c:pt>
                <c:pt idx="2551">
                  <c:v>257.0</c:v>
                </c:pt>
                <c:pt idx="2552">
                  <c:v>247.0</c:v>
                </c:pt>
                <c:pt idx="2553">
                  <c:v>147.0</c:v>
                </c:pt>
                <c:pt idx="2554">
                  <c:v>216.0</c:v>
                </c:pt>
                <c:pt idx="2555">
                  <c:v>447.0</c:v>
                </c:pt>
                <c:pt idx="2556">
                  <c:v>90.0</c:v>
                </c:pt>
                <c:pt idx="2557">
                  <c:v>360.0</c:v>
                </c:pt>
                <c:pt idx="2558">
                  <c:v>216.0</c:v>
                </c:pt>
                <c:pt idx="2559">
                  <c:v>256.0</c:v>
                </c:pt>
                <c:pt idx="2560">
                  <c:v>71.0</c:v>
                </c:pt>
                <c:pt idx="2561">
                  <c:v>190.0</c:v>
                </c:pt>
                <c:pt idx="2562">
                  <c:v>244.0</c:v>
                </c:pt>
                <c:pt idx="2563">
                  <c:v>54.0</c:v>
                </c:pt>
                <c:pt idx="2564">
                  <c:v>305.0</c:v>
                </c:pt>
                <c:pt idx="2565">
                  <c:v>270.0</c:v>
                </c:pt>
                <c:pt idx="2566">
                  <c:v>70.0</c:v>
                </c:pt>
                <c:pt idx="2567">
                  <c:v>452.0</c:v>
                </c:pt>
                <c:pt idx="2568">
                  <c:v>376.0</c:v>
                </c:pt>
                <c:pt idx="2569">
                  <c:v>324.0</c:v>
                </c:pt>
                <c:pt idx="2570">
                  <c:v>233.0</c:v>
                </c:pt>
                <c:pt idx="2571">
                  <c:v>75.0</c:v>
                </c:pt>
                <c:pt idx="2572">
                  <c:v>388.0</c:v>
                </c:pt>
                <c:pt idx="2573">
                  <c:v>88.0</c:v>
                </c:pt>
                <c:pt idx="2574">
                  <c:v>226.0</c:v>
                </c:pt>
                <c:pt idx="2575">
                  <c:v>355.0</c:v>
                </c:pt>
                <c:pt idx="2576">
                  <c:v>323.0</c:v>
                </c:pt>
                <c:pt idx="2577">
                  <c:v>87.0</c:v>
                </c:pt>
                <c:pt idx="2578">
                  <c:v>396.0</c:v>
                </c:pt>
                <c:pt idx="2579">
                  <c:v>17.0</c:v>
                </c:pt>
                <c:pt idx="2580">
                  <c:v>222.0</c:v>
                </c:pt>
                <c:pt idx="2581">
                  <c:v>206.0</c:v>
                </c:pt>
                <c:pt idx="2582">
                  <c:v>150.0</c:v>
                </c:pt>
                <c:pt idx="2583">
                  <c:v>140.0</c:v>
                </c:pt>
                <c:pt idx="2584">
                  <c:v>171.0</c:v>
                </c:pt>
                <c:pt idx="2585">
                  <c:v>267.0</c:v>
                </c:pt>
                <c:pt idx="2586">
                  <c:v>346.0</c:v>
                </c:pt>
                <c:pt idx="2587">
                  <c:v>205.0</c:v>
                </c:pt>
                <c:pt idx="2588">
                  <c:v>237.0</c:v>
                </c:pt>
                <c:pt idx="2589">
                  <c:v>19.0</c:v>
                </c:pt>
                <c:pt idx="2590">
                  <c:v>141.0</c:v>
                </c:pt>
                <c:pt idx="2591">
                  <c:v>307.0</c:v>
                </c:pt>
                <c:pt idx="2592">
                  <c:v>212.0</c:v>
                </c:pt>
                <c:pt idx="2593">
                  <c:v>254.0</c:v>
                </c:pt>
                <c:pt idx="2594">
                  <c:v>170.0</c:v>
                </c:pt>
                <c:pt idx="2595">
                  <c:v>292.0</c:v>
                </c:pt>
                <c:pt idx="2596">
                  <c:v>246.0</c:v>
                </c:pt>
                <c:pt idx="2597">
                  <c:v>264.0</c:v>
                </c:pt>
                <c:pt idx="2598">
                  <c:v>258.0</c:v>
                </c:pt>
                <c:pt idx="2599">
                  <c:v>237.0</c:v>
                </c:pt>
                <c:pt idx="2600">
                  <c:v>372.0</c:v>
                </c:pt>
                <c:pt idx="2601">
                  <c:v>268.0</c:v>
                </c:pt>
                <c:pt idx="2602">
                  <c:v>223.0</c:v>
                </c:pt>
                <c:pt idx="2603">
                  <c:v>155.0</c:v>
                </c:pt>
                <c:pt idx="2604">
                  <c:v>389.0</c:v>
                </c:pt>
                <c:pt idx="2605">
                  <c:v>280.0</c:v>
                </c:pt>
                <c:pt idx="2606">
                  <c:v>313.0</c:v>
                </c:pt>
                <c:pt idx="2607">
                  <c:v>439.0</c:v>
                </c:pt>
                <c:pt idx="2608">
                  <c:v>138.0</c:v>
                </c:pt>
                <c:pt idx="2609">
                  <c:v>284.0</c:v>
                </c:pt>
                <c:pt idx="2610">
                  <c:v>168.0</c:v>
                </c:pt>
                <c:pt idx="2611">
                  <c:v>35.0</c:v>
                </c:pt>
                <c:pt idx="2612">
                  <c:v>298.0</c:v>
                </c:pt>
                <c:pt idx="2613">
                  <c:v>66.0</c:v>
                </c:pt>
                <c:pt idx="2614">
                  <c:v>308.0</c:v>
                </c:pt>
                <c:pt idx="2615">
                  <c:v>152.0</c:v>
                </c:pt>
                <c:pt idx="2616">
                  <c:v>288.0</c:v>
                </c:pt>
                <c:pt idx="2617">
                  <c:v>344.0</c:v>
                </c:pt>
                <c:pt idx="2618">
                  <c:v>279.0</c:v>
                </c:pt>
                <c:pt idx="2619">
                  <c:v>285.0</c:v>
                </c:pt>
                <c:pt idx="2620">
                  <c:v>194.0</c:v>
                </c:pt>
                <c:pt idx="2621">
                  <c:v>131.0</c:v>
                </c:pt>
                <c:pt idx="2622">
                  <c:v>167.0</c:v>
                </c:pt>
                <c:pt idx="2623">
                  <c:v>185.0</c:v>
                </c:pt>
                <c:pt idx="2624">
                  <c:v>208.0</c:v>
                </c:pt>
                <c:pt idx="2625">
                  <c:v>318.0</c:v>
                </c:pt>
                <c:pt idx="2626">
                  <c:v>193.0</c:v>
                </c:pt>
                <c:pt idx="2627">
                  <c:v>266.0</c:v>
                </c:pt>
                <c:pt idx="2628">
                  <c:v>347.0</c:v>
                </c:pt>
                <c:pt idx="2629">
                  <c:v>143.0</c:v>
                </c:pt>
                <c:pt idx="2630">
                  <c:v>215.0</c:v>
                </c:pt>
                <c:pt idx="2631">
                  <c:v>142.0</c:v>
                </c:pt>
                <c:pt idx="2632">
                  <c:v>285.0</c:v>
                </c:pt>
                <c:pt idx="2633">
                  <c:v>181.0</c:v>
                </c:pt>
                <c:pt idx="2634">
                  <c:v>291.0</c:v>
                </c:pt>
                <c:pt idx="2635">
                  <c:v>240.0</c:v>
                </c:pt>
                <c:pt idx="2636">
                  <c:v>150.0</c:v>
                </c:pt>
                <c:pt idx="2637">
                  <c:v>184.0</c:v>
                </c:pt>
                <c:pt idx="2638">
                  <c:v>409.0</c:v>
                </c:pt>
                <c:pt idx="2639">
                  <c:v>262.0</c:v>
                </c:pt>
                <c:pt idx="2640">
                  <c:v>264.0</c:v>
                </c:pt>
                <c:pt idx="2641">
                  <c:v>188.0</c:v>
                </c:pt>
                <c:pt idx="2642">
                  <c:v>-72.0</c:v>
                </c:pt>
                <c:pt idx="2643">
                  <c:v>231.0</c:v>
                </c:pt>
                <c:pt idx="2644">
                  <c:v>215.0</c:v>
                </c:pt>
                <c:pt idx="2645">
                  <c:v>248.0</c:v>
                </c:pt>
                <c:pt idx="2646">
                  <c:v>334.0</c:v>
                </c:pt>
                <c:pt idx="2647">
                  <c:v>185.0</c:v>
                </c:pt>
                <c:pt idx="2648">
                  <c:v>311.0</c:v>
                </c:pt>
                <c:pt idx="2649">
                  <c:v>221.0</c:v>
                </c:pt>
                <c:pt idx="2650">
                  <c:v>165.0</c:v>
                </c:pt>
                <c:pt idx="2651">
                  <c:v>242.0</c:v>
                </c:pt>
                <c:pt idx="2652">
                  <c:v>325.0</c:v>
                </c:pt>
                <c:pt idx="2653">
                  <c:v>328.0</c:v>
                </c:pt>
                <c:pt idx="2654">
                  <c:v>390.0</c:v>
                </c:pt>
                <c:pt idx="2655">
                  <c:v>257.0</c:v>
                </c:pt>
                <c:pt idx="2656">
                  <c:v>368.0</c:v>
                </c:pt>
                <c:pt idx="2657">
                  <c:v>262.0</c:v>
                </c:pt>
                <c:pt idx="2658">
                  <c:v>249.0</c:v>
                </c:pt>
                <c:pt idx="2659">
                  <c:v>217.0</c:v>
                </c:pt>
                <c:pt idx="2660">
                  <c:v>258.0</c:v>
                </c:pt>
                <c:pt idx="2661">
                  <c:v>155.0</c:v>
                </c:pt>
                <c:pt idx="2662">
                  <c:v>266.0</c:v>
                </c:pt>
                <c:pt idx="2663">
                  <c:v>152.0</c:v>
                </c:pt>
                <c:pt idx="2664">
                  <c:v>251.0</c:v>
                </c:pt>
                <c:pt idx="2665">
                  <c:v>203.0</c:v>
                </c:pt>
                <c:pt idx="2666">
                  <c:v>263.0</c:v>
                </c:pt>
                <c:pt idx="2667">
                  <c:v>163.0</c:v>
                </c:pt>
                <c:pt idx="2668">
                  <c:v>307.0</c:v>
                </c:pt>
                <c:pt idx="2669">
                  <c:v>154.0</c:v>
                </c:pt>
                <c:pt idx="2670">
                  <c:v>138.0</c:v>
                </c:pt>
                <c:pt idx="2671">
                  <c:v>271.0</c:v>
                </c:pt>
                <c:pt idx="2672">
                  <c:v>220.0</c:v>
                </c:pt>
                <c:pt idx="2673">
                  <c:v>324.0</c:v>
                </c:pt>
                <c:pt idx="2674">
                  <c:v>317.0</c:v>
                </c:pt>
                <c:pt idx="2675">
                  <c:v>294.0</c:v>
                </c:pt>
                <c:pt idx="2676">
                  <c:v>250.0</c:v>
                </c:pt>
                <c:pt idx="2677">
                  <c:v>297.0</c:v>
                </c:pt>
                <c:pt idx="2678">
                  <c:v>79.0</c:v>
                </c:pt>
                <c:pt idx="2679">
                  <c:v>276.0</c:v>
                </c:pt>
                <c:pt idx="2680">
                  <c:v>325.0</c:v>
                </c:pt>
                <c:pt idx="2681">
                  <c:v>335.0</c:v>
                </c:pt>
                <c:pt idx="2682">
                  <c:v>294.0</c:v>
                </c:pt>
                <c:pt idx="2683">
                  <c:v>191.0</c:v>
                </c:pt>
                <c:pt idx="2684">
                  <c:v>288.0</c:v>
                </c:pt>
                <c:pt idx="2685">
                  <c:v>224.0</c:v>
                </c:pt>
                <c:pt idx="2686">
                  <c:v>253.0</c:v>
                </c:pt>
                <c:pt idx="2687">
                  <c:v>353.0</c:v>
                </c:pt>
                <c:pt idx="2688">
                  <c:v>286.0</c:v>
                </c:pt>
                <c:pt idx="2689">
                  <c:v>94.0</c:v>
                </c:pt>
                <c:pt idx="2690">
                  <c:v>234.0</c:v>
                </c:pt>
                <c:pt idx="2691">
                  <c:v>136.0</c:v>
                </c:pt>
                <c:pt idx="2692">
                  <c:v>198.0</c:v>
                </c:pt>
                <c:pt idx="2693">
                  <c:v>136.0</c:v>
                </c:pt>
                <c:pt idx="2694">
                  <c:v>83.0</c:v>
                </c:pt>
                <c:pt idx="2695">
                  <c:v>436.0</c:v>
                </c:pt>
                <c:pt idx="2696">
                  <c:v>399.0</c:v>
                </c:pt>
                <c:pt idx="2697">
                  <c:v>237.0</c:v>
                </c:pt>
                <c:pt idx="2698">
                  <c:v>308.0</c:v>
                </c:pt>
                <c:pt idx="2699">
                  <c:v>213.0</c:v>
                </c:pt>
                <c:pt idx="2700">
                  <c:v>305.0</c:v>
                </c:pt>
                <c:pt idx="2701">
                  <c:v>79.0</c:v>
                </c:pt>
                <c:pt idx="2702">
                  <c:v>259.0</c:v>
                </c:pt>
                <c:pt idx="2703">
                  <c:v>205.0</c:v>
                </c:pt>
                <c:pt idx="2704">
                  <c:v>198.0</c:v>
                </c:pt>
                <c:pt idx="2705">
                  <c:v>306.0</c:v>
                </c:pt>
                <c:pt idx="2706">
                  <c:v>275.0</c:v>
                </c:pt>
                <c:pt idx="2707">
                  <c:v>123.0</c:v>
                </c:pt>
                <c:pt idx="2708">
                  <c:v>175.0</c:v>
                </c:pt>
                <c:pt idx="2709">
                  <c:v>148.0</c:v>
                </c:pt>
                <c:pt idx="2710">
                  <c:v>300.0</c:v>
                </c:pt>
                <c:pt idx="2711">
                  <c:v>321.0</c:v>
                </c:pt>
                <c:pt idx="2712">
                  <c:v>309.0</c:v>
                </c:pt>
                <c:pt idx="2713">
                  <c:v>246.0</c:v>
                </c:pt>
                <c:pt idx="2714">
                  <c:v>278.0</c:v>
                </c:pt>
                <c:pt idx="2715">
                  <c:v>32.0</c:v>
                </c:pt>
                <c:pt idx="2716">
                  <c:v>117.0</c:v>
                </c:pt>
                <c:pt idx="2717">
                  <c:v>400.0</c:v>
                </c:pt>
                <c:pt idx="2718">
                  <c:v>272.0</c:v>
                </c:pt>
                <c:pt idx="2719">
                  <c:v>477.0</c:v>
                </c:pt>
                <c:pt idx="2720">
                  <c:v>318.0</c:v>
                </c:pt>
                <c:pt idx="2721">
                  <c:v>157.0</c:v>
                </c:pt>
                <c:pt idx="2722">
                  <c:v>191.0</c:v>
                </c:pt>
                <c:pt idx="2723">
                  <c:v>193.0</c:v>
                </c:pt>
                <c:pt idx="2724">
                  <c:v>27.0</c:v>
                </c:pt>
                <c:pt idx="2725">
                  <c:v>460.0</c:v>
                </c:pt>
                <c:pt idx="2726">
                  <c:v>278.0</c:v>
                </c:pt>
                <c:pt idx="2727">
                  <c:v>160.0</c:v>
                </c:pt>
                <c:pt idx="2728">
                  <c:v>297.0</c:v>
                </c:pt>
                <c:pt idx="2729">
                  <c:v>296.0</c:v>
                </c:pt>
                <c:pt idx="2730">
                  <c:v>154.0</c:v>
                </c:pt>
                <c:pt idx="2731">
                  <c:v>268.0</c:v>
                </c:pt>
                <c:pt idx="2732">
                  <c:v>253.0</c:v>
                </c:pt>
                <c:pt idx="2733">
                  <c:v>249.0</c:v>
                </c:pt>
                <c:pt idx="2734">
                  <c:v>42.0</c:v>
                </c:pt>
                <c:pt idx="2735">
                  <c:v>241.0</c:v>
                </c:pt>
                <c:pt idx="2736">
                  <c:v>289.0</c:v>
                </c:pt>
                <c:pt idx="2737">
                  <c:v>137.0</c:v>
                </c:pt>
                <c:pt idx="2738">
                  <c:v>275.0</c:v>
                </c:pt>
                <c:pt idx="2739">
                  <c:v>385.0</c:v>
                </c:pt>
                <c:pt idx="2740">
                  <c:v>376.0</c:v>
                </c:pt>
                <c:pt idx="2741">
                  <c:v>197.0</c:v>
                </c:pt>
                <c:pt idx="2742">
                  <c:v>215.0</c:v>
                </c:pt>
                <c:pt idx="2743">
                  <c:v>193.0</c:v>
                </c:pt>
                <c:pt idx="2744">
                  <c:v>312.0</c:v>
                </c:pt>
                <c:pt idx="2745">
                  <c:v>120.0</c:v>
                </c:pt>
                <c:pt idx="2746">
                  <c:v>252.0</c:v>
                </c:pt>
                <c:pt idx="2747">
                  <c:v>313.0</c:v>
                </c:pt>
                <c:pt idx="2748">
                  <c:v>163.0</c:v>
                </c:pt>
                <c:pt idx="2749">
                  <c:v>86.0</c:v>
                </c:pt>
                <c:pt idx="2750">
                  <c:v>242.0</c:v>
                </c:pt>
                <c:pt idx="2751">
                  <c:v>275.0</c:v>
                </c:pt>
                <c:pt idx="2752">
                  <c:v>316.0</c:v>
                </c:pt>
                <c:pt idx="2753">
                  <c:v>192.0</c:v>
                </c:pt>
                <c:pt idx="2754">
                  <c:v>160.0</c:v>
                </c:pt>
                <c:pt idx="2755">
                  <c:v>169.0</c:v>
                </c:pt>
                <c:pt idx="2756">
                  <c:v>236.0</c:v>
                </c:pt>
                <c:pt idx="2757">
                  <c:v>269.0</c:v>
                </c:pt>
                <c:pt idx="2758">
                  <c:v>245.0</c:v>
                </c:pt>
                <c:pt idx="2759">
                  <c:v>214.0</c:v>
                </c:pt>
                <c:pt idx="2760">
                  <c:v>164.0</c:v>
                </c:pt>
                <c:pt idx="2761">
                  <c:v>373.0</c:v>
                </c:pt>
                <c:pt idx="2762">
                  <c:v>246.0</c:v>
                </c:pt>
                <c:pt idx="2763">
                  <c:v>-160.0</c:v>
                </c:pt>
                <c:pt idx="2764">
                  <c:v>300.0</c:v>
                </c:pt>
                <c:pt idx="2765">
                  <c:v>244.0</c:v>
                </c:pt>
                <c:pt idx="2766">
                  <c:v>351.0</c:v>
                </c:pt>
                <c:pt idx="2767">
                  <c:v>153.0</c:v>
                </c:pt>
                <c:pt idx="2768">
                  <c:v>351.0</c:v>
                </c:pt>
                <c:pt idx="2769">
                  <c:v>153.0</c:v>
                </c:pt>
                <c:pt idx="2770">
                  <c:v>281.0</c:v>
                </c:pt>
                <c:pt idx="2771">
                  <c:v>234.0</c:v>
                </c:pt>
                <c:pt idx="2772">
                  <c:v>47.0</c:v>
                </c:pt>
                <c:pt idx="2773">
                  <c:v>316.0</c:v>
                </c:pt>
                <c:pt idx="2774">
                  <c:v>138.0</c:v>
                </c:pt>
                <c:pt idx="2775">
                  <c:v>254.0</c:v>
                </c:pt>
                <c:pt idx="2776">
                  <c:v>341.0</c:v>
                </c:pt>
                <c:pt idx="2777">
                  <c:v>256.0</c:v>
                </c:pt>
                <c:pt idx="2778">
                  <c:v>255.0</c:v>
                </c:pt>
                <c:pt idx="2779">
                  <c:v>212.0</c:v>
                </c:pt>
                <c:pt idx="2780">
                  <c:v>380.0</c:v>
                </c:pt>
                <c:pt idx="2781">
                  <c:v>226.0</c:v>
                </c:pt>
                <c:pt idx="2782">
                  <c:v>211.0</c:v>
                </c:pt>
                <c:pt idx="2783">
                  <c:v>298.0</c:v>
                </c:pt>
                <c:pt idx="2784">
                  <c:v>185.0</c:v>
                </c:pt>
                <c:pt idx="2785">
                  <c:v>227.0</c:v>
                </c:pt>
                <c:pt idx="2786">
                  <c:v>266.0</c:v>
                </c:pt>
                <c:pt idx="2787">
                  <c:v>235.0</c:v>
                </c:pt>
                <c:pt idx="2788">
                  <c:v>283.0</c:v>
                </c:pt>
                <c:pt idx="2789">
                  <c:v>306.0</c:v>
                </c:pt>
                <c:pt idx="2790">
                  <c:v>119.0</c:v>
                </c:pt>
                <c:pt idx="2791">
                  <c:v>231.0</c:v>
                </c:pt>
                <c:pt idx="2792">
                  <c:v>183.0</c:v>
                </c:pt>
                <c:pt idx="2793">
                  <c:v>160.0</c:v>
                </c:pt>
                <c:pt idx="2794">
                  <c:v>277.0</c:v>
                </c:pt>
                <c:pt idx="2795">
                  <c:v>253.0</c:v>
                </c:pt>
                <c:pt idx="2796">
                  <c:v>273.0</c:v>
                </c:pt>
                <c:pt idx="2797">
                  <c:v>80.0</c:v>
                </c:pt>
                <c:pt idx="2798">
                  <c:v>287.0</c:v>
                </c:pt>
                <c:pt idx="2799">
                  <c:v>187.0</c:v>
                </c:pt>
                <c:pt idx="2800">
                  <c:v>278.0</c:v>
                </c:pt>
                <c:pt idx="2801">
                  <c:v>404.0</c:v>
                </c:pt>
                <c:pt idx="2802">
                  <c:v>219.0</c:v>
                </c:pt>
                <c:pt idx="2803">
                  <c:v>202.0</c:v>
                </c:pt>
                <c:pt idx="2804">
                  <c:v>240.0</c:v>
                </c:pt>
                <c:pt idx="2805">
                  <c:v>199.0</c:v>
                </c:pt>
                <c:pt idx="2806">
                  <c:v>194.0</c:v>
                </c:pt>
                <c:pt idx="2807">
                  <c:v>52.0</c:v>
                </c:pt>
                <c:pt idx="2808">
                  <c:v>294.0</c:v>
                </c:pt>
                <c:pt idx="2809">
                  <c:v>336.0</c:v>
                </c:pt>
                <c:pt idx="2810">
                  <c:v>248.0</c:v>
                </c:pt>
                <c:pt idx="2811">
                  <c:v>311.0</c:v>
                </c:pt>
                <c:pt idx="2812">
                  <c:v>192.0</c:v>
                </c:pt>
                <c:pt idx="2813">
                  <c:v>334.0</c:v>
                </c:pt>
                <c:pt idx="2814">
                  <c:v>108.0</c:v>
                </c:pt>
                <c:pt idx="2815">
                  <c:v>306.0</c:v>
                </c:pt>
                <c:pt idx="2816">
                  <c:v>276.0</c:v>
                </c:pt>
                <c:pt idx="2817">
                  <c:v>299.0</c:v>
                </c:pt>
                <c:pt idx="2818">
                  <c:v>259.0</c:v>
                </c:pt>
                <c:pt idx="2819">
                  <c:v>153.0</c:v>
                </c:pt>
                <c:pt idx="2820">
                  <c:v>81.0</c:v>
                </c:pt>
                <c:pt idx="2821">
                  <c:v>261.0</c:v>
                </c:pt>
                <c:pt idx="2822">
                  <c:v>68.0</c:v>
                </c:pt>
                <c:pt idx="2823">
                  <c:v>235.0</c:v>
                </c:pt>
                <c:pt idx="2824">
                  <c:v>203.0</c:v>
                </c:pt>
                <c:pt idx="2825">
                  <c:v>179.0</c:v>
                </c:pt>
                <c:pt idx="2826">
                  <c:v>120.0</c:v>
                </c:pt>
                <c:pt idx="2827">
                  <c:v>347.0</c:v>
                </c:pt>
                <c:pt idx="2828">
                  <c:v>334.0</c:v>
                </c:pt>
                <c:pt idx="2829">
                  <c:v>157.0</c:v>
                </c:pt>
                <c:pt idx="2830">
                  <c:v>267.0</c:v>
                </c:pt>
                <c:pt idx="2831">
                  <c:v>263.0</c:v>
                </c:pt>
                <c:pt idx="2832">
                  <c:v>240.0</c:v>
                </c:pt>
                <c:pt idx="2833">
                  <c:v>328.0</c:v>
                </c:pt>
                <c:pt idx="2834">
                  <c:v>138.0</c:v>
                </c:pt>
                <c:pt idx="2835">
                  <c:v>147.0</c:v>
                </c:pt>
                <c:pt idx="2836">
                  <c:v>122.0</c:v>
                </c:pt>
                <c:pt idx="2837">
                  <c:v>322.0</c:v>
                </c:pt>
                <c:pt idx="2838">
                  <c:v>302.0</c:v>
                </c:pt>
                <c:pt idx="2839">
                  <c:v>122.0</c:v>
                </c:pt>
                <c:pt idx="2840">
                  <c:v>28.0</c:v>
                </c:pt>
                <c:pt idx="2841">
                  <c:v>252.0</c:v>
                </c:pt>
                <c:pt idx="2842">
                  <c:v>117.0</c:v>
                </c:pt>
                <c:pt idx="2843">
                  <c:v>149.0</c:v>
                </c:pt>
                <c:pt idx="2844">
                  <c:v>119.0</c:v>
                </c:pt>
                <c:pt idx="2845">
                  <c:v>391.0</c:v>
                </c:pt>
                <c:pt idx="2846">
                  <c:v>246.0</c:v>
                </c:pt>
                <c:pt idx="2847">
                  <c:v>353.0</c:v>
                </c:pt>
                <c:pt idx="2848">
                  <c:v>325.0</c:v>
                </c:pt>
                <c:pt idx="2849">
                  <c:v>339.0</c:v>
                </c:pt>
                <c:pt idx="2850">
                  <c:v>-61.0</c:v>
                </c:pt>
                <c:pt idx="2851">
                  <c:v>200.0</c:v>
                </c:pt>
                <c:pt idx="2852">
                  <c:v>237.0</c:v>
                </c:pt>
                <c:pt idx="2853">
                  <c:v>173.0</c:v>
                </c:pt>
                <c:pt idx="2854">
                  <c:v>250.0</c:v>
                </c:pt>
                <c:pt idx="2855">
                  <c:v>296.0</c:v>
                </c:pt>
                <c:pt idx="2856">
                  <c:v>109.0</c:v>
                </c:pt>
                <c:pt idx="2857">
                  <c:v>202.0</c:v>
                </c:pt>
                <c:pt idx="2858">
                  <c:v>152.0</c:v>
                </c:pt>
                <c:pt idx="2859">
                  <c:v>188.0</c:v>
                </c:pt>
                <c:pt idx="2860">
                  <c:v>337.0</c:v>
                </c:pt>
                <c:pt idx="2861">
                  <c:v>353.0</c:v>
                </c:pt>
                <c:pt idx="2862">
                  <c:v>245.0</c:v>
                </c:pt>
                <c:pt idx="2863">
                  <c:v>123.0</c:v>
                </c:pt>
                <c:pt idx="2864">
                  <c:v>40.0</c:v>
                </c:pt>
                <c:pt idx="2865">
                  <c:v>302.0</c:v>
                </c:pt>
                <c:pt idx="2866">
                  <c:v>248.0</c:v>
                </c:pt>
                <c:pt idx="2867">
                  <c:v>83.0</c:v>
                </c:pt>
                <c:pt idx="2868">
                  <c:v>167.0</c:v>
                </c:pt>
                <c:pt idx="2869">
                  <c:v>158.0</c:v>
                </c:pt>
                <c:pt idx="2870">
                  <c:v>176.0</c:v>
                </c:pt>
                <c:pt idx="2871">
                  <c:v>119.0</c:v>
                </c:pt>
                <c:pt idx="2872">
                  <c:v>10.0</c:v>
                </c:pt>
                <c:pt idx="2873">
                  <c:v>304.0</c:v>
                </c:pt>
                <c:pt idx="2874">
                  <c:v>221.0</c:v>
                </c:pt>
                <c:pt idx="2875">
                  <c:v>367.0</c:v>
                </c:pt>
                <c:pt idx="2876">
                  <c:v>221.0</c:v>
                </c:pt>
                <c:pt idx="2877">
                  <c:v>61.0</c:v>
                </c:pt>
                <c:pt idx="2878">
                  <c:v>-59.0</c:v>
                </c:pt>
                <c:pt idx="2879">
                  <c:v>-58.0</c:v>
                </c:pt>
                <c:pt idx="2880">
                  <c:v>449.0</c:v>
                </c:pt>
                <c:pt idx="2881">
                  <c:v>115.0</c:v>
                </c:pt>
                <c:pt idx="2882">
                  <c:v>269.0</c:v>
                </c:pt>
                <c:pt idx="2883">
                  <c:v>108.0</c:v>
                </c:pt>
                <c:pt idx="2884">
                  <c:v>77.0</c:v>
                </c:pt>
                <c:pt idx="2885">
                  <c:v>120.0</c:v>
                </c:pt>
                <c:pt idx="2886">
                  <c:v>246.0</c:v>
                </c:pt>
                <c:pt idx="2887">
                  <c:v>201.0</c:v>
                </c:pt>
                <c:pt idx="2888">
                  <c:v>-97.0</c:v>
                </c:pt>
                <c:pt idx="2889">
                  <c:v>108.0</c:v>
                </c:pt>
                <c:pt idx="2890">
                  <c:v>162.0</c:v>
                </c:pt>
                <c:pt idx="2891">
                  <c:v>378.0</c:v>
                </c:pt>
                <c:pt idx="2892">
                  <c:v>254.0</c:v>
                </c:pt>
                <c:pt idx="2893">
                  <c:v>270.0</c:v>
                </c:pt>
                <c:pt idx="2894">
                  <c:v>159.0</c:v>
                </c:pt>
                <c:pt idx="2895">
                  <c:v>113.0</c:v>
                </c:pt>
                <c:pt idx="2896">
                  <c:v>208.0</c:v>
                </c:pt>
                <c:pt idx="2897">
                  <c:v>181.0</c:v>
                </c:pt>
                <c:pt idx="2898">
                  <c:v>319.0</c:v>
                </c:pt>
                <c:pt idx="2899">
                  <c:v>74.0</c:v>
                </c:pt>
                <c:pt idx="2900">
                  <c:v>265.0</c:v>
                </c:pt>
                <c:pt idx="2901">
                  <c:v>328.0</c:v>
                </c:pt>
                <c:pt idx="2902">
                  <c:v>262.0</c:v>
                </c:pt>
                <c:pt idx="2903">
                  <c:v>48.0</c:v>
                </c:pt>
                <c:pt idx="2904">
                  <c:v>189.0</c:v>
                </c:pt>
                <c:pt idx="2905">
                  <c:v>322.0</c:v>
                </c:pt>
                <c:pt idx="2906">
                  <c:v>248.0</c:v>
                </c:pt>
                <c:pt idx="2907">
                  <c:v>193.0</c:v>
                </c:pt>
                <c:pt idx="2908">
                  <c:v>331.0</c:v>
                </c:pt>
                <c:pt idx="2909">
                  <c:v>316.0</c:v>
                </c:pt>
                <c:pt idx="2910">
                  <c:v>118.0</c:v>
                </c:pt>
                <c:pt idx="2911">
                  <c:v>307.0</c:v>
                </c:pt>
                <c:pt idx="2912">
                  <c:v>353.0</c:v>
                </c:pt>
                <c:pt idx="2913">
                  <c:v>208.0</c:v>
                </c:pt>
                <c:pt idx="2914">
                  <c:v>147.0</c:v>
                </c:pt>
                <c:pt idx="2915">
                  <c:v>250.0</c:v>
                </c:pt>
                <c:pt idx="2916">
                  <c:v>284.0</c:v>
                </c:pt>
                <c:pt idx="2917">
                  <c:v>282.0</c:v>
                </c:pt>
                <c:pt idx="2918">
                  <c:v>250.0</c:v>
                </c:pt>
                <c:pt idx="2919">
                  <c:v>212.0</c:v>
                </c:pt>
                <c:pt idx="2920">
                  <c:v>194.0</c:v>
                </c:pt>
                <c:pt idx="2921">
                  <c:v>197.0</c:v>
                </c:pt>
                <c:pt idx="2922">
                  <c:v>84.0</c:v>
                </c:pt>
                <c:pt idx="2923">
                  <c:v>243.0</c:v>
                </c:pt>
                <c:pt idx="2924">
                  <c:v>91.0</c:v>
                </c:pt>
                <c:pt idx="2925">
                  <c:v>256.0</c:v>
                </c:pt>
                <c:pt idx="2926">
                  <c:v>299.0</c:v>
                </c:pt>
                <c:pt idx="2927">
                  <c:v>426.0</c:v>
                </c:pt>
                <c:pt idx="2928">
                  <c:v>270.0</c:v>
                </c:pt>
                <c:pt idx="2929">
                  <c:v>240.0</c:v>
                </c:pt>
                <c:pt idx="2930">
                  <c:v>266.0</c:v>
                </c:pt>
                <c:pt idx="2931">
                  <c:v>91.0</c:v>
                </c:pt>
                <c:pt idx="2932">
                  <c:v>247.0</c:v>
                </c:pt>
                <c:pt idx="2933">
                  <c:v>101.0</c:v>
                </c:pt>
                <c:pt idx="2934">
                  <c:v>136.0</c:v>
                </c:pt>
                <c:pt idx="2935">
                  <c:v>252.0</c:v>
                </c:pt>
                <c:pt idx="2936">
                  <c:v>315.0</c:v>
                </c:pt>
                <c:pt idx="2937">
                  <c:v>400.0</c:v>
                </c:pt>
                <c:pt idx="2938">
                  <c:v>107.0</c:v>
                </c:pt>
                <c:pt idx="2939">
                  <c:v>138.0</c:v>
                </c:pt>
                <c:pt idx="2940">
                  <c:v>210.0</c:v>
                </c:pt>
                <c:pt idx="2941">
                  <c:v>187.0</c:v>
                </c:pt>
                <c:pt idx="2942">
                  <c:v>164.0</c:v>
                </c:pt>
                <c:pt idx="2943">
                  <c:v>153.0</c:v>
                </c:pt>
                <c:pt idx="2944">
                  <c:v>246.0</c:v>
                </c:pt>
                <c:pt idx="2945">
                  <c:v>140.0</c:v>
                </c:pt>
                <c:pt idx="2946">
                  <c:v>309.0</c:v>
                </c:pt>
                <c:pt idx="2947">
                  <c:v>170.0</c:v>
                </c:pt>
                <c:pt idx="2948">
                  <c:v>92.0</c:v>
                </c:pt>
                <c:pt idx="2949">
                  <c:v>203.0</c:v>
                </c:pt>
                <c:pt idx="2950">
                  <c:v>51.0</c:v>
                </c:pt>
                <c:pt idx="2951">
                  <c:v>299.0</c:v>
                </c:pt>
                <c:pt idx="2952">
                  <c:v>269.0</c:v>
                </c:pt>
                <c:pt idx="2953">
                  <c:v>159.0</c:v>
                </c:pt>
                <c:pt idx="2954">
                  <c:v>411.0</c:v>
                </c:pt>
                <c:pt idx="2955">
                  <c:v>230.0</c:v>
                </c:pt>
                <c:pt idx="2956">
                  <c:v>276.0</c:v>
                </c:pt>
                <c:pt idx="2957">
                  <c:v>127.0</c:v>
                </c:pt>
                <c:pt idx="2958">
                  <c:v>141.0</c:v>
                </c:pt>
                <c:pt idx="2959">
                  <c:v>196.0</c:v>
                </c:pt>
                <c:pt idx="2960">
                  <c:v>275.0</c:v>
                </c:pt>
                <c:pt idx="2961">
                  <c:v>258.0</c:v>
                </c:pt>
                <c:pt idx="2962">
                  <c:v>316.0</c:v>
                </c:pt>
                <c:pt idx="2963">
                  <c:v>339.0</c:v>
                </c:pt>
                <c:pt idx="2964">
                  <c:v>142.0</c:v>
                </c:pt>
                <c:pt idx="2965">
                  <c:v>182.0</c:v>
                </c:pt>
                <c:pt idx="2966">
                  <c:v>357.0</c:v>
                </c:pt>
                <c:pt idx="2967">
                  <c:v>313.0</c:v>
                </c:pt>
                <c:pt idx="2968">
                  <c:v>237.0</c:v>
                </c:pt>
                <c:pt idx="2969">
                  <c:v>394.0</c:v>
                </c:pt>
                <c:pt idx="2970">
                  <c:v>220.0</c:v>
                </c:pt>
                <c:pt idx="2971">
                  <c:v>210.0</c:v>
                </c:pt>
                <c:pt idx="2972">
                  <c:v>171.0</c:v>
                </c:pt>
                <c:pt idx="2973">
                  <c:v>239.0</c:v>
                </c:pt>
                <c:pt idx="2974">
                  <c:v>274.0</c:v>
                </c:pt>
                <c:pt idx="2975">
                  <c:v>198.0</c:v>
                </c:pt>
                <c:pt idx="2976">
                  <c:v>134.0</c:v>
                </c:pt>
                <c:pt idx="2977">
                  <c:v>284.0</c:v>
                </c:pt>
                <c:pt idx="2978">
                  <c:v>56.0</c:v>
                </c:pt>
                <c:pt idx="2979">
                  <c:v>199.0</c:v>
                </c:pt>
                <c:pt idx="2980">
                  <c:v>177.0</c:v>
                </c:pt>
                <c:pt idx="2981">
                  <c:v>262.0</c:v>
                </c:pt>
                <c:pt idx="2982">
                  <c:v>74.0</c:v>
                </c:pt>
                <c:pt idx="2983">
                  <c:v>83.0</c:v>
                </c:pt>
                <c:pt idx="2984">
                  <c:v>151.0</c:v>
                </c:pt>
                <c:pt idx="2985">
                  <c:v>290.0</c:v>
                </c:pt>
                <c:pt idx="2986">
                  <c:v>441.0</c:v>
                </c:pt>
                <c:pt idx="2987">
                  <c:v>331.0</c:v>
                </c:pt>
                <c:pt idx="2988">
                  <c:v>90.0</c:v>
                </c:pt>
                <c:pt idx="2989">
                  <c:v>123.0</c:v>
                </c:pt>
                <c:pt idx="2990">
                  <c:v>286.0</c:v>
                </c:pt>
                <c:pt idx="2991">
                  <c:v>29.0</c:v>
                </c:pt>
                <c:pt idx="2992">
                  <c:v>0.0</c:v>
                </c:pt>
                <c:pt idx="2993">
                  <c:v>161.0</c:v>
                </c:pt>
                <c:pt idx="2994">
                  <c:v>197.0</c:v>
                </c:pt>
                <c:pt idx="2995">
                  <c:v>193.0</c:v>
                </c:pt>
                <c:pt idx="2996">
                  <c:v>201.0</c:v>
                </c:pt>
                <c:pt idx="2997">
                  <c:v>326.0</c:v>
                </c:pt>
                <c:pt idx="2998">
                  <c:v>-49.0</c:v>
                </c:pt>
                <c:pt idx="2999">
                  <c:v>205.0</c:v>
                </c:pt>
                <c:pt idx="3000">
                  <c:v>273.0</c:v>
                </c:pt>
                <c:pt idx="3001">
                  <c:v>148.0</c:v>
                </c:pt>
                <c:pt idx="3002">
                  <c:v>-21.0</c:v>
                </c:pt>
                <c:pt idx="3003">
                  <c:v>179.0</c:v>
                </c:pt>
                <c:pt idx="3004">
                  <c:v>146.0</c:v>
                </c:pt>
                <c:pt idx="3005">
                  <c:v>170.0</c:v>
                </c:pt>
                <c:pt idx="3006">
                  <c:v>38.0</c:v>
                </c:pt>
                <c:pt idx="3007">
                  <c:v>11.0</c:v>
                </c:pt>
                <c:pt idx="3008">
                  <c:v>512.0</c:v>
                </c:pt>
                <c:pt idx="3009">
                  <c:v>151.0</c:v>
                </c:pt>
                <c:pt idx="3010">
                  <c:v>21.0</c:v>
                </c:pt>
                <c:pt idx="3011">
                  <c:v>178.0</c:v>
                </c:pt>
                <c:pt idx="3012">
                  <c:v>68.0</c:v>
                </c:pt>
                <c:pt idx="3013">
                  <c:v>388.0</c:v>
                </c:pt>
                <c:pt idx="3014">
                  <c:v>31.0</c:v>
                </c:pt>
                <c:pt idx="3015">
                  <c:v>258.0</c:v>
                </c:pt>
                <c:pt idx="3016">
                  <c:v>137.0</c:v>
                </c:pt>
                <c:pt idx="3017">
                  <c:v>42.0</c:v>
                </c:pt>
                <c:pt idx="3018">
                  <c:v>312.0</c:v>
                </c:pt>
                <c:pt idx="3019">
                  <c:v>133.0</c:v>
                </c:pt>
                <c:pt idx="3020">
                  <c:v>348.0</c:v>
                </c:pt>
                <c:pt idx="3021">
                  <c:v>150.0</c:v>
                </c:pt>
                <c:pt idx="3022">
                  <c:v>201.0</c:v>
                </c:pt>
                <c:pt idx="3023">
                  <c:v>215.0</c:v>
                </c:pt>
                <c:pt idx="3024">
                  <c:v>222.0</c:v>
                </c:pt>
                <c:pt idx="3025">
                  <c:v>213.0</c:v>
                </c:pt>
                <c:pt idx="3026">
                  <c:v>195.0</c:v>
                </c:pt>
                <c:pt idx="3027">
                  <c:v>223.0</c:v>
                </c:pt>
                <c:pt idx="3028">
                  <c:v>105.0</c:v>
                </c:pt>
                <c:pt idx="3029">
                  <c:v>348.0</c:v>
                </c:pt>
                <c:pt idx="3030">
                  <c:v>289.0</c:v>
                </c:pt>
                <c:pt idx="3031">
                  <c:v>176.0</c:v>
                </c:pt>
                <c:pt idx="3032">
                  <c:v>267.0</c:v>
                </c:pt>
                <c:pt idx="3033">
                  <c:v>44.0</c:v>
                </c:pt>
                <c:pt idx="3034">
                  <c:v>404.0</c:v>
                </c:pt>
                <c:pt idx="3035">
                  <c:v>208.0</c:v>
                </c:pt>
                <c:pt idx="3036">
                  <c:v>249.0</c:v>
                </c:pt>
                <c:pt idx="3037">
                  <c:v>314.0</c:v>
                </c:pt>
                <c:pt idx="3038">
                  <c:v>221.0</c:v>
                </c:pt>
                <c:pt idx="3039">
                  <c:v>166.0</c:v>
                </c:pt>
                <c:pt idx="3040">
                  <c:v>207.0</c:v>
                </c:pt>
                <c:pt idx="3041">
                  <c:v>202.0</c:v>
                </c:pt>
                <c:pt idx="3042">
                  <c:v>113.0</c:v>
                </c:pt>
                <c:pt idx="3043">
                  <c:v>159.0</c:v>
                </c:pt>
                <c:pt idx="3044">
                  <c:v>260.0</c:v>
                </c:pt>
                <c:pt idx="3045">
                  <c:v>15.0</c:v>
                </c:pt>
                <c:pt idx="3046">
                  <c:v>277.0</c:v>
                </c:pt>
                <c:pt idx="3047">
                  <c:v>130.0</c:v>
                </c:pt>
                <c:pt idx="3048">
                  <c:v>150.0</c:v>
                </c:pt>
                <c:pt idx="3049">
                  <c:v>235.0</c:v>
                </c:pt>
                <c:pt idx="3050">
                  <c:v>225.0</c:v>
                </c:pt>
                <c:pt idx="3051">
                  <c:v>177.0</c:v>
                </c:pt>
                <c:pt idx="3052">
                  <c:v>175.0</c:v>
                </c:pt>
                <c:pt idx="3053">
                  <c:v>67.0</c:v>
                </c:pt>
                <c:pt idx="3054">
                  <c:v>66.0</c:v>
                </c:pt>
                <c:pt idx="3055">
                  <c:v>403.0</c:v>
                </c:pt>
                <c:pt idx="3056">
                  <c:v>178.0</c:v>
                </c:pt>
                <c:pt idx="3057">
                  <c:v>187.0</c:v>
                </c:pt>
                <c:pt idx="3058">
                  <c:v>147.0</c:v>
                </c:pt>
                <c:pt idx="3059">
                  <c:v>-9.0</c:v>
                </c:pt>
                <c:pt idx="3060">
                  <c:v>84.0</c:v>
                </c:pt>
                <c:pt idx="3061">
                  <c:v>248.0</c:v>
                </c:pt>
                <c:pt idx="3062">
                  <c:v>303.0</c:v>
                </c:pt>
                <c:pt idx="3063">
                  <c:v>51.0</c:v>
                </c:pt>
                <c:pt idx="3064">
                  <c:v>194.0</c:v>
                </c:pt>
                <c:pt idx="3065">
                  <c:v>56.0</c:v>
                </c:pt>
                <c:pt idx="3066">
                  <c:v>286.0</c:v>
                </c:pt>
                <c:pt idx="3067">
                  <c:v>142.0</c:v>
                </c:pt>
                <c:pt idx="3068">
                  <c:v>195.0</c:v>
                </c:pt>
                <c:pt idx="3069">
                  <c:v>358.0</c:v>
                </c:pt>
                <c:pt idx="3070">
                  <c:v>196.0</c:v>
                </c:pt>
                <c:pt idx="3071">
                  <c:v>253.0</c:v>
                </c:pt>
                <c:pt idx="3072">
                  <c:v>57.0</c:v>
                </c:pt>
                <c:pt idx="3073">
                  <c:v>182.0</c:v>
                </c:pt>
                <c:pt idx="3074">
                  <c:v>143.0</c:v>
                </c:pt>
                <c:pt idx="3075">
                  <c:v>182.0</c:v>
                </c:pt>
                <c:pt idx="3076">
                  <c:v>159.0</c:v>
                </c:pt>
                <c:pt idx="3077">
                  <c:v>134.0</c:v>
                </c:pt>
                <c:pt idx="3078">
                  <c:v>88.0</c:v>
                </c:pt>
                <c:pt idx="3079">
                  <c:v>-65.0</c:v>
                </c:pt>
                <c:pt idx="3080">
                  <c:v>266.0</c:v>
                </c:pt>
                <c:pt idx="3081">
                  <c:v>211.0</c:v>
                </c:pt>
                <c:pt idx="3082">
                  <c:v>408.0</c:v>
                </c:pt>
                <c:pt idx="3083">
                  <c:v>167.0</c:v>
                </c:pt>
                <c:pt idx="3084">
                  <c:v>164.0</c:v>
                </c:pt>
                <c:pt idx="3085">
                  <c:v>137.0</c:v>
                </c:pt>
                <c:pt idx="3086">
                  <c:v>229.0</c:v>
                </c:pt>
                <c:pt idx="3087">
                  <c:v>165.0</c:v>
                </c:pt>
                <c:pt idx="3088">
                  <c:v>269.0</c:v>
                </c:pt>
                <c:pt idx="3089">
                  <c:v>451.0</c:v>
                </c:pt>
                <c:pt idx="3090">
                  <c:v>114.0</c:v>
                </c:pt>
                <c:pt idx="3091">
                  <c:v>296.0</c:v>
                </c:pt>
                <c:pt idx="3092">
                  <c:v>221.0</c:v>
                </c:pt>
                <c:pt idx="3093">
                  <c:v>311.0</c:v>
                </c:pt>
                <c:pt idx="3094">
                  <c:v>179.0</c:v>
                </c:pt>
                <c:pt idx="3095">
                  <c:v>173.0</c:v>
                </c:pt>
                <c:pt idx="3096">
                  <c:v>127.0</c:v>
                </c:pt>
                <c:pt idx="3097">
                  <c:v>216.0</c:v>
                </c:pt>
                <c:pt idx="3098">
                  <c:v>221.0</c:v>
                </c:pt>
                <c:pt idx="3099">
                  <c:v>189.0</c:v>
                </c:pt>
                <c:pt idx="3100">
                  <c:v>277.0</c:v>
                </c:pt>
                <c:pt idx="3101">
                  <c:v>151.0</c:v>
                </c:pt>
                <c:pt idx="3102">
                  <c:v>71.0</c:v>
                </c:pt>
                <c:pt idx="3103">
                  <c:v>236.0</c:v>
                </c:pt>
                <c:pt idx="3104">
                  <c:v>143.0</c:v>
                </c:pt>
                <c:pt idx="3105">
                  <c:v>197.0</c:v>
                </c:pt>
                <c:pt idx="3106">
                  <c:v>307.0</c:v>
                </c:pt>
                <c:pt idx="3107">
                  <c:v>280.0</c:v>
                </c:pt>
                <c:pt idx="3108">
                  <c:v>-22.0</c:v>
                </c:pt>
                <c:pt idx="3109">
                  <c:v>295.0</c:v>
                </c:pt>
                <c:pt idx="3110">
                  <c:v>178.0</c:v>
                </c:pt>
                <c:pt idx="3111">
                  <c:v>81.0</c:v>
                </c:pt>
                <c:pt idx="3112">
                  <c:v>237.0</c:v>
                </c:pt>
                <c:pt idx="3113">
                  <c:v>67.0</c:v>
                </c:pt>
                <c:pt idx="3114">
                  <c:v>168.0</c:v>
                </c:pt>
                <c:pt idx="3115">
                  <c:v>301.0</c:v>
                </c:pt>
                <c:pt idx="3116">
                  <c:v>228.0</c:v>
                </c:pt>
                <c:pt idx="3117">
                  <c:v>186.0</c:v>
                </c:pt>
                <c:pt idx="3118">
                  <c:v>218.0</c:v>
                </c:pt>
                <c:pt idx="3119">
                  <c:v>270.0</c:v>
                </c:pt>
                <c:pt idx="3120">
                  <c:v>173.0</c:v>
                </c:pt>
                <c:pt idx="3121">
                  <c:v>220.0</c:v>
                </c:pt>
                <c:pt idx="3122">
                  <c:v>105.0</c:v>
                </c:pt>
                <c:pt idx="3123">
                  <c:v>43.0</c:v>
                </c:pt>
                <c:pt idx="3124">
                  <c:v>234.0</c:v>
                </c:pt>
                <c:pt idx="3125">
                  <c:v>322.0</c:v>
                </c:pt>
                <c:pt idx="3126">
                  <c:v>199.0</c:v>
                </c:pt>
                <c:pt idx="3127">
                  <c:v>303.0</c:v>
                </c:pt>
                <c:pt idx="3128">
                  <c:v>389.0</c:v>
                </c:pt>
                <c:pt idx="3129">
                  <c:v>135.0</c:v>
                </c:pt>
                <c:pt idx="3130">
                  <c:v>96.0</c:v>
                </c:pt>
                <c:pt idx="3131">
                  <c:v>-7.0</c:v>
                </c:pt>
                <c:pt idx="3132">
                  <c:v>321.0</c:v>
                </c:pt>
                <c:pt idx="3133">
                  <c:v>229.0</c:v>
                </c:pt>
                <c:pt idx="3134">
                  <c:v>110.0</c:v>
                </c:pt>
                <c:pt idx="3135">
                  <c:v>75.0</c:v>
                </c:pt>
                <c:pt idx="3136">
                  <c:v>176.0</c:v>
                </c:pt>
                <c:pt idx="3137">
                  <c:v>81.0</c:v>
                </c:pt>
                <c:pt idx="3138">
                  <c:v>192.0</c:v>
                </c:pt>
                <c:pt idx="3139">
                  <c:v>245.0</c:v>
                </c:pt>
                <c:pt idx="3140">
                  <c:v>259.0</c:v>
                </c:pt>
                <c:pt idx="3141">
                  <c:v>67.0</c:v>
                </c:pt>
                <c:pt idx="3142">
                  <c:v>16.0</c:v>
                </c:pt>
                <c:pt idx="3143">
                  <c:v>171.0</c:v>
                </c:pt>
                <c:pt idx="3144">
                  <c:v>121.0</c:v>
                </c:pt>
                <c:pt idx="3145">
                  <c:v>80.0</c:v>
                </c:pt>
                <c:pt idx="3146">
                  <c:v>332.0</c:v>
                </c:pt>
                <c:pt idx="3147">
                  <c:v>-74.0</c:v>
                </c:pt>
                <c:pt idx="3148">
                  <c:v>159.0</c:v>
                </c:pt>
                <c:pt idx="3149">
                  <c:v>68.0</c:v>
                </c:pt>
                <c:pt idx="3150">
                  <c:v>266.0</c:v>
                </c:pt>
                <c:pt idx="3151">
                  <c:v>-39.0</c:v>
                </c:pt>
                <c:pt idx="3152">
                  <c:v>100.0</c:v>
                </c:pt>
                <c:pt idx="3153">
                  <c:v>188.0</c:v>
                </c:pt>
                <c:pt idx="3154">
                  <c:v>256.0</c:v>
                </c:pt>
                <c:pt idx="3155">
                  <c:v>266.0</c:v>
                </c:pt>
                <c:pt idx="3156">
                  <c:v>186.0</c:v>
                </c:pt>
                <c:pt idx="3157">
                  <c:v>397.0</c:v>
                </c:pt>
                <c:pt idx="3158">
                  <c:v>146.0</c:v>
                </c:pt>
                <c:pt idx="3159">
                  <c:v>208.0</c:v>
                </c:pt>
                <c:pt idx="3160">
                  <c:v>215.0</c:v>
                </c:pt>
                <c:pt idx="3161">
                  <c:v>138.0</c:v>
                </c:pt>
                <c:pt idx="3162">
                  <c:v>259.0</c:v>
                </c:pt>
                <c:pt idx="3163">
                  <c:v>113.0</c:v>
                </c:pt>
                <c:pt idx="3164">
                  <c:v>188.0</c:v>
                </c:pt>
                <c:pt idx="3165">
                  <c:v>255.0</c:v>
                </c:pt>
                <c:pt idx="3166">
                  <c:v>144.0</c:v>
                </c:pt>
                <c:pt idx="3167">
                  <c:v>151.0</c:v>
                </c:pt>
                <c:pt idx="3168">
                  <c:v>241.0</c:v>
                </c:pt>
                <c:pt idx="3169">
                  <c:v>315.0</c:v>
                </c:pt>
                <c:pt idx="3170">
                  <c:v>287.0</c:v>
                </c:pt>
                <c:pt idx="3171">
                  <c:v>199.0</c:v>
                </c:pt>
                <c:pt idx="3172">
                  <c:v>-28.0</c:v>
                </c:pt>
                <c:pt idx="3173">
                  <c:v>250.0</c:v>
                </c:pt>
                <c:pt idx="3174">
                  <c:v>186.0</c:v>
                </c:pt>
                <c:pt idx="3175">
                  <c:v>61.0</c:v>
                </c:pt>
                <c:pt idx="3176">
                  <c:v>268.0</c:v>
                </c:pt>
                <c:pt idx="3177">
                  <c:v>70.0</c:v>
                </c:pt>
                <c:pt idx="3178">
                  <c:v>182.0</c:v>
                </c:pt>
                <c:pt idx="3179">
                  <c:v>52.0</c:v>
                </c:pt>
                <c:pt idx="3180">
                  <c:v>127.0</c:v>
                </c:pt>
                <c:pt idx="3181">
                  <c:v>36.0</c:v>
                </c:pt>
                <c:pt idx="3182">
                  <c:v>151.0</c:v>
                </c:pt>
                <c:pt idx="3183">
                  <c:v>176.0</c:v>
                </c:pt>
                <c:pt idx="3184">
                  <c:v>172.0</c:v>
                </c:pt>
                <c:pt idx="3185">
                  <c:v>354.0</c:v>
                </c:pt>
                <c:pt idx="3186">
                  <c:v>88.0</c:v>
                </c:pt>
                <c:pt idx="3187">
                  <c:v>267.0</c:v>
                </c:pt>
                <c:pt idx="3188">
                  <c:v>276.0</c:v>
                </c:pt>
                <c:pt idx="3189">
                  <c:v>221.0</c:v>
                </c:pt>
                <c:pt idx="3190">
                  <c:v>213.0</c:v>
                </c:pt>
                <c:pt idx="3191">
                  <c:v>292.0</c:v>
                </c:pt>
                <c:pt idx="3192">
                  <c:v>217.0</c:v>
                </c:pt>
                <c:pt idx="3193">
                  <c:v>152.0</c:v>
                </c:pt>
                <c:pt idx="3194">
                  <c:v>114.0</c:v>
                </c:pt>
                <c:pt idx="3195">
                  <c:v>244.0</c:v>
                </c:pt>
                <c:pt idx="3196">
                  <c:v>301.0</c:v>
                </c:pt>
                <c:pt idx="3197">
                  <c:v>72.0</c:v>
                </c:pt>
                <c:pt idx="3198">
                  <c:v>57.0</c:v>
                </c:pt>
                <c:pt idx="3199">
                  <c:v>145.0</c:v>
                </c:pt>
                <c:pt idx="3200">
                  <c:v>206.0</c:v>
                </c:pt>
                <c:pt idx="3201">
                  <c:v>249.0</c:v>
                </c:pt>
                <c:pt idx="3202">
                  <c:v>200.0</c:v>
                </c:pt>
                <c:pt idx="3203">
                  <c:v>108.0</c:v>
                </c:pt>
                <c:pt idx="3204">
                  <c:v>219.0</c:v>
                </c:pt>
                <c:pt idx="3205">
                  <c:v>37.0</c:v>
                </c:pt>
                <c:pt idx="3206">
                  <c:v>181.0</c:v>
                </c:pt>
                <c:pt idx="3207">
                  <c:v>117.0</c:v>
                </c:pt>
                <c:pt idx="3208">
                  <c:v>96.0</c:v>
                </c:pt>
                <c:pt idx="3209">
                  <c:v>25.0</c:v>
                </c:pt>
                <c:pt idx="3210">
                  <c:v>178.0</c:v>
                </c:pt>
                <c:pt idx="3211">
                  <c:v>315.0</c:v>
                </c:pt>
                <c:pt idx="3212">
                  <c:v>326.0</c:v>
                </c:pt>
                <c:pt idx="3213">
                  <c:v>91.0</c:v>
                </c:pt>
                <c:pt idx="3214">
                  <c:v>125.0</c:v>
                </c:pt>
                <c:pt idx="3215">
                  <c:v>178.0</c:v>
                </c:pt>
                <c:pt idx="3216">
                  <c:v>319.0</c:v>
                </c:pt>
                <c:pt idx="3217">
                  <c:v>167.0</c:v>
                </c:pt>
                <c:pt idx="3218">
                  <c:v>343.0</c:v>
                </c:pt>
                <c:pt idx="3219">
                  <c:v>339.0</c:v>
                </c:pt>
                <c:pt idx="3220">
                  <c:v>286.0</c:v>
                </c:pt>
                <c:pt idx="3221">
                  <c:v>79.0</c:v>
                </c:pt>
                <c:pt idx="3222">
                  <c:v>181.0</c:v>
                </c:pt>
                <c:pt idx="3223">
                  <c:v>190.0</c:v>
                </c:pt>
                <c:pt idx="3224">
                  <c:v>-54.0</c:v>
                </c:pt>
                <c:pt idx="3225">
                  <c:v>221.0</c:v>
                </c:pt>
                <c:pt idx="3226">
                  <c:v>268.0</c:v>
                </c:pt>
                <c:pt idx="3227">
                  <c:v>156.0</c:v>
                </c:pt>
                <c:pt idx="3228">
                  <c:v>104.0</c:v>
                </c:pt>
                <c:pt idx="3229">
                  <c:v>283.0</c:v>
                </c:pt>
                <c:pt idx="3230">
                  <c:v>168.0</c:v>
                </c:pt>
                <c:pt idx="3231">
                  <c:v>107.0</c:v>
                </c:pt>
                <c:pt idx="3232">
                  <c:v>276.0</c:v>
                </c:pt>
                <c:pt idx="3233">
                  <c:v>155.0</c:v>
                </c:pt>
                <c:pt idx="3234">
                  <c:v>-6.0</c:v>
                </c:pt>
                <c:pt idx="3235">
                  <c:v>142.0</c:v>
                </c:pt>
                <c:pt idx="3236">
                  <c:v>-19.0</c:v>
                </c:pt>
                <c:pt idx="3237">
                  <c:v>38.0</c:v>
                </c:pt>
                <c:pt idx="3238">
                  <c:v>161.0</c:v>
                </c:pt>
                <c:pt idx="3239">
                  <c:v>165.0</c:v>
                </c:pt>
                <c:pt idx="3240">
                  <c:v>151.0</c:v>
                </c:pt>
                <c:pt idx="3241">
                  <c:v>155.0</c:v>
                </c:pt>
                <c:pt idx="3242">
                  <c:v>101.0</c:v>
                </c:pt>
                <c:pt idx="3243">
                  <c:v>171.0</c:v>
                </c:pt>
                <c:pt idx="3244">
                  <c:v>114.0</c:v>
                </c:pt>
                <c:pt idx="3245">
                  <c:v>236.0</c:v>
                </c:pt>
                <c:pt idx="3246">
                  <c:v>256.0</c:v>
                </c:pt>
                <c:pt idx="3247">
                  <c:v>213.0</c:v>
                </c:pt>
                <c:pt idx="3248">
                  <c:v>215.0</c:v>
                </c:pt>
                <c:pt idx="3249">
                  <c:v>164.0</c:v>
                </c:pt>
                <c:pt idx="3250">
                  <c:v>173.0</c:v>
                </c:pt>
                <c:pt idx="3251">
                  <c:v>258.0</c:v>
                </c:pt>
                <c:pt idx="3252">
                  <c:v>101.0</c:v>
                </c:pt>
                <c:pt idx="3253">
                  <c:v>278.0</c:v>
                </c:pt>
                <c:pt idx="3254">
                  <c:v>253.0</c:v>
                </c:pt>
                <c:pt idx="3255">
                  <c:v>47.0</c:v>
                </c:pt>
                <c:pt idx="3256">
                  <c:v>10.0</c:v>
                </c:pt>
                <c:pt idx="3257">
                  <c:v>105.0</c:v>
                </c:pt>
                <c:pt idx="3258">
                  <c:v>309.0</c:v>
                </c:pt>
                <c:pt idx="3259">
                  <c:v>178.0</c:v>
                </c:pt>
                <c:pt idx="3260">
                  <c:v>246.0</c:v>
                </c:pt>
                <c:pt idx="3261">
                  <c:v>24.0</c:v>
                </c:pt>
                <c:pt idx="3262">
                  <c:v>183.0</c:v>
                </c:pt>
                <c:pt idx="3263">
                  <c:v>162.0</c:v>
                </c:pt>
                <c:pt idx="3264">
                  <c:v>98.0</c:v>
                </c:pt>
                <c:pt idx="3265">
                  <c:v>183.0</c:v>
                </c:pt>
                <c:pt idx="3266">
                  <c:v>277.0</c:v>
                </c:pt>
                <c:pt idx="3267">
                  <c:v>153.0</c:v>
                </c:pt>
                <c:pt idx="3268">
                  <c:v>151.0</c:v>
                </c:pt>
                <c:pt idx="3269">
                  <c:v>196.0</c:v>
                </c:pt>
                <c:pt idx="3270">
                  <c:v>316.0</c:v>
                </c:pt>
                <c:pt idx="3271">
                  <c:v>256.0</c:v>
                </c:pt>
                <c:pt idx="3272">
                  <c:v>143.0</c:v>
                </c:pt>
                <c:pt idx="3273">
                  <c:v>280.0</c:v>
                </c:pt>
                <c:pt idx="3274">
                  <c:v>152.0</c:v>
                </c:pt>
                <c:pt idx="3275">
                  <c:v>346.0</c:v>
                </c:pt>
                <c:pt idx="3276">
                  <c:v>60.0</c:v>
                </c:pt>
                <c:pt idx="3277">
                  <c:v>209.0</c:v>
                </c:pt>
                <c:pt idx="3278">
                  <c:v>161.0</c:v>
                </c:pt>
                <c:pt idx="3279">
                  <c:v>-9.0</c:v>
                </c:pt>
                <c:pt idx="3280">
                  <c:v>60.0</c:v>
                </c:pt>
                <c:pt idx="3281">
                  <c:v>228.0</c:v>
                </c:pt>
                <c:pt idx="3282">
                  <c:v>116.0</c:v>
                </c:pt>
                <c:pt idx="3283">
                  <c:v>108.0</c:v>
                </c:pt>
                <c:pt idx="3284">
                  <c:v>389.0</c:v>
                </c:pt>
                <c:pt idx="3285">
                  <c:v>151.0</c:v>
                </c:pt>
                <c:pt idx="3286">
                  <c:v>241.0</c:v>
                </c:pt>
                <c:pt idx="3287">
                  <c:v>76.0</c:v>
                </c:pt>
                <c:pt idx="3288">
                  <c:v>107.0</c:v>
                </c:pt>
                <c:pt idx="3289">
                  <c:v>143.0</c:v>
                </c:pt>
                <c:pt idx="3290">
                  <c:v>198.0</c:v>
                </c:pt>
                <c:pt idx="3291">
                  <c:v>-60.0</c:v>
                </c:pt>
                <c:pt idx="3292">
                  <c:v>134.0</c:v>
                </c:pt>
                <c:pt idx="3293">
                  <c:v>93.0</c:v>
                </c:pt>
                <c:pt idx="3294">
                  <c:v>105.0</c:v>
                </c:pt>
                <c:pt idx="3295">
                  <c:v>225.0</c:v>
                </c:pt>
                <c:pt idx="3296">
                  <c:v>130.0</c:v>
                </c:pt>
                <c:pt idx="3297">
                  <c:v>103.0</c:v>
                </c:pt>
                <c:pt idx="3298">
                  <c:v>199.0</c:v>
                </c:pt>
                <c:pt idx="3299">
                  <c:v>128.0</c:v>
                </c:pt>
                <c:pt idx="3300">
                  <c:v>-39.0</c:v>
                </c:pt>
                <c:pt idx="3301">
                  <c:v>54.0</c:v>
                </c:pt>
                <c:pt idx="3302">
                  <c:v>42.0</c:v>
                </c:pt>
                <c:pt idx="3303">
                  <c:v>86.0</c:v>
                </c:pt>
                <c:pt idx="3304">
                  <c:v>131.0</c:v>
                </c:pt>
                <c:pt idx="3305">
                  <c:v>85.0</c:v>
                </c:pt>
                <c:pt idx="3306">
                  <c:v>287.0</c:v>
                </c:pt>
                <c:pt idx="3307">
                  <c:v>176.0</c:v>
                </c:pt>
                <c:pt idx="3308">
                  <c:v>106.0</c:v>
                </c:pt>
                <c:pt idx="3309">
                  <c:v>98.0</c:v>
                </c:pt>
                <c:pt idx="3310">
                  <c:v>144.0</c:v>
                </c:pt>
                <c:pt idx="3311">
                  <c:v>163.0</c:v>
                </c:pt>
                <c:pt idx="3312">
                  <c:v>144.0</c:v>
                </c:pt>
                <c:pt idx="3313">
                  <c:v>429.0</c:v>
                </c:pt>
                <c:pt idx="3314">
                  <c:v>103.0</c:v>
                </c:pt>
                <c:pt idx="3315">
                  <c:v>142.0</c:v>
                </c:pt>
                <c:pt idx="3316">
                  <c:v>266.0</c:v>
                </c:pt>
                <c:pt idx="3317">
                  <c:v>189.0</c:v>
                </c:pt>
                <c:pt idx="3318">
                  <c:v>194.0</c:v>
                </c:pt>
                <c:pt idx="3319">
                  <c:v>46.0</c:v>
                </c:pt>
                <c:pt idx="3320">
                  <c:v>135.0</c:v>
                </c:pt>
                <c:pt idx="3321">
                  <c:v>122.0</c:v>
                </c:pt>
                <c:pt idx="3322">
                  <c:v>213.0</c:v>
                </c:pt>
                <c:pt idx="3323">
                  <c:v>101.0</c:v>
                </c:pt>
                <c:pt idx="3324">
                  <c:v>100.0</c:v>
                </c:pt>
                <c:pt idx="3325">
                  <c:v>101.0</c:v>
                </c:pt>
                <c:pt idx="3326">
                  <c:v>107.0</c:v>
                </c:pt>
                <c:pt idx="3327">
                  <c:v>98.0</c:v>
                </c:pt>
                <c:pt idx="3328">
                  <c:v>185.0</c:v>
                </c:pt>
                <c:pt idx="3329">
                  <c:v>223.0</c:v>
                </c:pt>
                <c:pt idx="3330">
                  <c:v>137.0</c:v>
                </c:pt>
                <c:pt idx="3331">
                  <c:v>175.0</c:v>
                </c:pt>
                <c:pt idx="3332">
                  <c:v>241.0</c:v>
                </c:pt>
                <c:pt idx="3333">
                  <c:v>197.0</c:v>
                </c:pt>
                <c:pt idx="3334">
                  <c:v>-20.0</c:v>
                </c:pt>
                <c:pt idx="3335">
                  <c:v>197.0</c:v>
                </c:pt>
                <c:pt idx="3336">
                  <c:v>207.0</c:v>
                </c:pt>
                <c:pt idx="3337">
                  <c:v>231.0</c:v>
                </c:pt>
                <c:pt idx="3338">
                  <c:v>138.0</c:v>
                </c:pt>
                <c:pt idx="3339">
                  <c:v>81.0</c:v>
                </c:pt>
                <c:pt idx="3340">
                  <c:v>96.0</c:v>
                </c:pt>
                <c:pt idx="3341">
                  <c:v>189.0</c:v>
                </c:pt>
                <c:pt idx="3342">
                  <c:v>7.0</c:v>
                </c:pt>
                <c:pt idx="3343">
                  <c:v>165.0</c:v>
                </c:pt>
                <c:pt idx="3344">
                  <c:v>50.0</c:v>
                </c:pt>
                <c:pt idx="3345">
                  <c:v>113.0</c:v>
                </c:pt>
                <c:pt idx="3346">
                  <c:v>223.0</c:v>
                </c:pt>
                <c:pt idx="3347">
                  <c:v>255.0</c:v>
                </c:pt>
                <c:pt idx="3348">
                  <c:v>112.0</c:v>
                </c:pt>
                <c:pt idx="3349">
                  <c:v>180.0</c:v>
                </c:pt>
                <c:pt idx="3350">
                  <c:v>115.0</c:v>
                </c:pt>
                <c:pt idx="3351">
                  <c:v>-1.0</c:v>
                </c:pt>
                <c:pt idx="3352">
                  <c:v>273.0</c:v>
                </c:pt>
                <c:pt idx="3353">
                  <c:v>66.0</c:v>
                </c:pt>
                <c:pt idx="3354">
                  <c:v>77.0</c:v>
                </c:pt>
                <c:pt idx="3355">
                  <c:v>160.0</c:v>
                </c:pt>
                <c:pt idx="3356">
                  <c:v>223.0</c:v>
                </c:pt>
                <c:pt idx="3357">
                  <c:v>237.0</c:v>
                </c:pt>
                <c:pt idx="3358">
                  <c:v>29.0</c:v>
                </c:pt>
                <c:pt idx="3359">
                  <c:v>154.0</c:v>
                </c:pt>
                <c:pt idx="3360">
                  <c:v>21.0</c:v>
                </c:pt>
                <c:pt idx="3361">
                  <c:v>196.0</c:v>
                </c:pt>
                <c:pt idx="3362">
                  <c:v>364.0</c:v>
                </c:pt>
                <c:pt idx="3363">
                  <c:v>366.0</c:v>
                </c:pt>
                <c:pt idx="3364">
                  <c:v>91.0</c:v>
                </c:pt>
                <c:pt idx="3365">
                  <c:v>91.0</c:v>
                </c:pt>
                <c:pt idx="3366">
                  <c:v>121.0</c:v>
                </c:pt>
                <c:pt idx="3367">
                  <c:v>239.0</c:v>
                </c:pt>
                <c:pt idx="3368">
                  <c:v>49.0</c:v>
                </c:pt>
                <c:pt idx="3369">
                  <c:v>187.0</c:v>
                </c:pt>
                <c:pt idx="3370">
                  <c:v>201.0</c:v>
                </c:pt>
                <c:pt idx="3371">
                  <c:v>125.0</c:v>
                </c:pt>
                <c:pt idx="3372">
                  <c:v>80.0</c:v>
                </c:pt>
                <c:pt idx="3373">
                  <c:v>23.0</c:v>
                </c:pt>
                <c:pt idx="3374">
                  <c:v>22.0</c:v>
                </c:pt>
                <c:pt idx="3375">
                  <c:v>40.0</c:v>
                </c:pt>
                <c:pt idx="3376">
                  <c:v>110.0</c:v>
                </c:pt>
                <c:pt idx="3377">
                  <c:v>140.0</c:v>
                </c:pt>
                <c:pt idx="3378">
                  <c:v>20.0</c:v>
                </c:pt>
                <c:pt idx="3379">
                  <c:v>203.0</c:v>
                </c:pt>
                <c:pt idx="3380">
                  <c:v>191.0</c:v>
                </c:pt>
                <c:pt idx="3381">
                  <c:v>328.0</c:v>
                </c:pt>
                <c:pt idx="3382">
                  <c:v>126.0</c:v>
                </c:pt>
                <c:pt idx="3383">
                  <c:v>227.0</c:v>
                </c:pt>
                <c:pt idx="3384">
                  <c:v>81.0</c:v>
                </c:pt>
                <c:pt idx="3385">
                  <c:v>169.0</c:v>
                </c:pt>
                <c:pt idx="3386">
                  <c:v>140.0</c:v>
                </c:pt>
                <c:pt idx="3387">
                  <c:v>285.0</c:v>
                </c:pt>
                <c:pt idx="3388">
                  <c:v>176.0</c:v>
                </c:pt>
                <c:pt idx="3389">
                  <c:v>97.0</c:v>
                </c:pt>
                <c:pt idx="3390">
                  <c:v>263.0</c:v>
                </c:pt>
                <c:pt idx="3391">
                  <c:v>237.0</c:v>
                </c:pt>
                <c:pt idx="3392">
                  <c:v>95.0</c:v>
                </c:pt>
                <c:pt idx="3393">
                  <c:v>304.0</c:v>
                </c:pt>
                <c:pt idx="3394">
                  <c:v>90.0</c:v>
                </c:pt>
                <c:pt idx="3395">
                  <c:v>172.0</c:v>
                </c:pt>
                <c:pt idx="3396">
                  <c:v>206.0</c:v>
                </c:pt>
                <c:pt idx="3397">
                  <c:v>20.0</c:v>
                </c:pt>
                <c:pt idx="3398">
                  <c:v>168.0</c:v>
                </c:pt>
                <c:pt idx="3399">
                  <c:v>238.0</c:v>
                </c:pt>
                <c:pt idx="3400">
                  <c:v>92.0</c:v>
                </c:pt>
                <c:pt idx="3401">
                  <c:v>85.0</c:v>
                </c:pt>
                <c:pt idx="3402">
                  <c:v>168.0</c:v>
                </c:pt>
                <c:pt idx="3403">
                  <c:v>378.0</c:v>
                </c:pt>
                <c:pt idx="3404">
                  <c:v>320.0</c:v>
                </c:pt>
                <c:pt idx="3405">
                  <c:v>18.0</c:v>
                </c:pt>
                <c:pt idx="3406">
                  <c:v>142.0</c:v>
                </c:pt>
                <c:pt idx="3407">
                  <c:v>304.0</c:v>
                </c:pt>
                <c:pt idx="3408">
                  <c:v>82.0</c:v>
                </c:pt>
                <c:pt idx="3409">
                  <c:v>-42.0</c:v>
                </c:pt>
                <c:pt idx="3410">
                  <c:v>37.0</c:v>
                </c:pt>
                <c:pt idx="3411">
                  <c:v>47.0</c:v>
                </c:pt>
                <c:pt idx="3412">
                  <c:v>107.0</c:v>
                </c:pt>
                <c:pt idx="3413">
                  <c:v>239.0</c:v>
                </c:pt>
                <c:pt idx="3414">
                  <c:v>-69.0</c:v>
                </c:pt>
                <c:pt idx="3415">
                  <c:v>256.0</c:v>
                </c:pt>
                <c:pt idx="3416">
                  <c:v>327.0</c:v>
                </c:pt>
                <c:pt idx="3417">
                  <c:v>112.0</c:v>
                </c:pt>
                <c:pt idx="3418">
                  <c:v>95.0</c:v>
                </c:pt>
                <c:pt idx="3419">
                  <c:v>135.0</c:v>
                </c:pt>
                <c:pt idx="3420">
                  <c:v>-37.0</c:v>
                </c:pt>
                <c:pt idx="3421">
                  <c:v>137.0</c:v>
                </c:pt>
                <c:pt idx="3422">
                  <c:v>107.0</c:v>
                </c:pt>
                <c:pt idx="3423">
                  <c:v>232.0</c:v>
                </c:pt>
                <c:pt idx="3424">
                  <c:v>256.0</c:v>
                </c:pt>
                <c:pt idx="3425">
                  <c:v>238.0</c:v>
                </c:pt>
                <c:pt idx="3426">
                  <c:v>235.0</c:v>
                </c:pt>
                <c:pt idx="3427">
                  <c:v>6.0</c:v>
                </c:pt>
                <c:pt idx="3428">
                  <c:v>259.0</c:v>
                </c:pt>
                <c:pt idx="3429">
                  <c:v>216.0</c:v>
                </c:pt>
                <c:pt idx="3430">
                  <c:v>103.0</c:v>
                </c:pt>
                <c:pt idx="3431">
                  <c:v>154.0</c:v>
                </c:pt>
                <c:pt idx="3432">
                  <c:v>348.0</c:v>
                </c:pt>
                <c:pt idx="3433">
                  <c:v>252.0</c:v>
                </c:pt>
                <c:pt idx="3434">
                  <c:v>308.0</c:v>
                </c:pt>
                <c:pt idx="3435">
                  <c:v>413.0</c:v>
                </c:pt>
                <c:pt idx="3436">
                  <c:v>171.0</c:v>
                </c:pt>
                <c:pt idx="3437">
                  <c:v>228.0</c:v>
                </c:pt>
                <c:pt idx="3438">
                  <c:v>142.0</c:v>
                </c:pt>
                <c:pt idx="3439">
                  <c:v>169.0</c:v>
                </c:pt>
                <c:pt idx="3440">
                  <c:v>206.0</c:v>
                </c:pt>
                <c:pt idx="3441">
                  <c:v>113.0</c:v>
                </c:pt>
                <c:pt idx="3442">
                  <c:v>274.0</c:v>
                </c:pt>
                <c:pt idx="3443">
                  <c:v>275.0</c:v>
                </c:pt>
                <c:pt idx="3444">
                  <c:v>88.0</c:v>
                </c:pt>
                <c:pt idx="3445">
                  <c:v>211.0</c:v>
                </c:pt>
                <c:pt idx="3446">
                  <c:v>181.0</c:v>
                </c:pt>
                <c:pt idx="3447">
                  <c:v>218.0</c:v>
                </c:pt>
                <c:pt idx="3448">
                  <c:v>138.0</c:v>
                </c:pt>
                <c:pt idx="3449">
                  <c:v>52.0</c:v>
                </c:pt>
                <c:pt idx="3450">
                  <c:v>43.0</c:v>
                </c:pt>
                <c:pt idx="3451">
                  <c:v>113.0</c:v>
                </c:pt>
                <c:pt idx="3452">
                  <c:v>156.0</c:v>
                </c:pt>
                <c:pt idx="3453">
                  <c:v>246.0</c:v>
                </c:pt>
                <c:pt idx="3454">
                  <c:v>143.0</c:v>
                </c:pt>
                <c:pt idx="3455">
                  <c:v>-23.0</c:v>
                </c:pt>
                <c:pt idx="3456">
                  <c:v>241.0</c:v>
                </c:pt>
                <c:pt idx="3457">
                  <c:v>138.0</c:v>
                </c:pt>
                <c:pt idx="3458">
                  <c:v>344.0</c:v>
                </c:pt>
                <c:pt idx="3459">
                  <c:v>184.0</c:v>
                </c:pt>
                <c:pt idx="3460">
                  <c:v>67.0</c:v>
                </c:pt>
                <c:pt idx="3461">
                  <c:v>8.0</c:v>
                </c:pt>
                <c:pt idx="3462">
                  <c:v>131.0</c:v>
                </c:pt>
                <c:pt idx="3463">
                  <c:v>120.0</c:v>
                </c:pt>
                <c:pt idx="3464">
                  <c:v>183.0</c:v>
                </c:pt>
                <c:pt idx="3465">
                  <c:v>20.0</c:v>
                </c:pt>
                <c:pt idx="3466">
                  <c:v>84.0</c:v>
                </c:pt>
                <c:pt idx="3467">
                  <c:v>139.0</c:v>
                </c:pt>
                <c:pt idx="3468">
                  <c:v>146.0</c:v>
                </c:pt>
                <c:pt idx="3469">
                  <c:v>100.0</c:v>
                </c:pt>
                <c:pt idx="3470">
                  <c:v>52.0</c:v>
                </c:pt>
                <c:pt idx="3471">
                  <c:v>82.0</c:v>
                </c:pt>
                <c:pt idx="3472">
                  <c:v>255.0</c:v>
                </c:pt>
                <c:pt idx="3473">
                  <c:v>195.0</c:v>
                </c:pt>
                <c:pt idx="3474">
                  <c:v>168.0</c:v>
                </c:pt>
                <c:pt idx="3475">
                  <c:v>195.0</c:v>
                </c:pt>
                <c:pt idx="3476">
                  <c:v>94.0</c:v>
                </c:pt>
                <c:pt idx="3477">
                  <c:v>241.0</c:v>
                </c:pt>
                <c:pt idx="3478">
                  <c:v>290.0</c:v>
                </c:pt>
                <c:pt idx="3479">
                  <c:v>156.0</c:v>
                </c:pt>
                <c:pt idx="3480">
                  <c:v>111.0</c:v>
                </c:pt>
                <c:pt idx="3481">
                  <c:v>53.0</c:v>
                </c:pt>
                <c:pt idx="3482">
                  <c:v>58.0</c:v>
                </c:pt>
                <c:pt idx="3483">
                  <c:v>279.0</c:v>
                </c:pt>
                <c:pt idx="3484">
                  <c:v>148.0</c:v>
                </c:pt>
                <c:pt idx="3485">
                  <c:v>61.0</c:v>
                </c:pt>
                <c:pt idx="3486">
                  <c:v>-27.0</c:v>
                </c:pt>
                <c:pt idx="3487">
                  <c:v>82.0</c:v>
                </c:pt>
                <c:pt idx="3488">
                  <c:v>256.0</c:v>
                </c:pt>
                <c:pt idx="3489">
                  <c:v>200.0</c:v>
                </c:pt>
                <c:pt idx="3490">
                  <c:v>174.0</c:v>
                </c:pt>
                <c:pt idx="3491">
                  <c:v>169.0</c:v>
                </c:pt>
                <c:pt idx="3492">
                  <c:v>153.0</c:v>
                </c:pt>
                <c:pt idx="3493">
                  <c:v>8.0</c:v>
                </c:pt>
                <c:pt idx="3494">
                  <c:v>164.0</c:v>
                </c:pt>
                <c:pt idx="3495">
                  <c:v>-59.0</c:v>
                </c:pt>
                <c:pt idx="3496">
                  <c:v>52.0</c:v>
                </c:pt>
                <c:pt idx="3497">
                  <c:v>171.0</c:v>
                </c:pt>
                <c:pt idx="3498">
                  <c:v>42.0</c:v>
                </c:pt>
                <c:pt idx="3499">
                  <c:v>201.0</c:v>
                </c:pt>
                <c:pt idx="3500">
                  <c:v>133.0</c:v>
                </c:pt>
                <c:pt idx="3501">
                  <c:v>142.0</c:v>
                </c:pt>
                <c:pt idx="3502">
                  <c:v>47.0</c:v>
                </c:pt>
                <c:pt idx="3503">
                  <c:v>248.0</c:v>
                </c:pt>
                <c:pt idx="3504">
                  <c:v>195.0</c:v>
                </c:pt>
                <c:pt idx="3505">
                  <c:v>209.0</c:v>
                </c:pt>
                <c:pt idx="3506">
                  <c:v>286.0</c:v>
                </c:pt>
                <c:pt idx="3507">
                  <c:v>91.0</c:v>
                </c:pt>
                <c:pt idx="3508">
                  <c:v>13.0</c:v>
                </c:pt>
                <c:pt idx="3509">
                  <c:v>148.0</c:v>
                </c:pt>
                <c:pt idx="3510">
                  <c:v>61.0</c:v>
                </c:pt>
                <c:pt idx="3511">
                  <c:v>85.0</c:v>
                </c:pt>
                <c:pt idx="3512">
                  <c:v>161.0</c:v>
                </c:pt>
                <c:pt idx="3513">
                  <c:v>221.0</c:v>
                </c:pt>
                <c:pt idx="3514">
                  <c:v>88.0</c:v>
                </c:pt>
                <c:pt idx="3515">
                  <c:v>67.0</c:v>
                </c:pt>
                <c:pt idx="3516">
                  <c:v>149.0</c:v>
                </c:pt>
                <c:pt idx="3517">
                  <c:v>72.0</c:v>
                </c:pt>
                <c:pt idx="3518">
                  <c:v>162.0</c:v>
                </c:pt>
                <c:pt idx="3519">
                  <c:v>239.0</c:v>
                </c:pt>
                <c:pt idx="3520">
                  <c:v>134.0</c:v>
                </c:pt>
                <c:pt idx="3521">
                  <c:v>153.0</c:v>
                </c:pt>
                <c:pt idx="3522">
                  <c:v>154.0</c:v>
                </c:pt>
                <c:pt idx="3523">
                  <c:v>175.0</c:v>
                </c:pt>
                <c:pt idx="3524">
                  <c:v>195.0</c:v>
                </c:pt>
                <c:pt idx="3525">
                  <c:v>112.0</c:v>
                </c:pt>
                <c:pt idx="3526">
                  <c:v>311.0</c:v>
                </c:pt>
                <c:pt idx="3527">
                  <c:v>74.0</c:v>
                </c:pt>
                <c:pt idx="3528">
                  <c:v>184.0</c:v>
                </c:pt>
                <c:pt idx="3529">
                  <c:v>114.0</c:v>
                </c:pt>
                <c:pt idx="3530">
                  <c:v>121.0</c:v>
                </c:pt>
                <c:pt idx="3531">
                  <c:v>77.0</c:v>
                </c:pt>
                <c:pt idx="3532">
                  <c:v>223.0</c:v>
                </c:pt>
                <c:pt idx="3533">
                  <c:v>64.0</c:v>
                </c:pt>
                <c:pt idx="3534">
                  <c:v>65.0</c:v>
                </c:pt>
                <c:pt idx="3535">
                  <c:v>129.0</c:v>
                </c:pt>
                <c:pt idx="3536">
                  <c:v>37.0</c:v>
                </c:pt>
                <c:pt idx="3537">
                  <c:v>90.0</c:v>
                </c:pt>
                <c:pt idx="3538">
                  <c:v>171.0</c:v>
                </c:pt>
                <c:pt idx="3539">
                  <c:v>232.0</c:v>
                </c:pt>
                <c:pt idx="3540">
                  <c:v>318.0</c:v>
                </c:pt>
                <c:pt idx="3541">
                  <c:v>49.0</c:v>
                </c:pt>
                <c:pt idx="3542">
                  <c:v>203.0</c:v>
                </c:pt>
                <c:pt idx="3543">
                  <c:v>91.0</c:v>
                </c:pt>
                <c:pt idx="3544">
                  <c:v>77.0</c:v>
                </c:pt>
                <c:pt idx="3545">
                  <c:v>-7.0</c:v>
                </c:pt>
                <c:pt idx="3546">
                  <c:v>2.0</c:v>
                </c:pt>
                <c:pt idx="3547">
                  <c:v>150.0</c:v>
                </c:pt>
                <c:pt idx="3548">
                  <c:v>73.0</c:v>
                </c:pt>
                <c:pt idx="3549">
                  <c:v>153.0</c:v>
                </c:pt>
                <c:pt idx="3550">
                  <c:v>102.0</c:v>
                </c:pt>
                <c:pt idx="3551">
                  <c:v>159.0</c:v>
                </c:pt>
                <c:pt idx="3552">
                  <c:v>75.0</c:v>
                </c:pt>
                <c:pt idx="3553">
                  <c:v>152.0</c:v>
                </c:pt>
                <c:pt idx="3554">
                  <c:v>187.0</c:v>
                </c:pt>
                <c:pt idx="3555">
                  <c:v>203.0</c:v>
                </c:pt>
                <c:pt idx="3556">
                  <c:v>222.0</c:v>
                </c:pt>
                <c:pt idx="3557">
                  <c:v>36.0</c:v>
                </c:pt>
                <c:pt idx="3558">
                  <c:v>42.0</c:v>
                </c:pt>
                <c:pt idx="3559">
                  <c:v>204.0</c:v>
                </c:pt>
                <c:pt idx="3560">
                  <c:v>41.0</c:v>
                </c:pt>
                <c:pt idx="3561">
                  <c:v>127.0</c:v>
                </c:pt>
                <c:pt idx="3562">
                  <c:v>143.0</c:v>
                </c:pt>
                <c:pt idx="3563">
                  <c:v>159.0</c:v>
                </c:pt>
                <c:pt idx="3564">
                  <c:v>118.0</c:v>
                </c:pt>
                <c:pt idx="3565">
                  <c:v>36.0</c:v>
                </c:pt>
                <c:pt idx="3566">
                  <c:v>128.0</c:v>
                </c:pt>
                <c:pt idx="3567">
                  <c:v>317.0</c:v>
                </c:pt>
                <c:pt idx="3568">
                  <c:v>232.0</c:v>
                </c:pt>
                <c:pt idx="3569">
                  <c:v>58.0</c:v>
                </c:pt>
                <c:pt idx="3570">
                  <c:v>58.0</c:v>
                </c:pt>
                <c:pt idx="3571">
                  <c:v>66.0</c:v>
                </c:pt>
                <c:pt idx="3572">
                  <c:v>106.0</c:v>
                </c:pt>
                <c:pt idx="3573">
                  <c:v>237.0</c:v>
                </c:pt>
                <c:pt idx="3574">
                  <c:v>237.0</c:v>
                </c:pt>
                <c:pt idx="3575">
                  <c:v>72.0</c:v>
                </c:pt>
                <c:pt idx="3576">
                  <c:v>144.0</c:v>
                </c:pt>
                <c:pt idx="3577">
                  <c:v>66.0</c:v>
                </c:pt>
                <c:pt idx="3578">
                  <c:v>299.0</c:v>
                </c:pt>
                <c:pt idx="3579">
                  <c:v>23.0</c:v>
                </c:pt>
                <c:pt idx="3580">
                  <c:v>134.0</c:v>
                </c:pt>
                <c:pt idx="3581">
                  <c:v>172.0</c:v>
                </c:pt>
                <c:pt idx="3582">
                  <c:v>-70.0</c:v>
                </c:pt>
                <c:pt idx="3583">
                  <c:v>214.0</c:v>
                </c:pt>
                <c:pt idx="3584">
                  <c:v>268.0</c:v>
                </c:pt>
                <c:pt idx="3585">
                  <c:v>-68.0</c:v>
                </c:pt>
                <c:pt idx="3586">
                  <c:v>97.0</c:v>
                </c:pt>
                <c:pt idx="3587">
                  <c:v>-21.0</c:v>
                </c:pt>
                <c:pt idx="3588">
                  <c:v>245.0</c:v>
                </c:pt>
                <c:pt idx="3589">
                  <c:v>121.0</c:v>
                </c:pt>
                <c:pt idx="3590">
                  <c:v>164.0</c:v>
                </c:pt>
                <c:pt idx="3591">
                  <c:v>226.0</c:v>
                </c:pt>
                <c:pt idx="3592">
                  <c:v>360.0</c:v>
                </c:pt>
                <c:pt idx="3593">
                  <c:v>32.0</c:v>
                </c:pt>
                <c:pt idx="3594">
                  <c:v>214.0</c:v>
                </c:pt>
                <c:pt idx="3595">
                  <c:v>-63.0</c:v>
                </c:pt>
                <c:pt idx="3596">
                  <c:v>45.0</c:v>
                </c:pt>
                <c:pt idx="3597">
                  <c:v>156.0</c:v>
                </c:pt>
                <c:pt idx="3598">
                  <c:v>195.0</c:v>
                </c:pt>
                <c:pt idx="3599">
                  <c:v>-46.0</c:v>
                </c:pt>
                <c:pt idx="3600">
                  <c:v>182.0</c:v>
                </c:pt>
                <c:pt idx="3601">
                  <c:v>75.0</c:v>
                </c:pt>
                <c:pt idx="3602">
                  <c:v>209.0</c:v>
                </c:pt>
                <c:pt idx="3603">
                  <c:v>9.0</c:v>
                </c:pt>
                <c:pt idx="3604">
                  <c:v>145.0</c:v>
                </c:pt>
                <c:pt idx="3605">
                  <c:v>133.0</c:v>
                </c:pt>
                <c:pt idx="3606">
                  <c:v>86.0</c:v>
                </c:pt>
                <c:pt idx="3607">
                  <c:v>38.0</c:v>
                </c:pt>
                <c:pt idx="3608">
                  <c:v>69.0</c:v>
                </c:pt>
                <c:pt idx="3609">
                  <c:v>83.0</c:v>
                </c:pt>
                <c:pt idx="3610">
                  <c:v>69.0</c:v>
                </c:pt>
                <c:pt idx="3611">
                  <c:v>41.0</c:v>
                </c:pt>
                <c:pt idx="3612">
                  <c:v>26.0</c:v>
                </c:pt>
                <c:pt idx="3613">
                  <c:v>-68.0</c:v>
                </c:pt>
                <c:pt idx="3614">
                  <c:v>70.0</c:v>
                </c:pt>
                <c:pt idx="3615">
                  <c:v>97.0</c:v>
                </c:pt>
                <c:pt idx="3616">
                  <c:v>0.0</c:v>
                </c:pt>
                <c:pt idx="3617">
                  <c:v>179.0</c:v>
                </c:pt>
                <c:pt idx="3618">
                  <c:v>8.0</c:v>
                </c:pt>
                <c:pt idx="3619">
                  <c:v>323.0</c:v>
                </c:pt>
                <c:pt idx="3620">
                  <c:v>93.0</c:v>
                </c:pt>
                <c:pt idx="3621">
                  <c:v>-51.0</c:v>
                </c:pt>
                <c:pt idx="3622">
                  <c:v>46.0</c:v>
                </c:pt>
                <c:pt idx="3623">
                  <c:v>99.0</c:v>
                </c:pt>
                <c:pt idx="3624">
                  <c:v>265.0</c:v>
                </c:pt>
                <c:pt idx="3625">
                  <c:v>140.0</c:v>
                </c:pt>
                <c:pt idx="3626">
                  <c:v>377.0</c:v>
                </c:pt>
                <c:pt idx="3627">
                  <c:v>94.0</c:v>
                </c:pt>
                <c:pt idx="3628">
                  <c:v>85.0</c:v>
                </c:pt>
                <c:pt idx="3629">
                  <c:v>31.0</c:v>
                </c:pt>
                <c:pt idx="3630">
                  <c:v>-83.0</c:v>
                </c:pt>
                <c:pt idx="3631">
                  <c:v>74.0</c:v>
                </c:pt>
                <c:pt idx="3632">
                  <c:v>-96.0</c:v>
                </c:pt>
                <c:pt idx="3633">
                  <c:v>78.0</c:v>
                </c:pt>
                <c:pt idx="3634">
                  <c:v>108.0</c:v>
                </c:pt>
                <c:pt idx="3635">
                  <c:v>230.0</c:v>
                </c:pt>
                <c:pt idx="3636">
                  <c:v>46.0</c:v>
                </c:pt>
                <c:pt idx="3637">
                  <c:v>219.0</c:v>
                </c:pt>
                <c:pt idx="3638">
                  <c:v>11.0</c:v>
                </c:pt>
                <c:pt idx="3639">
                  <c:v>196.0</c:v>
                </c:pt>
                <c:pt idx="3640">
                  <c:v>-39.0</c:v>
                </c:pt>
                <c:pt idx="3641">
                  <c:v>96.0</c:v>
                </c:pt>
                <c:pt idx="3642">
                  <c:v>2.0</c:v>
                </c:pt>
                <c:pt idx="3643">
                  <c:v>-96.0</c:v>
                </c:pt>
                <c:pt idx="3644">
                  <c:v>152.0</c:v>
                </c:pt>
                <c:pt idx="3645">
                  <c:v>91.0</c:v>
                </c:pt>
                <c:pt idx="3646">
                  <c:v>62.0</c:v>
                </c:pt>
                <c:pt idx="3647">
                  <c:v>33.0</c:v>
                </c:pt>
                <c:pt idx="3648">
                  <c:v>6.0</c:v>
                </c:pt>
                <c:pt idx="3649">
                  <c:v>116.0</c:v>
                </c:pt>
                <c:pt idx="3650">
                  <c:v>-68.0</c:v>
                </c:pt>
                <c:pt idx="3651">
                  <c:v>116.0</c:v>
                </c:pt>
                <c:pt idx="3652">
                  <c:v>178.0</c:v>
                </c:pt>
                <c:pt idx="3653">
                  <c:v>223.0</c:v>
                </c:pt>
                <c:pt idx="3654">
                  <c:v>150.0</c:v>
                </c:pt>
                <c:pt idx="3655">
                  <c:v>328.0</c:v>
                </c:pt>
                <c:pt idx="3656">
                  <c:v>180.0</c:v>
                </c:pt>
                <c:pt idx="3657">
                  <c:v>205.0</c:v>
                </c:pt>
                <c:pt idx="3658">
                  <c:v>186.0</c:v>
                </c:pt>
                <c:pt idx="3659">
                  <c:v>17.0</c:v>
                </c:pt>
                <c:pt idx="3660">
                  <c:v>92.0</c:v>
                </c:pt>
                <c:pt idx="3661">
                  <c:v>66.0</c:v>
                </c:pt>
                <c:pt idx="3662">
                  <c:v>264.0</c:v>
                </c:pt>
                <c:pt idx="3663">
                  <c:v>26.0</c:v>
                </c:pt>
                <c:pt idx="3664">
                  <c:v>177.0</c:v>
                </c:pt>
                <c:pt idx="3665">
                  <c:v>88.0</c:v>
                </c:pt>
                <c:pt idx="3666">
                  <c:v>208.0</c:v>
                </c:pt>
                <c:pt idx="3667">
                  <c:v>81.0</c:v>
                </c:pt>
                <c:pt idx="3668">
                  <c:v>75.0</c:v>
                </c:pt>
                <c:pt idx="3669">
                  <c:v>49.0</c:v>
                </c:pt>
                <c:pt idx="3670">
                  <c:v>86.0</c:v>
                </c:pt>
                <c:pt idx="3671">
                  <c:v>89.0</c:v>
                </c:pt>
                <c:pt idx="3672">
                  <c:v>97.0</c:v>
                </c:pt>
                <c:pt idx="3673">
                  <c:v>152.0</c:v>
                </c:pt>
                <c:pt idx="3674">
                  <c:v>-79.0</c:v>
                </c:pt>
                <c:pt idx="3675">
                  <c:v>24.0</c:v>
                </c:pt>
                <c:pt idx="3676">
                  <c:v>-59.0</c:v>
                </c:pt>
                <c:pt idx="3677">
                  <c:v>27.0</c:v>
                </c:pt>
                <c:pt idx="3678">
                  <c:v>31.0</c:v>
                </c:pt>
                <c:pt idx="3679">
                  <c:v>194.0</c:v>
                </c:pt>
                <c:pt idx="3680">
                  <c:v>316.0</c:v>
                </c:pt>
                <c:pt idx="3681">
                  <c:v>3.0</c:v>
                </c:pt>
                <c:pt idx="3682">
                  <c:v>252.0</c:v>
                </c:pt>
                <c:pt idx="3683">
                  <c:v>65.0</c:v>
                </c:pt>
                <c:pt idx="3684">
                  <c:v>28.0</c:v>
                </c:pt>
                <c:pt idx="3685">
                  <c:v>251.0</c:v>
                </c:pt>
                <c:pt idx="3686">
                  <c:v>128.0</c:v>
                </c:pt>
                <c:pt idx="3687">
                  <c:v>313.0</c:v>
                </c:pt>
                <c:pt idx="3688">
                  <c:v>98.0</c:v>
                </c:pt>
                <c:pt idx="3689">
                  <c:v>58.0</c:v>
                </c:pt>
                <c:pt idx="3690">
                  <c:v>70.0</c:v>
                </c:pt>
                <c:pt idx="3691">
                  <c:v>200.0</c:v>
                </c:pt>
                <c:pt idx="3692">
                  <c:v>141.0</c:v>
                </c:pt>
                <c:pt idx="3693">
                  <c:v>215.0</c:v>
                </c:pt>
                <c:pt idx="3694">
                  <c:v>183.0</c:v>
                </c:pt>
                <c:pt idx="3695">
                  <c:v>181.0</c:v>
                </c:pt>
                <c:pt idx="3696">
                  <c:v>215.0</c:v>
                </c:pt>
                <c:pt idx="3697">
                  <c:v>120.0</c:v>
                </c:pt>
                <c:pt idx="3698">
                  <c:v>33.0</c:v>
                </c:pt>
                <c:pt idx="3699">
                  <c:v>0.0</c:v>
                </c:pt>
                <c:pt idx="3700">
                  <c:v>73.0</c:v>
                </c:pt>
                <c:pt idx="3701">
                  <c:v>171.0</c:v>
                </c:pt>
                <c:pt idx="3702">
                  <c:v>261.0</c:v>
                </c:pt>
                <c:pt idx="3703">
                  <c:v>143.0</c:v>
                </c:pt>
                <c:pt idx="3704">
                  <c:v>2.0</c:v>
                </c:pt>
                <c:pt idx="3705">
                  <c:v>-37.0</c:v>
                </c:pt>
                <c:pt idx="3706">
                  <c:v>242.0</c:v>
                </c:pt>
                <c:pt idx="3707">
                  <c:v>-27.0</c:v>
                </c:pt>
                <c:pt idx="3708">
                  <c:v>155.0</c:v>
                </c:pt>
                <c:pt idx="3709">
                  <c:v>237.0</c:v>
                </c:pt>
                <c:pt idx="3710">
                  <c:v>-16.0</c:v>
                </c:pt>
                <c:pt idx="3711">
                  <c:v>107.0</c:v>
                </c:pt>
                <c:pt idx="3712">
                  <c:v>168.0</c:v>
                </c:pt>
                <c:pt idx="3713">
                  <c:v>272.0</c:v>
                </c:pt>
                <c:pt idx="3714">
                  <c:v>-132.0</c:v>
                </c:pt>
                <c:pt idx="3715">
                  <c:v>139.0</c:v>
                </c:pt>
                <c:pt idx="3716">
                  <c:v>-143.0</c:v>
                </c:pt>
                <c:pt idx="3717">
                  <c:v>-52.0</c:v>
                </c:pt>
                <c:pt idx="3718">
                  <c:v>-4.0</c:v>
                </c:pt>
                <c:pt idx="3719">
                  <c:v>167.0</c:v>
                </c:pt>
                <c:pt idx="3720">
                  <c:v>62.0</c:v>
                </c:pt>
                <c:pt idx="3721">
                  <c:v>233.0</c:v>
                </c:pt>
                <c:pt idx="3722">
                  <c:v>226.0</c:v>
                </c:pt>
                <c:pt idx="3723">
                  <c:v>-16.0</c:v>
                </c:pt>
                <c:pt idx="3724">
                  <c:v>115.0</c:v>
                </c:pt>
                <c:pt idx="3725">
                  <c:v>42.0</c:v>
                </c:pt>
                <c:pt idx="3726">
                  <c:v>-5.0</c:v>
                </c:pt>
                <c:pt idx="3727">
                  <c:v>117.0</c:v>
                </c:pt>
                <c:pt idx="3728">
                  <c:v>-75.0</c:v>
                </c:pt>
                <c:pt idx="3729">
                  <c:v>69.0</c:v>
                </c:pt>
                <c:pt idx="3730">
                  <c:v>222.0</c:v>
                </c:pt>
                <c:pt idx="3731">
                  <c:v>125.0</c:v>
                </c:pt>
                <c:pt idx="3732">
                  <c:v>54.0</c:v>
                </c:pt>
                <c:pt idx="3733">
                  <c:v>117.0</c:v>
                </c:pt>
                <c:pt idx="3734">
                  <c:v>-40.0</c:v>
                </c:pt>
                <c:pt idx="3735">
                  <c:v>199.0</c:v>
                </c:pt>
                <c:pt idx="3736">
                  <c:v>206.0</c:v>
                </c:pt>
                <c:pt idx="3737">
                  <c:v>261.0</c:v>
                </c:pt>
                <c:pt idx="3738">
                  <c:v>85.0</c:v>
                </c:pt>
                <c:pt idx="3739">
                  <c:v>3.0</c:v>
                </c:pt>
                <c:pt idx="3740">
                  <c:v>129.0</c:v>
                </c:pt>
                <c:pt idx="3741">
                  <c:v>128.0</c:v>
                </c:pt>
                <c:pt idx="3742">
                  <c:v>195.0</c:v>
                </c:pt>
                <c:pt idx="3743">
                  <c:v>-31.0</c:v>
                </c:pt>
                <c:pt idx="3744">
                  <c:v>63.0</c:v>
                </c:pt>
                <c:pt idx="3745">
                  <c:v>193.0</c:v>
                </c:pt>
                <c:pt idx="3746">
                  <c:v>130.0</c:v>
                </c:pt>
                <c:pt idx="3747">
                  <c:v>173.0</c:v>
                </c:pt>
                <c:pt idx="3748">
                  <c:v>70.0</c:v>
                </c:pt>
                <c:pt idx="3749">
                  <c:v>13.0</c:v>
                </c:pt>
                <c:pt idx="3750">
                  <c:v>72.0</c:v>
                </c:pt>
                <c:pt idx="3751">
                  <c:v>43.0</c:v>
                </c:pt>
                <c:pt idx="3752">
                  <c:v>99.0</c:v>
                </c:pt>
                <c:pt idx="3753">
                  <c:v>76.0</c:v>
                </c:pt>
                <c:pt idx="3754">
                  <c:v>193.0</c:v>
                </c:pt>
                <c:pt idx="3755">
                  <c:v>171.0</c:v>
                </c:pt>
                <c:pt idx="3756">
                  <c:v>-4.0</c:v>
                </c:pt>
                <c:pt idx="3757">
                  <c:v>71.0</c:v>
                </c:pt>
                <c:pt idx="3758">
                  <c:v>-15.0</c:v>
                </c:pt>
                <c:pt idx="3759">
                  <c:v>129.0</c:v>
                </c:pt>
                <c:pt idx="3760">
                  <c:v>241.0</c:v>
                </c:pt>
                <c:pt idx="3761">
                  <c:v>35.0</c:v>
                </c:pt>
                <c:pt idx="3762">
                  <c:v>50.0</c:v>
                </c:pt>
                <c:pt idx="3763">
                  <c:v>52.0</c:v>
                </c:pt>
                <c:pt idx="3764">
                  <c:v>142.0</c:v>
                </c:pt>
                <c:pt idx="3765">
                  <c:v>78.0</c:v>
                </c:pt>
                <c:pt idx="3766">
                  <c:v>44.0</c:v>
                </c:pt>
                <c:pt idx="3767">
                  <c:v>84.0</c:v>
                </c:pt>
                <c:pt idx="3768">
                  <c:v>55.0</c:v>
                </c:pt>
                <c:pt idx="3769">
                  <c:v>100.0</c:v>
                </c:pt>
                <c:pt idx="3770">
                  <c:v>29.0</c:v>
                </c:pt>
                <c:pt idx="3771">
                  <c:v>231.0</c:v>
                </c:pt>
                <c:pt idx="3772">
                  <c:v>57.0</c:v>
                </c:pt>
                <c:pt idx="3773">
                  <c:v>9.0</c:v>
                </c:pt>
                <c:pt idx="3774">
                  <c:v>97.0</c:v>
                </c:pt>
                <c:pt idx="3775">
                  <c:v>119.0</c:v>
                </c:pt>
                <c:pt idx="3776">
                  <c:v>110.0</c:v>
                </c:pt>
                <c:pt idx="3777">
                  <c:v>112.0</c:v>
                </c:pt>
                <c:pt idx="3778">
                  <c:v>107.0</c:v>
                </c:pt>
                <c:pt idx="3779">
                  <c:v>172.0</c:v>
                </c:pt>
                <c:pt idx="3780">
                  <c:v>17.0</c:v>
                </c:pt>
                <c:pt idx="3781">
                  <c:v>106.0</c:v>
                </c:pt>
                <c:pt idx="3782">
                  <c:v>30.0</c:v>
                </c:pt>
                <c:pt idx="3783">
                  <c:v>232.0</c:v>
                </c:pt>
                <c:pt idx="3784">
                  <c:v>-49.0</c:v>
                </c:pt>
                <c:pt idx="3785">
                  <c:v>-89.0</c:v>
                </c:pt>
                <c:pt idx="3786">
                  <c:v>17.0</c:v>
                </c:pt>
                <c:pt idx="3787">
                  <c:v>250.0</c:v>
                </c:pt>
                <c:pt idx="3788">
                  <c:v>47.0</c:v>
                </c:pt>
                <c:pt idx="3789">
                  <c:v>116.0</c:v>
                </c:pt>
                <c:pt idx="3790">
                  <c:v>111.0</c:v>
                </c:pt>
                <c:pt idx="3791">
                  <c:v>112.0</c:v>
                </c:pt>
                <c:pt idx="3792">
                  <c:v>52.0</c:v>
                </c:pt>
                <c:pt idx="3793">
                  <c:v>123.0</c:v>
                </c:pt>
                <c:pt idx="3794">
                  <c:v>67.0</c:v>
                </c:pt>
                <c:pt idx="3795">
                  <c:v>144.0</c:v>
                </c:pt>
                <c:pt idx="3796">
                  <c:v>270.0</c:v>
                </c:pt>
                <c:pt idx="3797">
                  <c:v>109.0</c:v>
                </c:pt>
                <c:pt idx="3798">
                  <c:v>119.0</c:v>
                </c:pt>
                <c:pt idx="3799">
                  <c:v>207.0</c:v>
                </c:pt>
                <c:pt idx="3800">
                  <c:v>76.0</c:v>
                </c:pt>
                <c:pt idx="3801">
                  <c:v>133.0</c:v>
                </c:pt>
                <c:pt idx="3802">
                  <c:v>-5.0</c:v>
                </c:pt>
                <c:pt idx="3803">
                  <c:v>112.0</c:v>
                </c:pt>
                <c:pt idx="3804">
                  <c:v>108.0</c:v>
                </c:pt>
                <c:pt idx="3805">
                  <c:v>153.0</c:v>
                </c:pt>
                <c:pt idx="3806">
                  <c:v>89.0</c:v>
                </c:pt>
                <c:pt idx="3807">
                  <c:v>-36.0</c:v>
                </c:pt>
                <c:pt idx="3808">
                  <c:v>51.0</c:v>
                </c:pt>
                <c:pt idx="3809">
                  <c:v>-13.0</c:v>
                </c:pt>
                <c:pt idx="3810">
                  <c:v>-99.0</c:v>
                </c:pt>
                <c:pt idx="3811">
                  <c:v>191.0</c:v>
                </c:pt>
                <c:pt idx="3812">
                  <c:v>64.0</c:v>
                </c:pt>
                <c:pt idx="3813">
                  <c:v>165.0</c:v>
                </c:pt>
                <c:pt idx="3814">
                  <c:v>114.0</c:v>
                </c:pt>
                <c:pt idx="3815">
                  <c:v>141.0</c:v>
                </c:pt>
                <c:pt idx="3816">
                  <c:v>53.0</c:v>
                </c:pt>
                <c:pt idx="3817">
                  <c:v>112.0</c:v>
                </c:pt>
                <c:pt idx="3818">
                  <c:v>62.0</c:v>
                </c:pt>
                <c:pt idx="3819">
                  <c:v>-93.0</c:v>
                </c:pt>
                <c:pt idx="3820">
                  <c:v>133.0</c:v>
                </c:pt>
                <c:pt idx="3821">
                  <c:v>3.0</c:v>
                </c:pt>
                <c:pt idx="3822">
                  <c:v>111.0</c:v>
                </c:pt>
                <c:pt idx="3823">
                  <c:v>-3.0</c:v>
                </c:pt>
                <c:pt idx="3824">
                  <c:v>70.0</c:v>
                </c:pt>
                <c:pt idx="3825">
                  <c:v>40.0</c:v>
                </c:pt>
                <c:pt idx="3826">
                  <c:v>70.0</c:v>
                </c:pt>
                <c:pt idx="3827">
                  <c:v>166.0</c:v>
                </c:pt>
                <c:pt idx="3828">
                  <c:v>139.0</c:v>
                </c:pt>
                <c:pt idx="3829">
                  <c:v>78.0</c:v>
                </c:pt>
                <c:pt idx="3830">
                  <c:v>106.0</c:v>
                </c:pt>
                <c:pt idx="3831">
                  <c:v>93.0</c:v>
                </c:pt>
                <c:pt idx="3832">
                  <c:v>-224.0</c:v>
                </c:pt>
                <c:pt idx="3833">
                  <c:v>-8.0</c:v>
                </c:pt>
                <c:pt idx="3834">
                  <c:v>21.0</c:v>
                </c:pt>
                <c:pt idx="3835">
                  <c:v>-9.0</c:v>
                </c:pt>
                <c:pt idx="3836">
                  <c:v>-26.0</c:v>
                </c:pt>
                <c:pt idx="3837">
                  <c:v>77.0</c:v>
                </c:pt>
                <c:pt idx="3838">
                  <c:v>-35.0</c:v>
                </c:pt>
                <c:pt idx="3839">
                  <c:v>121.0</c:v>
                </c:pt>
                <c:pt idx="3840">
                  <c:v>55.0</c:v>
                </c:pt>
                <c:pt idx="3841">
                  <c:v>88.0</c:v>
                </c:pt>
                <c:pt idx="3842">
                  <c:v>204.0</c:v>
                </c:pt>
                <c:pt idx="3843">
                  <c:v>-39.0</c:v>
                </c:pt>
                <c:pt idx="3844">
                  <c:v>140.0</c:v>
                </c:pt>
                <c:pt idx="3845">
                  <c:v>-1.0</c:v>
                </c:pt>
                <c:pt idx="3846">
                  <c:v>-5.0</c:v>
                </c:pt>
                <c:pt idx="3847">
                  <c:v>86.0</c:v>
                </c:pt>
                <c:pt idx="3848">
                  <c:v>-60.0</c:v>
                </c:pt>
                <c:pt idx="3849">
                  <c:v>132.0</c:v>
                </c:pt>
                <c:pt idx="3850">
                  <c:v>-124.0</c:v>
                </c:pt>
                <c:pt idx="3851">
                  <c:v>-16.0</c:v>
                </c:pt>
                <c:pt idx="3852">
                  <c:v>-113.0</c:v>
                </c:pt>
                <c:pt idx="3853">
                  <c:v>183.0</c:v>
                </c:pt>
                <c:pt idx="3854">
                  <c:v>124.0</c:v>
                </c:pt>
                <c:pt idx="3855">
                  <c:v>223.0</c:v>
                </c:pt>
                <c:pt idx="3856">
                  <c:v>91.0</c:v>
                </c:pt>
                <c:pt idx="3857">
                  <c:v>-142.0</c:v>
                </c:pt>
                <c:pt idx="3858">
                  <c:v>70.0</c:v>
                </c:pt>
                <c:pt idx="3859">
                  <c:v>94.0</c:v>
                </c:pt>
                <c:pt idx="3860">
                  <c:v>110.0</c:v>
                </c:pt>
                <c:pt idx="3861">
                  <c:v>-110.0</c:v>
                </c:pt>
                <c:pt idx="3862">
                  <c:v>106.0</c:v>
                </c:pt>
                <c:pt idx="3863">
                  <c:v>31.0</c:v>
                </c:pt>
                <c:pt idx="3864">
                  <c:v>-42.0</c:v>
                </c:pt>
                <c:pt idx="3865">
                  <c:v>17.0</c:v>
                </c:pt>
                <c:pt idx="3866">
                  <c:v>65.0</c:v>
                </c:pt>
                <c:pt idx="3867">
                  <c:v>251.0</c:v>
                </c:pt>
                <c:pt idx="3868">
                  <c:v>-24.0</c:v>
                </c:pt>
                <c:pt idx="3869">
                  <c:v>-129.0</c:v>
                </c:pt>
                <c:pt idx="3870">
                  <c:v>-11.0</c:v>
                </c:pt>
                <c:pt idx="3871">
                  <c:v>288.0</c:v>
                </c:pt>
                <c:pt idx="3872">
                  <c:v>-15.0</c:v>
                </c:pt>
                <c:pt idx="3873">
                  <c:v>266.0</c:v>
                </c:pt>
                <c:pt idx="3874">
                  <c:v>13.0</c:v>
                </c:pt>
                <c:pt idx="3875">
                  <c:v>-150.0</c:v>
                </c:pt>
                <c:pt idx="3876">
                  <c:v>2.0</c:v>
                </c:pt>
                <c:pt idx="3877">
                  <c:v>326.0</c:v>
                </c:pt>
                <c:pt idx="3878">
                  <c:v>203.0</c:v>
                </c:pt>
                <c:pt idx="3879">
                  <c:v>-52.0</c:v>
                </c:pt>
                <c:pt idx="3880">
                  <c:v>30.0</c:v>
                </c:pt>
                <c:pt idx="3881">
                  <c:v>29.0</c:v>
                </c:pt>
                <c:pt idx="3882">
                  <c:v>115.0</c:v>
                </c:pt>
                <c:pt idx="3883">
                  <c:v>-4.0</c:v>
                </c:pt>
                <c:pt idx="3884">
                  <c:v>28.0</c:v>
                </c:pt>
                <c:pt idx="3885">
                  <c:v>92.0</c:v>
                </c:pt>
                <c:pt idx="3886">
                  <c:v>-68.0</c:v>
                </c:pt>
                <c:pt idx="3887">
                  <c:v>-74.0</c:v>
                </c:pt>
                <c:pt idx="3888">
                  <c:v>16.0</c:v>
                </c:pt>
                <c:pt idx="3889">
                  <c:v>81.0</c:v>
                </c:pt>
                <c:pt idx="3890">
                  <c:v>122.0</c:v>
                </c:pt>
                <c:pt idx="3891">
                  <c:v>134.0</c:v>
                </c:pt>
                <c:pt idx="3892">
                  <c:v>-51.0</c:v>
                </c:pt>
                <c:pt idx="3893">
                  <c:v>102.0</c:v>
                </c:pt>
                <c:pt idx="3894">
                  <c:v>150.0</c:v>
                </c:pt>
                <c:pt idx="3895">
                  <c:v>-9.0</c:v>
                </c:pt>
                <c:pt idx="3896">
                  <c:v>-11.0</c:v>
                </c:pt>
                <c:pt idx="3897">
                  <c:v>99.0</c:v>
                </c:pt>
                <c:pt idx="3898">
                  <c:v>69.0</c:v>
                </c:pt>
                <c:pt idx="3899">
                  <c:v>-23.0</c:v>
                </c:pt>
                <c:pt idx="3900">
                  <c:v>60.0</c:v>
                </c:pt>
                <c:pt idx="3901">
                  <c:v>110.0</c:v>
                </c:pt>
                <c:pt idx="3902">
                  <c:v>206.0</c:v>
                </c:pt>
                <c:pt idx="3903">
                  <c:v>-1.0</c:v>
                </c:pt>
                <c:pt idx="3904">
                  <c:v>-160.0</c:v>
                </c:pt>
                <c:pt idx="3905">
                  <c:v>34.0</c:v>
                </c:pt>
                <c:pt idx="3906">
                  <c:v>0.0</c:v>
                </c:pt>
                <c:pt idx="3907">
                  <c:v>105.0</c:v>
                </c:pt>
                <c:pt idx="3908">
                  <c:v>48.0</c:v>
                </c:pt>
                <c:pt idx="3909">
                  <c:v>162.0</c:v>
                </c:pt>
                <c:pt idx="3910">
                  <c:v>114.0</c:v>
                </c:pt>
                <c:pt idx="3911">
                  <c:v>16.0</c:v>
                </c:pt>
                <c:pt idx="3912">
                  <c:v>165.0</c:v>
                </c:pt>
                <c:pt idx="3913">
                  <c:v>-26.0</c:v>
                </c:pt>
                <c:pt idx="3914">
                  <c:v>-30.0</c:v>
                </c:pt>
                <c:pt idx="3915">
                  <c:v>64.0</c:v>
                </c:pt>
                <c:pt idx="3916">
                  <c:v>132.0</c:v>
                </c:pt>
                <c:pt idx="3917">
                  <c:v>-111.0</c:v>
                </c:pt>
                <c:pt idx="3918">
                  <c:v>98.0</c:v>
                </c:pt>
                <c:pt idx="3919">
                  <c:v>210.0</c:v>
                </c:pt>
                <c:pt idx="3920">
                  <c:v>92.0</c:v>
                </c:pt>
                <c:pt idx="3921">
                  <c:v>95.0</c:v>
                </c:pt>
                <c:pt idx="3922">
                  <c:v>116.0</c:v>
                </c:pt>
                <c:pt idx="3923">
                  <c:v>10.0</c:v>
                </c:pt>
                <c:pt idx="3924">
                  <c:v>-178.0</c:v>
                </c:pt>
                <c:pt idx="3925">
                  <c:v>40.0</c:v>
                </c:pt>
                <c:pt idx="3926">
                  <c:v>-18.0</c:v>
                </c:pt>
                <c:pt idx="3927">
                  <c:v>112.0</c:v>
                </c:pt>
                <c:pt idx="3928">
                  <c:v>67.0</c:v>
                </c:pt>
                <c:pt idx="3929">
                  <c:v>69.0</c:v>
                </c:pt>
                <c:pt idx="3930">
                  <c:v>129.0</c:v>
                </c:pt>
                <c:pt idx="3931">
                  <c:v>14.0</c:v>
                </c:pt>
                <c:pt idx="3932">
                  <c:v>62.0</c:v>
                </c:pt>
                <c:pt idx="3933">
                  <c:v>105.0</c:v>
                </c:pt>
                <c:pt idx="3934">
                  <c:v>136.0</c:v>
                </c:pt>
                <c:pt idx="3935">
                  <c:v>79.0</c:v>
                </c:pt>
                <c:pt idx="3936">
                  <c:v>177.0</c:v>
                </c:pt>
                <c:pt idx="3937">
                  <c:v>27.0</c:v>
                </c:pt>
                <c:pt idx="3938">
                  <c:v>104.0</c:v>
                </c:pt>
                <c:pt idx="3939">
                  <c:v>186.0</c:v>
                </c:pt>
                <c:pt idx="3940">
                  <c:v>185.0</c:v>
                </c:pt>
                <c:pt idx="3941">
                  <c:v>190.0</c:v>
                </c:pt>
                <c:pt idx="3942">
                  <c:v>168.0</c:v>
                </c:pt>
                <c:pt idx="3943">
                  <c:v>43.0</c:v>
                </c:pt>
                <c:pt idx="3944">
                  <c:v>-107.0</c:v>
                </c:pt>
                <c:pt idx="3945">
                  <c:v>95.0</c:v>
                </c:pt>
                <c:pt idx="3946">
                  <c:v>-125.0</c:v>
                </c:pt>
                <c:pt idx="3947">
                  <c:v>-126.0</c:v>
                </c:pt>
                <c:pt idx="3948">
                  <c:v>-93.0</c:v>
                </c:pt>
                <c:pt idx="3949">
                  <c:v>140.0</c:v>
                </c:pt>
                <c:pt idx="3950">
                  <c:v>-49.0</c:v>
                </c:pt>
                <c:pt idx="3951">
                  <c:v>-28.0</c:v>
                </c:pt>
                <c:pt idx="3952">
                  <c:v>110.0</c:v>
                </c:pt>
                <c:pt idx="3953">
                  <c:v>-51.0</c:v>
                </c:pt>
                <c:pt idx="3954">
                  <c:v>78.0</c:v>
                </c:pt>
                <c:pt idx="3955">
                  <c:v>-23.0</c:v>
                </c:pt>
                <c:pt idx="3956">
                  <c:v>-278.0</c:v>
                </c:pt>
                <c:pt idx="3957">
                  <c:v>105.0</c:v>
                </c:pt>
                <c:pt idx="3958">
                  <c:v>-29.0</c:v>
                </c:pt>
                <c:pt idx="3959">
                  <c:v>101.0</c:v>
                </c:pt>
                <c:pt idx="3960">
                  <c:v>175.0</c:v>
                </c:pt>
                <c:pt idx="3961">
                  <c:v>41.0</c:v>
                </c:pt>
                <c:pt idx="3962">
                  <c:v>-40.0</c:v>
                </c:pt>
                <c:pt idx="3963">
                  <c:v>-7.0</c:v>
                </c:pt>
                <c:pt idx="3964">
                  <c:v>51.0</c:v>
                </c:pt>
                <c:pt idx="3965">
                  <c:v>92.0</c:v>
                </c:pt>
                <c:pt idx="3966">
                  <c:v>4.0</c:v>
                </c:pt>
                <c:pt idx="3967">
                  <c:v>-65.0</c:v>
                </c:pt>
                <c:pt idx="3968">
                  <c:v>61.0</c:v>
                </c:pt>
                <c:pt idx="3969">
                  <c:v>30.0</c:v>
                </c:pt>
                <c:pt idx="3970">
                  <c:v>139.0</c:v>
                </c:pt>
                <c:pt idx="3971">
                  <c:v>-50.0</c:v>
                </c:pt>
                <c:pt idx="3972">
                  <c:v>79.0</c:v>
                </c:pt>
                <c:pt idx="3973">
                  <c:v>-77.0</c:v>
                </c:pt>
                <c:pt idx="3974">
                  <c:v>-188.0</c:v>
                </c:pt>
                <c:pt idx="3975">
                  <c:v>-98.0</c:v>
                </c:pt>
                <c:pt idx="3976">
                  <c:v>-251.0</c:v>
                </c:pt>
                <c:pt idx="3977">
                  <c:v>-74.0</c:v>
                </c:pt>
                <c:pt idx="3978">
                  <c:v>57.0</c:v>
                </c:pt>
                <c:pt idx="3979">
                  <c:v>87.0</c:v>
                </c:pt>
                <c:pt idx="3980">
                  <c:v>136.0</c:v>
                </c:pt>
                <c:pt idx="3981">
                  <c:v>18.0</c:v>
                </c:pt>
                <c:pt idx="3982">
                  <c:v>-165.0</c:v>
                </c:pt>
                <c:pt idx="3983">
                  <c:v>-191.0</c:v>
                </c:pt>
                <c:pt idx="3984">
                  <c:v>18.0</c:v>
                </c:pt>
                <c:pt idx="3985">
                  <c:v>-9.0</c:v>
                </c:pt>
                <c:pt idx="3986">
                  <c:v>112.0</c:v>
                </c:pt>
                <c:pt idx="3987">
                  <c:v>-35.0</c:v>
                </c:pt>
                <c:pt idx="3988">
                  <c:v>40.0</c:v>
                </c:pt>
                <c:pt idx="3989">
                  <c:v>-133.0</c:v>
                </c:pt>
                <c:pt idx="3990">
                  <c:v>18.0</c:v>
                </c:pt>
                <c:pt idx="3991">
                  <c:v>17.0</c:v>
                </c:pt>
                <c:pt idx="3992">
                  <c:v>6.0</c:v>
                </c:pt>
                <c:pt idx="3993">
                  <c:v>10.0</c:v>
                </c:pt>
                <c:pt idx="3994">
                  <c:v>-121.0</c:v>
                </c:pt>
                <c:pt idx="3995">
                  <c:v>-37.0</c:v>
                </c:pt>
                <c:pt idx="3996">
                  <c:v>88.0</c:v>
                </c:pt>
                <c:pt idx="3997">
                  <c:v>111.0</c:v>
                </c:pt>
                <c:pt idx="3998">
                  <c:v>-50.0</c:v>
                </c:pt>
                <c:pt idx="3999">
                  <c:v>-3.0</c:v>
                </c:pt>
                <c:pt idx="4000">
                  <c:v>150.0</c:v>
                </c:pt>
                <c:pt idx="4001">
                  <c:v>-174.0</c:v>
                </c:pt>
                <c:pt idx="4002">
                  <c:v>28.0</c:v>
                </c:pt>
                <c:pt idx="4003">
                  <c:v>66.0</c:v>
                </c:pt>
                <c:pt idx="4004">
                  <c:v>99.0</c:v>
                </c:pt>
                <c:pt idx="4005">
                  <c:v>-86.0</c:v>
                </c:pt>
                <c:pt idx="4006">
                  <c:v>-36.0</c:v>
                </c:pt>
                <c:pt idx="4007">
                  <c:v>-42.0</c:v>
                </c:pt>
                <c:pt idx="4008">
                  <c:v>-103.0</c:v>
                </c:pt>
                <c:pt idx="4009">
                  <c:v>91.0</c:v>
                </c:pt>
                <c:pt idx="4010">
                  <c:v>157.0</c:v>
                </c:pt>
                <c:pt idx="4011">
                  <c:v>58.0</c:v>
                </c:pt>
                <c:pt idx="4012">
                  <c:v>23.0</c:v>
                </c:pt>
                <c:pt idx="4013">
                  <c:v>59.0</c:v>
                </c:pt>
                <c:pt idx="4014">
                  <c:v>-104.0</c:v>
                </c:pt>
                <c:pt idx="4015">
                  <c:v>-77.0</c:v>
                </c:pt>
                <c:pt idx="4016">
                  <c:v>-165.0</c:v>
                </c:pt>
                <c:pt idx="4017">
                  <c:v>57.0</c:v>
                </c:pt>
                <c:pt idx="4018">
                  <c:v>22.0</c:v>
                </c:pt>
                <c:pt idx="4019">
                  <c:v>-166.0</c:v>
                </c:pt>
                <c:pt idx="4020">
                  <c:v>113.0</c:v>
                </c:pt>
                <c:pt idx="4021">
                  <c:v>-207.0</c:v>
                </c:pt>
                <c:pt idx="4022">
                  <c:v>26.0</c:v>
                </c:pt>
                <c:pt idx="4023">
                  <c:v>83.0</c:v>
                </c:pt>
                <c:pt idx="4024">
                  <c:v>-37.0</c:v>
                </c:pt>
                <c:pt idx="4025">
                  <c:v>-157.0</c:v>
                </c:pt>
                <c:pt idx="4026">
                  <c:v>102.0</c:v>
                </c:pt>
                <c:pt idx="4027">
                  <c:v>1.0</c:v>
                </c:pt>
                <c:pt idx="4028">
                  <c:v>127.0</c:v>
                </c:pt>
                <c:pt idx="4029">
                  <c:v>-79.0</c:v>
                </c:pt>
                <c:pt idx="4030">
                  <c:v>-78.0</c:v>
                </c:pt>
                <c:pt idx="4031">
                  <c:v>-111.0</c:v>
                </c:pt>
                <c:pt idx="4032">
                  <c:v>-53.0</c:v>
                </c:pt>
                <c:pt idx="4033">
                  <c:v>-68.0</c:v>
                </c:pt>
                <c:pt idx="4034">
                  <c:v>-15.0</c:v>
                </c:pt>
                <c:pt idx="4035">
                  <c:v>-284.0</c:v>
                </c:pt>
                <c:pt idx="4036">
                  <c:v>-53.0</c:v>
                </c:pt>
                <c:pt idx="4037">
                  <c:v>-122.0</c:v>
                </c:pt>
                <c:pt idx="4038">
                  <c:v>83.0</c:v>
                </c:pt>
                <c:pt idx="4039">
                  <c:v>9.0</c:v>
                </c:pt>
                <c:pt idx="4040">
                  <c:v>-18.0</c:v>
                </c:pt>
                <c:pt idx="4041">
                  <c:v>93.0</c:v>
                </c:pt>
                <c:pt idx="4042">
                  <c:v>118.0</c:v>
                </c:pt>
                <c:pt idx="4043">
                  <c:v>110.0</c:v>
                </c:pt>
                <c:pt idx="4044">
                  <c:v>12.0</c:v>
                </c:pt>
                <c:pt idx="4045">
                  <c:v>-211.0</c:v>
                </c:pt>
                <c:pt idx="4046">
                  <c:v>-38.0</c:v>
                </c:pt>
                <c:pt idx="4047">
                  <c:v>-169.0</c:v>
                </c:pt>
                <c:pt idx="4048">
                  <c:v>-78.0</c:v>
                </c:pt>
                <c:pt idx="4049">
                  <c:v>-97.0</c:v>
                </c:pt>
                <c:pt idx="4050">
                  <c:v>31.0</c:v>
                </c:pt>
                <c:pt idx="4051">
                  <c:v>-137.0</c:v>
                </c:pt>
                <c:pt idx="4052">
                  <c:v>98.0</c:v>
                </c:pt>
                <c:pt idx="4053">
                  <c:v>-68.0</c:v>
                </c:pt>
                <c:pt idx="4054">
                  <c:v>-62.0</c:v>
                </c:pt>
                <c:pt idx="4055">
                  <c:v>-37.0</c:v>
                </c:pt>
                <c:pt idx="4056">
                  <c:v>-127.0</c:v>
                </c:pt>
                <c:pt idx="4057">
                  <c:v>-50.0</c:v>
                </c:pt>
                <c:pt idx="4058">
                  <c:v>45.0</c:v>
                </c:pt>
                <c:pt idx="4059">
                  <c:v>-36.0</c:v>
                </c:pt>
                <c:pt idx="4060">
                  <c:v>70.0</c:v>
                </c:pt>
                <c:pt idx="4061">
                  <c:v>-23.0</c:v>
                </c:pt>
                <c:pt idx="4062">
                  <c:v>-97.0</c:v>
                </c:pt>
                <c:pt idx="4063">
                  <c:v>-74.0</c:v>
                </c:pt>
                <c:pt idx="4064">
                  <c:v>-77.0</c:v>
                </c:pt>
                <c:pt idx="4065">
                  <c:v>-139.0</c:v>
                </c:pt>
                <c:pt idx="4066">
                  <c:v>-410.0</c:v>
                </c:pt>
                <c:pt idx="4067">
                  <c:v>0.0</c:v>
                </c:pt>
                <c:pt idx="4068">
                  <c:v>-36.0</c:v>
                </c:pt>
                <c:pt idx="4069">
                  <c:v>-9.0</c:v>
                </c:pt>
                <c:pt idx="4070">
                  <c:v>35.0</c:v>
                </c:pt>
                <c:pt idx="4071">
                  <c:v>-73.0</c:v>
                </c:pt>
                <c:pt idx="4072">
                  <c:v>75.0</c:v>
                </c:pt>
                <c:pt idx="4073">
                  <c:v>-40.0</c:v>
                </c:pt>
                <c:pt idx="4074">
                  <c:v>-21.0</c:v>
                </c:pt>
                <c:pt idx="4075">
                  <c:v>-86.0</c:v>
                </c:pt>
                <c:pt idx="4076">
                  <c:v>0.0</c:v>
                </c:pt>
                <c:pt idx="4077">
                  <c:v>-147.0</c:v>
                </c:pt>
                <c:pt idx="4078">
                  <c:v>150.0</c:v>
                </c:pt>
                <c:pt idx="4079">
                  <c:v>-133.0</c:v>
                </c:pt>
                <c:pt idx="4080">
                  <c:v>-76.0</c:v>
                </c:pt>
                <c:pt idx="4081">
                  <c:v>83.0</c:v>
                </c:pt>
                <c:pt idx="4082">
                  <c:v>-109.0</c:v>
                </c:pt>
                <c:pt idx="4083">
                  <c:v>-152.0</c:v>
                </c:pt>
                <c:pt idx="4084">
                  <c:v>-94.0</c:v>
                </c:pt>
                <c:pt idx="4085">
                  <c:v>-42.0</c:v>
                </c:pt>
                <c:pt idx="4086">
                  <c:v>-105.0</c:v>
                </c:pt>
                <c:pt idx="4087">
                  <c:v>-227.0</c:v>
                </c:pt>
                <c:pt idx="4088">
                  <c:v>-115.0</c:v>
                </c:pt>
                <c:pt idx="4089">
                  <c:v>-276.0</c:v>
                </c:pt>
                <c:pt idx="4090">
                  <c:v>-2.0</c:v>
                </c:pt>
                <c:pt idx="4091">
                  <c:v>-73.0</c:v>
                </c:pt>
                <c:pt idx="4092">
                  <c:v>-40.0</c:v>
                </c:pt>
                <c:pt idx="4093">
                  <c:v>-136.0</c:v>
                </c:pt>
                <c:pt idx="4094">
                  <c:v>-84.0</c:v>
                </c:pt>
                <c:pt idx="4095">
                  <c:v>-175.0</c:v>
                </c:pt>
                <c:pt idx="4096">
                  <c:v>-240.0</c:v>
                </c:pt>
                <c:pt idx="4097">
                  <c:v>-107.0</c:v>
                </c:pt>
                <c:pt idx="4098">
                  <c:v>-111.0</c:v>
                </c:pt>
                <c:pt idx="4099">
                  <c:v>-9.0</c:v>
                </c:pt>
                <c:pt idx="4100">
                  <c:v>-67.0</c:v>
                </c:pt>
                <c:pt idx="4101">
                  <c:v>-196.0</c:v>
                </c:pt>
                <c:pt idx="4102">
                  <c:v>-140.0</c:v>
                </c:pt>
                <c:pt idx="4103">
                  <c:v>-119.0</c:v>
                </c:pt>
                <c:pt idx="4104">
                  <c:v>-193.0</c:v>
                </c:pt>
                <c:pt idx="4105">
                  <c:v>-94.0</c:v>
                </c:pt>
                <c:pt idx="4106">
                  <c:v>-138.0</c:v>
                </c:pt>
                <c:pt idx="4107">
                  <c:v>-93.0</c:v>
                </c:pt>
                <c:pt idx="4108">
                  <c:v>-196.0</c:v>
                </c:pt>
                <c:pt idx="4109">
                  <c:v>-110.0</c:v>
                </c:pt>
                <c:pt idx="4110">
                  <c:v>-99.0</c:v>
                </c:pt>
                <c:pt idx="4111">
                  <c:v>-76.0</c:v>
                </c:pt>
                <c:pt idx="4112">
                  <c:v>-124.0</c:v>
                </c:pt>
                <c:pt idx="4113">
                  <c:v>-76.0</c:v>
                </c:pt>
                <c:pt idx="4114">
                  <c:v>-101.0</c:v>
                </c:pt>
                <c:pt idx="4115">
                  <c:v>-169.0</c:v>
                </c:pt>
                <c:pt idx="4116">
                  <c:v>-134.0</c:v>
                </c:pt>
                <c:pt idx="4117">
                  <c:v>-118.0</c:v>
                </c:pt>
                <c:pt idx="4118">
                  <c:v>54.0</c:v>
                </c:pt>
                <c:pt idx="4119">
                  <c:v>-81.0</c:v>
                </c:pt>
                <c:pt idx="4120">
                  <c:v>-160.0</c:v>
                </c:pt>
                <c:pt idx="4121">
                  <c:v>-102.0</c:v>
                </c:pt>
                <c:pt idx="4122">
                  <c:v>-172.0</c:v>
                </c:pt>
                <c:pt idx="4123">
                  <c:v>-111.0</c:v>
                </c:pt>
                <c:pt idx="4124">
                  <c:v>-143.0</c:v>
                </c:pt>
                <c:pt idx="4125">
                  <c:v>-111.0</c:v>
                </c:pt>
                <c:pt idx="4126">
                  <c:v>-243.0</c:v>
                </c:pt>
                <c:pt idx="4127">
                  <c:v>-56.0</c:v>
                </c:pt>
                <c:pt idx="4128">
                  <c:v>-57.0</c:v>
                </c:pt>
                <c:pt idx="4129">
                  <c:v>-170.0</c:v>
                </c:pt>
                <c:pt idx="4130">
                  <c:v>-496.0</c:v>
                </c:pt>
                <c:pt idx="4131">
                  <c:v>-274.0</c:v>
                </c:pt>
                <c:pt idx="4132">
                  <c:v>-135.0</c:v>
                </c:pt>
                <c:pt idx="4133">
                  <c:v>-150.0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40655472"/>
        <c:axId val="-240654944"/>
      </c:scatterChart>
      <c:valAx>
        <c:axId val="-240655472"/>
        <c:scaling>
          <c:orientation val="minMax"/>
          <c:max val="900.0"/>
          <c:min val="-5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 </a:t>
                </a:r>
                <a:r>
                  <a:rPr lang="en-US" dirty="0" smtClean="0"/>
                  <a:t>NM$ (Apr. 2010)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0714982510629"/>
              <c:y val="0.9211106789782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 cap="sq" cmpd="sng">
            <a:solidFill>
              <a:schemeClr val="tx1"/>
            </a:solidFill>
            <a:miter lim="800000"/>
          </a:ln>
        </c:spPr>
        <c:crossAx val="-240654944"/>
        <c:crossesAt val="-600.0"/>
        <c:crossBetween val="midCat"/>
        <c:majorUnit val="200.0"/>
      </c:valAx>
      <c:valAx>
        <c:axId val="-240654944"/>
        <c:scaling>
          <c:orientation val="minMax"/>
          <c:max val="900.0"/>
          <c:min val="-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 (Dec</a:t>
                </a:r>
                <a:r>
                  <a:rPr lang="en-US" sz="2700" dirty="0"/>
                  <a:t>. </a:t>
                </a:r>
                <a:r>
                  <a:rPr lang="en-US" sz="2700" dirty="0" smtClean="0"/>
                  <a:t>2013)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0"/>
              <c:y val="0.193773131772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300"/>
            </a:pPr>
            <a:endParaRPr lang="en-US"/>
          </a:p>
        </c:txPr>
        <c:crossAx val="-240655472"/>
        <c:crossesAt val="-500.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17097645697"/>
          <c:y val="0.0407075471987806"/>
          <c:w val="0.800930173191879"/>
          <c:h val="0.82709430994270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244270"/>
              </a:solidFill>
              <a:ln w="3175" cap="rnd">
                <a:solidFill>
                  <a:schemeClr val="bg1"/>
                </a:solidFill>
              </a:ln>
            </c:spPr>
          </c:marker>
          <c:xVal>
            <c:numRef>
              <c:f>rdcpr3!$C$1:$C$4134</c:f>
              <c:numCache>
                <c:formatCode>General</c:formatCode>
                <c:ptCount val="4134"/>
                <c:pt idx="0">
                  <c:v>827.0</c:v>
                </c:pt>
                <c:pt idx="1">
                  <c:v>654.0</c:v>
                </c:pt>
                <c:pt idx="2">
                  <c:v>622.0</c:v>
                </c:pt>
                <c:pt idx="3">
                  <c:v>615.0</c:v>
                </c:pt>
                <c:pt idx="4">
                  <c:v>609.0</c:v>
                </c:pt>
                <c:pt idx="5">
                  <c:v>602.0</c:v>
                </c:pt>
                <c:pt idx="6">
                  <c:v>595.0</c:v>
                </c:pt>
                <c:pt idx="7">
                  <c:v>592.0</c:v>
                </c:pt>
                <c:pt idx="8">
                  <c:v>592.0</c:v>
                </c:pt>
                <c:pt idx="9">
                  <c:v>588.0</c:v>
                </c:pt>
                <c:pt idx="10">
                  <c:v>585.0</c:v>
                </c:pt>
                <c:pt idx="11">
                  <c:v>583.0</c:v>
                </c:pt>
                <c:pt idx="12">
                  <c:v>579.0</c:v>
                </c:pt>
                <c:pt idx="13">
                  <c:v>577.0</c:v>
                </c:pt>
                <c:pt idx="14">
                  <c:v>576.0</c:v>
                </c:pt>
                <c:pt idx="15">
                  <c:v>569.0</c:v>
                </c:pt>
                <c:pt idx="16">
                  <c:v>568.0</c:v>
                </c:pt>
                <c:pt idx="17">
                  <c:v>563.0</c:v>
                </c:pt>
                <c:pt idx="18">
                  <c:v>559.0</c:v>
                </c:pt>
                <c:pt idx="19">
                  <c:v>559.0</c:v>
                </c:pt>
                <c:pt idx="20">
                  <c:v>557.0</c:v>
                </c:pt>
                <c:pt idx="21">
                  <c:v>556.0</c:v>
                </c:pt>
                <c:pt idx="22">
                  <c:v>556.0</c:v>
                </c:pt>
                <c:pt idx="23">
                  <c:v>550.0</c:v>
                </c:pt>
                <c:pt idx="24">
                  <c:v>549.0</c:v>
                </c:pt>
                <c:pt idx="25">
                  <c:v>548.0</c:v>
                </c:pt>
                <c:pt idx="26">
                  <c:v>547.0</c:v>
                </c:pt>
                <c:pt idx="27">
                  <c:v>547.0</c:v>
                </c:pt>
                <c:pt idx="28">
                  <c:v>545.0</c:v>
                </c:pt>
                <c:pt idx="29">
                  <c:v>538.0</c:v>
                </c:pt>
                <c:pt idx="30">
                  <c:v>537.0</c:v>
                </c:pt>
                <c:pt idx="31">
                  <c:v>530.0</c:v>
                </c:pt>
                <c:pt idx="32">
                  <c:v>527.0</c:v>
                </c:pt>
                <c:pt idx="33">
                  <c:v>527.0</c:v>
                </c:pt>
                <c:pt idx="34">
                  <c:v>524.0</c:v>
                </c:pt>
                <c:pt idx="35">
                  <c:v>523.0</c:v>
                </c:pt>
                <c:pt idx="36">
                  <c:v>522.0</c:v>
                </c:pt>
                <c:pt idx="37">
                  <c:v>520.0</c:v>
                </c:pt>
                <c:pt idx="38">
                  <c:v>519.0</c:v>
                </c:pt>
                <c:pt idx="39">
                  <c:v>513.0</c:v>
                </c:pt>
                <c:pt idx="40">
                  <c:v>512.0</c:v>
                </c:pt>
                <c:pt idx="41">
                  <c:v>512.0</c:v>
                </c:pt>
                <c:pt idx="42">
                  <c:v>511.0</c:v>
                </c:pt>
                <c:pt idx="43">
                  <c:v>507.0</c:v>
                </c:pt>
                <c:pt idx="44">
                  <c:v>507.0</c:v>
                </c:pt>
                <c:pt idx="45">
                  <c:v>506.0</c:v>
                </c:pt>
                <c:pt idx="46">
                  <c:v>505.0</c:v>
                </c:pt>
                <c:pt idx="47">
                  <c:v>503.0</c:v>
                </c:pt>
                <c:pt idx="48">
                  <c:v>503.0</c:v>
                </c:pt>
                <c:pt idx="49">
                  <c:v>502.0</c:v>
                </c:pt>
                <c:pt idx="50">
                  <c:v>501.0</c:v>
                </c:pt>
                <c:pt idx="51">
                  <c:v>498.0</c:v>
                </c:pt>
                <c:pt idx="52">
                  <c:v>498.0</c:v>
                </c:pt>
                <c:pt idx="53">
                  <c:v>495.0</c:v>
                </c:pt>
                <c:pt idx="54">
                  <c:v>495.0</c:v>
                </c:pt>
                <c:pt idx="55">
                  <c:v>494.0</c:v>
                </c:pt>
                <c:pt idx="56">
                  <c:v>494.0</c:v>
                </c:pt>
                <c:pt idx="57">
                  <c:v>492.0</c:v>
                </c:pt>
                <c:pt idx="58">
                  <c:v>490.0</c:v>
                </c:pt>
                <c:pt idx="59">
                  <c:v>490.0</c:v>
                </c:pt>
                <c:pt idx="60">
                  <c:v>489.0</c:v>
                </c:pt>
                <c:pt idx="61">
                  <c:v>486.0</c:v>
                </c:pt>
                <c:pt idx="62">
                  <c:v>486.0</c:v>
                </c:pt>
                <c:pt idx="63">
                  <c:v>484.0</c:v>
                </c:pt>
                <c:pt idx="64">
                  <c:v>482.0</c:v>
                </c:pt>
                <c:pt idx="65">
                  <c:v>482.0</c:v>
                </c:pt>
                <c:pt idx="66">
                  <c:v>482.0</c:v>
                </c:pt>
                <c:pt idx="67">
                  <c:v>481.0</c:v>
                </c:pt>
                <c:pt idx="68">
                  <c:v>481.0</c:v>
                </c:pt>
                <c:pt idx="69">
                  <c:v>481.0</c:v>
                </c:pt>
                <c:pt idx="70">
                  <c:v>480.0</c:v>
                </c:pt>
                <c:pt idx="71">
                  <c:v>479.0</c:v>
                </c:pt>
                <c:pt idx="72">
                  <c:v>475.0</c:v>
                </c:pt>
                <c:pt idx="73">
                  <c:v>473.0</c:v>
                </c:pt>
                <c:pt idx="74">
                  <c:v>472.0</c:v>
                </c:pt>
                <c:pt idx="75">
                  <c:v>470.0</c:v>
                </c:pt>
                <c:pt idx="76">
                  <c:v>468.0</c:v>
                </c:pt>
                <c:pt idx="77">
                  <c:v>466.0</c:v>
                </c:pt>
                <c:pt idx="78">
                  <c:v>465.0</c:v>
                </c:pt>
                <c:pt idx="79">
                  <c:v>464.0</c:v>
                </c:pt>
                <c:pt idx="80">
                  <c:v>463.0</c:v>
                </c:pt>
                <c:pt idx="81">
                  <c:v>462.0</c:v>
                </c:pt>
                <c:pt idx="82">
                  <c:v>461.0</c:v>
                </c:pt>
                <c:pt idx="83">
                  <c:v>461.0</c:v>
                </c:pt>
                <c:pt idx="84">
                  <c:v>459.0</c:v>
                </c:pt>
                <c:pt idx="85">
                  <c:v>459.0</c:v>
                </c:pt>
                <c:pt idx="86">
                  <c:v>459.0</c:v>
                </c:pt>
                <c:pt idx="87">
                  <c:v>458.0</c:v>
                </c:pt>
                <c:pt idx="88">
                  <c:v>457.0</c:v>
                </c:pt>
                <c:pt idx="89">
                  <c:v>456.0</c:v>
                </c:pt>
                <c:pt idx="90">
                  <c:v>455.0</c:v>
                </c:pt>
                <c:pt idx="91">
                  <c:v>454.0</c:v>
                </c:pt>
                <c:pt idx="92">
                  <c:v>454.0</c:v>
                </c:pt>
                <c:pt idx="93">
                  <c:v>454.0</c:v>
                </c:pt>
                <c:pt idx="94">
                  <c:v>454.0</c:v>
                </c:pt>
                <c:pt idx="95">
                  <c:v>452.0</c:v>
                </c:pt>
                <c:pt idx="96">
                  <c:v>452.0</c:v>
                </c:pt>
                <c:pt idx="97">
                  <c:v>452.0</c:v>
                </c:pt>
                <c:pt idx="98">
                  <c:v>451.0</c:v>
                </c:pt>
                <c:pt idx="99">
                  <c:v>451.0</c:v>
                </c:pt>
                <c:pt idx="100">
                  <c:v>450.0</c:v>
                </c:pt>
                <c:pt idx="101">
                  <c:v>450.0</c:v>
                </c:pt>
                <c:pt idx="102">
                  <c:v>449.0</c:v>
                </c:pt>
                <c:pt idx="103">
                  <c:v>448.0</c:v>
                </c:pt>
                <c:pt idx="104">
                  <c:v>447.0</c:v>
                </c:pt>
                <c:pt idx="105">
                  <c:v>447.0</c:v>
                </c:pt>
                <c:pt idx="106">
                  <c:v>447.0</c:v>
                </c:pt>
                <c:pt idx="107">
                  <c:v>446.0</c:v>
                </c:pt>
                <c:pt idx="108">
                  <c:v>446.0</c:v>
                </c:pt>
                <c:pt idx="109">
                  <c:v>446.0</c:v>
                </c:pt>
                <c:pt idx="110">
                  <c:v>445.0</c:v>
                </c:pt>
                <c:pt idx="111">
                  <c:v>445.0</c:v>
                </c:pt>
                <c:pt idx="112">
                  <c:v>444.0</c:v>
                </c:pt>
                <c:pt idx="113">
                  <c:v>444.0</c:v>
                </c:pt>
                <c:pt idx="114">
                  <c:v>444.0</c:v>
                </c:pt>
                <c:pt idx="115">
                  <c:v>442.0</c:v>
                </c:pt>
                <c:pt idx="116">
                  <c:v>441.0</c:v>
                </c:pt>
                <c:pt idx="117">
                  <c:v>441.0</c:v>
                </c:pt>
                <c:pt idx="118">
                  <c:v>441.0</c:v>
                </c:pt>
                <c:pt idx="119">
                  <c:v>440.0</c:v>
                </c:pt>
                <c:pt idx="120">
                  <c:v>440.0</c:v>
                </c:pt>
                <c:pt idx="121">
                  <c:v>440.0</c:v>
                </c:pt>
                <c:pt idx="122">
                  <c:v>439.0</c:v>
                </c:pt>
                <c:pt idx="123">
                  <c:v>439.0</c:v>
                </c:pt>
                <c:pt idx="124">
                  <c:v>438.0</c:v>
                </c:pt>
                <c:pt idx="125">
                  <c:v>437.0</c:v>
                </c:pt>
                <c:pt idx="126">
                  <c:v>437.0</c:v>
                </c:pt>
                <c:pt idx="127">
                  <c:v>436.0</c:v>
                </c:pt>
                <c:pt idx="128">
                  <c:v>436.0</c:v>
                </c:pt>
                <c:pt idx="129">
                  <c:v>436.0</c:v>
                </c:pt>
                <c:pt idx="130">
                  <c:v>436.0</c:v>
                </c:pt>
                <c:pt idx="131">
                  <c:v>435.0</c:v>
                </c:pt>
                <c:pt idx="132">
                  <c:v>435.0</c:v>
                </c:pt>
                <c:pt idx="133">
                  <c:v>434.0</c:v>
                </c:pt>
                <c:pt idx="134">
                  <c:v>433.0</c:v>
                </c:pt>
                <c:pt idx="135">
                  <c:v>433.0</c:v>
                </c:pt>
                <c:pt idx="136">
                  <c:v>433.0</c:v>
                </c:pt>
                <c:pt idx="137">
                  <c:v>432.0</c:v>
                </c:pt>
                <c:pt idx="138">
                  <c:v>432.0</c:v>
                </c:pt>
                <c:pt idx="139">
                  <c:v>432.0</c:v>
                </c:pt>
                <c:pt idx="140">
                  <c:v>430.0</c:v>
                </c:pt>
                <c:pt idx="141">
                  <c:v>430.0</c:v>
                </c:pt>
                <c:pt idx="142">
                  <c:v>429.0</c:v>
                </c:pt>
                <c:pt idx="143">
                  <c:v>429.0</c:v>
                </c:pt>
                <c:pt idx="144">
                  <c:v>429.0</c:v>
                </c:pt>
                <c:pt idx="145">
                  <c:v>428.0</c:v>
                </c:pt>
                <c:pt idx="146">
                  <c:v>428.0</c:v>
                </c:pt>
                <c:pt idx="147">
                  <c:v>427.0</c:v>
                </c:pt>
                <c:pt idx="148">
                  <c:v>427.0</c:v>
                </c:pt>
                <c:pt idx="149">
                  <c:v>427.0</c:v>
                </c:pt>
                <c:pt idx="150">
                  <c:v>425.0</c:v>
                </c:pt>
                <c:pt idx="151">
                  <c:v>424.0</c:v>
                </c:pt>
                <c:pt idx="152">
                  <c:v>423.0</c:v>
                </c:pt>
                <c:pt idx="153">
                  <c:v>421.0</c:v>
                </c:pt>
                <c:pt idx="154">
                  <c:v>421.0</c:v>
                </c:pt>
                <c:pt idx="155">
                  <c:v>420.0</c:v>
                </c:pt>
                <c:pt idx="156">
                  <c:v>420.0</c:v>
                </c:pt>
                <c:pt idx="157">
                  <c:v>420.0</c:v>
                </c:pt>
                <c:pt idx="158">
                  <c:v>420.0</c:v>
                </c:pt>
                <c:pt idx="159">
                  <c:v>419.0</c:v>
                </c:pt>
                <c:pt idx="160">
                  <c:v>418.0</c:v>
                </c:pt>
                <c:pt idx="161">
                  <c:v>417.0</c:v>
                </c:pt>
                <c:pt idx="162">
                  <c:v>416.0</c:v>
                </c:pt>
                <c:pt idx="163">
                  <c:v>415.0</c:v>
                </c:pt>
                <c:pt idx="164">
                  <c:v>413.0</c:v>
                </c:pt>
                <c:pt idx="165">
                  <c:v>413.0</c:v>
                </c:pt>
                <c:pt idx="166">
                  <c:v>413.0</c:v>
                </c:pt>
                <c:pt idx="167">
                  <c:v>413.0</c:v>
                </c:pt>
                <c:pt idx="168">
                  <c:v>412.0</c:v>
                </c:pt>
                <c:pt idx="169">
                  <c:v>411.0</c:v>
                </c:pt>
                <c:pt idx="170">
                  <c:v>411.0</c:v>
                </c:pt>
                <c:pt idx="171">
                  <c:v>411.0</c:v>
                </c:pt>
                <c:pt idx="172">
                  <c:v>410.0</c:v>
                </c:pt>
                <c:pt idx="173">
                  <c:v>410.0</c:v>
                </c:pt>
                <c:pt idx="174">
                  <c:v>407.0</c:v>
                </c:pt>
                <c:pt idx="175">
                  <c:v>406.0</c:v>
                </c:pt>
                <c:pt idx="176">
                  <c:v>406.0</c:v>
                </c:pt>
                <c:pt idx="177">
                  <c:v>405.0</c:v>
                </c:pt>
                <c:pt idx="178">
                  <c:v>403.0</c:v>
                </c:pt>
                <c:pt idx="179">
                  <c:v>402.0</c:v>
                </c:pt>
                <c:pt idx="180">
                  <c:v>402.0</c:v>
                </c:pt>
                <c:pt idx="181">
                  <c:v>402.0</c:v>
                </c:pt>
                <c:pt idx="182">
                  <c:v>402.0</c:v>
                </c:pt>
                <c:pt idx="183">
                  <c:v>402.0</c:v>
                </c:pt>
                <c:pt idx="184">
                  <c:v>401.0</c:v>
                </c:pt>
                <c:pt idx="185">
                  <c:v>401.0</c:v>
                </c:pt>
                <c:pt idx="186">
                  <c:v>400.0</c:v>
                </c:pt>
                <c:pt idx="187">
                  <c:v>400.0</c:v>
                </c:pt>
                <c:pt idx="188">
                  <c:v>399.0</c:v>
                </c:pt>
                <c:pt idx="189">
                  <c:v>398.0</c:v>
                </c:pt>
                <c:pt idx="190">
                  <c:v>397.0</c:v>
                </c:pt>
                <c:pt idx="191">
                  <c:v>397.0</c:v>
                </c:pt>
                <c:pt idx="192">
                  <c:v>397.0</c:v>
                </c:pt>
                <c:pt idx="193">
                  <c:v>397.0</c:v>
                </c:pt>
                <c:pt idx="194">
                  <c:v>396.0</c:v>
                </c:pt>
                <c:pt idx="195">
                  <c:v>395.0</c:v>
                </c:pt>
                <c:pt idx="196">
                  <c:v>395.0</c:v>
                </c:pt>
                <c:pt idx="197">
                  <c:v>394.0</c:v>
                </c:pt>
                <c:pt idx="198">
                  <c:v>394.0</c:v>
                </c:pt>
                <c:pt idx="199">
                  <c:v>394.0</c:v>
                </c:pt>
                <c:pt idx="200">
                  <c:v>394.0</c:v>
                </c:pt>
                <c:pt idx="201">
                  <c:v>394.0</c:v>
                </c:pt>
                <c:pt idx="202">
                  <c:v>394.0</c:v>
                </c:pt>
                <c:pt idx="203">
                  <c:v>394.0</c:v>
                </c:pt>
                <c:pt idx="204">
                  <c:v>393.0</c:v>
                </c:pt>
                <c:pt idx="205">
                  <c:v>393.0</c:v>
                </c:pt>
                <c:pt idx="206">
                  <c:v>392.0</c:v>
                </c:pt>
                <c:pt idx="207">
                  <c:v>392.0</c:v>
                </c:pt>
                <c:pt idx="208">
                  <c:v>391.0</c:v>
                </c:pt>
                <c:pt idx="209">
                  <c:v>391.0</c:v>
                </c:pt>
                <c:pt idx="210">
                  <c:v>391.0</c:v>
                </c:pt>
                <c:pt idx="211">
                  <c:v>391.0</c:v>
                </c:pt>
                <c:pt idx="212">
                  <c:v>391.0</c:v>
                </c:pt>
                <c:pt idx="213">
                  <c:v>390.0</c:v>
                </c:pt>
                <c:pt idx="214">
                  <c:v>389.0</c:v>
                </c:pt>
                <c:pt idx="215">
                  <c:v>389.0</c:v>
                </c:pt>
                <c:pt idx="216">
                  <c:v>389.0</c:v>
                </c:pt>
                <c:pt idx="217">
                  <c:v>388.0</c:v>
                </c:pt>
                <c:pt idx="218">
                  <c:v>388.0</c:v>
                </c:pt>
                <c:pt idx="219">
                  <c:v>388.0</c:v>
                </c:pt>
                <c:pt idx="220">
                  <c:v>388.0</c:v>
                </c:pt>
                <c:pt idx="221">
                  <c:v>387.0</c:v>
                </c:pt>
                <c:pt idx="222">
                  <c:v>386.0</c:v>
                </c:pt>
                <c:pt idx="223">
                  <c:v>386.0</c:v>
                </c:pt>
                <c:pt idx="224">
                  <c:v>385.0</c:v>
                </c:pt>
                <c:pt idx="225">
                  <c:v>384.0</c:v>
                </c:pt>
                <c:pt idx="226">
                  <c:v>383.0</c:v>
                </c:pt>
                <c:pt idx="227">
                  <c:v>382.0</c:v>
                </c:pt>
                <c:pt idx="228">
                  <c:v>382.0</c:v>
                </c:pt>
                <c:pt idx="229">
                  <c:v>382.0</c:v>
                </c:pt>
                <c:pt idx="230">
                  <c:v>381.0</c:v>
                </c:pt>
                <c:pt idx="231">
                  <c:v>381.0</c:v>
                </c:pt>
                <c:pt idx="232">
                  <c:v>381.0</c:v>
                </c:pt>
                <c:pt idx="233">
                  <c:v>381.0</c:v>
                </c:pt>
                <c:pt idx="234">
                  <c:v>380.0</c:v>
                </c:pt>
                <c:pt idx="235">
                  <c:v>379.0</c:v>
                </c:pt>
                <c:pt idx="236">
                  <c:v>379.0</c:v>
                </c:pt>
                <c:pt idx="237">
                  <c:v>378.0</c:v>
                </c:pt>
                <c:pt idx="238">
                  <c:v>378.0</c:v>
                </c:pt>
                <c:pt idx="239">
                  <c:v>378.0</c:v>
                </c:pt>
                <c:pt idx="240">
                  <c:v>378.0</c:v>
                </c:pt>
                <c:pt idx="241">
                  <c:v>378.0</c:v>
                </c:pt>
                <c:pt idx="242">
                  <c:v>377.0</c:v>
                </c:pt>
                <c:pt idx="243">
                  <c:v>377.0</c:v>
                </c:pt>
                <c:pt idx="244">
                  <c:v>377.0</c:v>
                </c:pt>
                <c:pt idx="245">
                  <c:v>376.0</c:v>
                </c:pt>
                <c:pt idx="246">
                  <c:v>376.0</c:v>
                </c:pt>
                <c:pt idx="247">
                  <c:v>375.0</c:v>
                </c:pt>
                <c:pt idx="248">
                  <c:v>374.0</c:v>
                </c:pt>
                <c:pt idx="249">
                  <c:v>373.0</c:v>
                </c:pt>
                <c:pt idx="250">
                  <c:v>373.0</c:v>
                </c:pt>
                <c:pt idx="251">
                  <c:v>372.0</c:v>
                </c:pt>
                <c:pt idx="252">
                  <c:v>372.0</c:v>
                </c:pt>
                <c:pt idx="253">
                  <c:v>372.0</c:v>
                </c:pt>
                <c:pt idx="254">
                  <c:v>371.0</c:v>
                </c:pt>
                <c:pt idx="255">
                  <c:v>370.0</c:v>
                </c:pt>
                <c:pt idx="256">
                  <c:v>370.0</c:v>
                </c:pt>
                <c:pt idx="257">
                  <c:v>370.0</c:v>
                </c:pt>
                <c:pt idx="258">
                  <c:v>369.0</c:v>
                </c:pt>
                <c:pt idx="259">
                  <c:v>369.0</c:v>
                </c:pt>
                <c:pt idx="260">
                  <c:v>369.0</c:v>
                </c:pt>
                <c:pt idx="261">
                  <c:v>369.0</c:v>
                </c:pt>
                <c:pt idx="262">
                  <c:v>368.0</c:v>
                </c:pt>
                <c:pt idx="263">
                  <c:v>368.0</c:v>
                </c:pt>
                <c:pt idx="264">
                  <c:v>368.0</c:v>
                </c:pt>
                <c:pt idx="265">
                  <c:v>368.0</c:v>
                </c:pt>
                <c:pt idx="266">
                  <c:v>368.0</c:v>
                </c:pt>
                <c:pt idx="267">
                  <c:v>366.0</c:v>
                </c:pt>
                <c:pt idx="268">
                  <c:v>366.0</c:v>
                </c:pt>
                <c:pt idx="269">
                  <c:v>365.0</c:v>
                </c:pt>
                <c:pt idx="270">
                  <c:v>365.0</c:v>
                </c:pt>
                <c:pt idx="271">
                  <c:v>365.0</c:v>
                </c:pt>
                <c:pt idx="272">
                  <c:v>365.0</c:v>
                </c:pt>
                <c:pt idx="273">
                  <c:v>364.0</c:v>
                </c:pt>
                <c:pt idx="274">
                  <c:v>364.0</c:v>
                </c:pt>
                <c:pt idx="275">
                  <c:v>364.0</c:v>
                </c:pt>
                <c:pt idx="276">
                  <c:v>364.0</c:v>
                </c:pt>
                <c:pt idx="277">
                  <c:v>364.0</c:v>
                </c:pt>
                <c:pt idx="278">
                  <c:v>364.0</c:v>
                </c:pt>
                <c:pt idx="279">
                  <c:v>363.0</c:v>
                </c:pt>
                <c:pt idx="280">
                  <c:v>362.0</c:v>
                </c:pt>
                <c:pt idx="281">
                  <c:v>362.0</c:v>
                </c:pt>
                <c:pt idx="282">
                  <c:v>361.0</c:v>
                </c:pt>
                <c:pt idx="283">
                  <c:v>361.0</c:v>
                </c:pt>
                <c:pt idx="284">
                  <c:v>360.0</c:v>
                </c:pt>
                <c:pt idx="285">
                  <c:v>360.0</c:v>
                </c:pt>
                <c:pt idx="286">
                  <c:v>360.0</c:v>
                </c:pt>
                <c:pt idx="287">
                  <c:v>360.0</c:v>
                </c:pt>
                <c:pt idx="288">
                  <c:v>359.0</c:v>
                </c:pt>
                <c:pt idx="289">
                  <c:v>359.0</c:v>
                </c:pt>
                <c:pt idx="290">
                  <c:v>359.0</c:v>
                </c:pt>
                <c:pt idx="291">
                  <c:v>358.0</c:v>
                </c:pt>
                <c:pt idx="292">
                  <c:v>358.0</c:v>
                </c:pt>
                <c:pt idx="293">
                  <c:v>358.0</c:v>
                </c:pt>
                <c:pt idx="294">
                  <c:v>357.0</c:v>
                </c:pt>
                <c:pt idx="295">
                  <c:v>357.0</c:v>
                </c:pt>
                <c:pt idx="296">
                  <c:v>356.0</c:v>
                </c:pt>
                <c:pt idx="297">
                  <c:v>356.0</c:v>
                </c:pt>
                <c:pt idx="298">
                  <c:v>356.0</c:v>
                </c:pt>
                <c:pt idx="299">
                  <c:v>356.0</c:v>
                </c:pt>
                <c:pt idx="300">
                  <c:v>355.0</c:v>
                </c:pt>
                <c:pt idx="301">
                  <c:v>355.0</c:v>
                </c:pt>
                <c:pt idx="302">
                  <c:v>355.0</c:v>
                </c:pt>
                <c:pt idx="303">
                  <c:v>355.0</c:v>
                </c:pt>
                <c:pt idx="304">
                  <c:v>354.0</c:v>
                </c:pt>
                <c:pt idx="305">
                  <c:v>353.0</c:v>
                </c:pt>
                <c:pt idx="306">
                  <c:v>353.0</c:v>
                </c:pt>
                <c:pt idx="307">
                  <c:v>353.0</c:v>
                </c:pt>
                <c:pt idx="308">
                  <c:v>352.0</c:v>
                </c:pt>
                <c:pt idx="309">
                  <c:v>351.0</c:v>
                </c:pt>
                <c:pt idx="310">
                  <c:v>351.0</c:v>
                </c:pt>
                <c:pt idx="311">
                  <c:v>351.0</c:v>
                </c:pt>
                <c:pt idx="312">
                  <c:v>351.0</c:v>
                </c:pt>
                <c:pt idx="313">
                  <c:v>351.0</c:v>
                </c:pt>
                <c:pt idx="314">
                  <c:v>351.0</c:v>
                </c:pt>
                <c:pt idx="315">
                  <c:v>350.0</c:v>
                </c:pt>
                <c:pt idx="316">
                  <c:v>350.0</c:v>
                </c:pt>
                <c:pt idx="317">
                  <c:v>350.0</c:v>
                </c:pt>
                <c:pt idx="318">
                  <c:v>350.0</c:v>
                </c:pt>
                <c:pt idx="319">
                  <c:v>349.0</c:v>
                </c:pt>
                <c:pt idx="320">
                  <c:v>349.0</c:v>
                </c:pt>
                <c:pt idx="321">
                  <c:v>348.0</c:v>
                </c:pt>
                <c:pt idx="322">
                  <c:v>348.0</c:v>
                </c:pt>
                <c:pt idx="323">
                  <c:v>347.0</c:v>
                </c:pt>
                <c:pt idx="324">
                  <c:v>347.0</c:v>
                </c:pt>
                <c:pt idx="325">
                  <c:v>347.0</c:v>
                </c:pt>
                <c:pt idx="326">
                  <c:v>347.0</c:v>
                </c:pt>
                <c:pt idx="327">
                  <c:v>347.0</c:v>
                </c:pt>
                <c:pt idx="328">
                  <c:v>347.0</c:v>
                </c:pt>
                <c:pt idx="329">
                  <c:v>346.0</c:v>
                </c:pt>
                <c:pt idx="330">
                  <c:v>345.0</c:v>
                </c:pt>
                <c:pt idx="331">
                  <c:v>344.0</c:v>
                </c:pt>
                <c:pt idx="332">
                  <c:v>344.0</c:v>
                </c:pt>
                <c:pt idx="333">
                  <c:v>344.0</c:v>
                </c:pt>
                <c:pt idx="334">
                  <c:v>344.0</c:v>
                </c:pt>
                <c:pt idx="335">
                  <c:v>343.0</c:v>
                </c:pt>
                <c:pt idx="336">
                  <c:v>343.0</c:v>
                </c:pt>
                <c:pt idx="337">
                  <c:v>343.0</c:v>
                </c:pt>
                <c:pt idx="338">
                  <c:v>342.0</c:v>
                </c:pt>
                <c:pt idx="339">
                  <c:v>342.0</c:v>
                </c:pt>
                <c:pt idx="340">
                  <c:v>342.0</c:v>
                </c:pt>
                <c:pt idx="341">
                  <c:v>341.0</c:v>
                </c:pt>
                <c:pt idx="342">
                  <c:v>341.0</c:v>
                </c:pt>
                <c:pt idx="343">
                  <c:v>341.0</c:v>
                </c:pt>
                <c:pt idx="344">
                  <c:v>341.0</c:v>
                </c:pt>
                <c:pt idx="345">
                  <c:v>341.0</c:v>
                </c:pt>
                <c:pt idx="346">
                  <c:v>341.0</c:v>
                </c:pt>
                <c:pt idx="347">
                  <c:v>341.0</c:v>
                </c:pt>
                <c:pt idx="348">
                  <c:v>340.0</c:v>
                </c:pt>
                <c:pt idx="349">
                  <c:v>340.0</c:v>
                </c:pt>
                <c:pt idx="350">
                  <c:v>340.0</c:v>
                </c:pt>
                <c:pt idx="351">
                  <c:v>340.0</c:v>
                </c:pt>
                <c:pt idx="352">
                  <c:v>339.0</c:v>
                </c:pt>
                <c:pt idx="353">
                  <c:v>339.0</c:v>
                </c:pt>
                <c:pt idx="354">
                  <c:v>339.0</c:v>
                </c:pt>
                <c:pt idx="355">
                  <c:v>339.0</c:v>
                </c:pt>
                <c:pt idx="356">
                  <c:v>338.0</c:v>
                </c:pt>
                <c:pt idx="357">
                  <c:v>338.0</c:v>
                </c:pt>
                <c:pt idx="358">
                  <c:v>338.0</c:v>
                </c:pt>
                <c:pt idx="359">
                  <c:v>338.0</c:v>
                </c:pt>
                <c:pt idx="360">
                  <c:v>337.0</c:v>
                </c:pt>
                <c:pt idx="361">
                  <c:v>337.0</c:v>
                </c:pt>
                <c:pt idx="362">
                  <c:v>337.0</c:v>
                </c:pt>
                <c:pt idx="363">
                  <c:v>337.0</c:v>
                </c:pt>
                <c:pt idx="364">
                  <c:v>337.0</c:v>
                </c:pt>
                <c:pt idx="365">
                  <c:v>337.0</c:v>
                </c:pt>
                <c:pt idx="366">
                  <c:v>337.0</c:v>
                </c:pt>
                <c:pt idx="367">
                  <c:v>336.0</c:v>
                </c:pt>
                <c:pt idx="368">
                  <c:v>335.0</c:v>
                </c:pt>
                <c:pt idx="369">
                  <c:v>335.0</c:v>
                </c:pt>
                <c:pt idx="370">
                  <c:v>334.0</c:v>
                </c:pt>
                <c:pt idx="371">
                  <c:v>332.0</c:v>
                </c:pt>
                <c:pt idx="372">
                  <c:v>332.0</c:v>
                </c:pt>
                <c:pt idx="373">
                  <c:v>332.0</c:v>
                </c:pt>
                <c:pt idx="374">
                  <c:v>332.0</c:v>
                </c:pt>
                <c:pt idx="375">
                  <c:v>331.0</c:v>
                </c:pt>
                <c:pt idx="376">
                  <c:v>331.0</c:v>
                </c:pt>
                <c:pt idx="377">
                  <c:v>331.0</c:v>
                </c:pt>
                <c:pt idx="378">
                  <c:v>331.0</c:v>
                </c:pt>
                <c:pt idx="379">
                  <c:v>331.0</c:v>
                </c:pt>
                <c:pt idx="380">
                  <c:v>330.0</c:v>
                </c:pt>
                <c:pt idx="381">
                  <c:v>330.0</c:v>
                </c:pt>
                <c:pt idx="382">
                  <c:v>329.0</c:v>
                </c:pt>
                <c:pt idx="383">
                  <c:v>329.0</c:v>
                </c:pt>
                <c:pt idx="384">
                  <c:v>329.0</c:v>
                </c:pt>
                <c:pt idx="385">
                  <c:v>328.0</c:v>
                </c:pt>
                <c:pt idx="386">
                  <c:v>328.0</c:v>
                </c:pt>
                <c:pt idx="387">
                  <c:v>328.0</c:v>
                </c:pt>
                <c:pt idx="388">
                  <c:v>328.0</c:v>
                </c:pt>
                <c:pt idx="389">
                  <c:v>327.0</c:v>
                </c:pt>
                <c:pt idx="390">
                  <c:v>327.0</c:v>
                </c:pt>
                <c:pt idx="391">
                  <c:v>326.0</c:v>
                </c:pt>
                <c:pt idx="392">
                  <c:v>326.0</c:v>
                </c:pt>
                <c:pt idx="393">
                  <c:v>326.0</c:v>
                </c:pt>
                <c:pt idx="394">
                  <c:v>326.0</c:v>
                </c:pt>
                <c:pt idx="395">
                  <c:v>326.0</c:v>
                </c:pt>
                <c:pt idx="396">
                  <c:v>326.0</c:v>
                </c:pt>
                <c:pt idx="397">
                  <c:v>325.0</c:v>
                </c:pt>
                <c:pt idx="398">
                  <c:v>325.0</c:v>
                </c:pt>
                <c:pt idx="399">
                  <c:v>325.0</c:v>
                </c:pt>
                <c:pt idx="400">
                  <c:v>324.0</c:v>
                </c:pt>
                <c:pt idx="401">
                  <c:v>323.0</c:v>
                </c:pt>
                <c:pt idx="402">
                  <c:v>323.0</c:v>
                </c:pt>
                <c:pt idx="403">
                  <c:v>323.0</c:v>
                </c:pt>
                <c:pt idx="404">
                  <c:v>322.0</c:v>
                </c:pt>
                <c:pt idx="405">
                  <c:v>322.0</c:v>
                </c:pt>
                <c:pt idx="406">
                  <c:v>322.0</c:v>
                </c:pt>
                <c:pt idx="407">
                  <c:v>322.0</c:v>
                </c:pt>
                <c:pt idx="408">
                  <c:v>321.0</c:v>
                </c:pt>
                <c:pt idx="409">
                  <c:v>321.0</c:v>
                </c:pt>
                <c:pt idx="410">
                  <c:v>319.0</c:v>
                </c:pt>
                <c:pt idx="411">
                  <c:v>319.0</c:v>
                </c:pt>
                <c:pt idx="412">
                  <c:v>318.0</c:v>
                </c:pt>
                <c:pt idx="413">
                  <c:v>318.0</c:v>
                </c:pt>
                <c:pt idx="414">
                  <c:v>318.0</c:v>
                </c:pt>
                <c:pt idx="415">
                  <c:v>318.0</c:v>
                </c:pt>
                <c:pt idx="416">
                  <c:v>318.0</c:v>
                </c:pt>
                <c:pt idx="417">
                  <c:v>317.0</c:v>
                </c:pt>
                <c:pt idx="418">
                  <c:v>317.0</c:v>
                </c:pt>
                <c:pt idx="419">
                  <c:v>317.0</c:v>
                </c:pt>
                <c:pt idx="420">
                  <c:v>316.0</c:v>
                </c:pt>
                <c:pt idx="421">
                  <c:v>316.0</c:v>
                </c:pt>
                <c:pt idx="422">
                  <c:v>316.0</c:v>
                </c:pt>
                <c:pt idx="423">
                  <c:v>315.0</c:v>
                </c:pt>
                <c:pt idx="424">
                  <c:v>315.0</c:v>
                </c:pt>
                <c:pt idx="425">
                  <c:v>315.0</c:v>
                </c:pt>
                <c:pt idx="426">
                  <c:v>314.0</c:v>
                </c:pt>
                <c:pt idx="427">
                  <c:v>313.0</c:v>
                </c:pt>
                <c:pt idx="428">
                  <c:v>313.0</c:v>
                </c:pt>
                <c:pt idx="429">
                  <c:v>312.0</c:v>
                </c:pt>
                <c:pt idx="430">
                  <c:v>312.0</c:v>
                </c:pt>
                <c:pt idx="431">
                  <c:v>311.0</c:v>
                </c:pt>
                <c:pt idx="432">
                  <c:v>311.0</c:v>
                </c:pt>
                <c:pt idx="433">
                  <c:v>311.0</c:v>
                </c:pt>
                <c:pt idx="434">
                  <c:v>311.0</c:v>
                </c:pt>
                <c:pt idx="435">
                  <c:v>311.0</c:v>
                </c:pt>
                <c:pt idx="436">
                  <c:v>310.0</c:v>
                </c:pt>
                <c:pt idx="437">
                  <c:v>310.0</c:v>
                </c:pt>
                <c:pt idx="438">
                  <c:v>310.0</c:v>
                </c:pt>
                <c:pt idx="439">
                  <c:v>309.0</c:v>
                </c:pt>
                <c:pt idx="440">
                  <c:v>308.0</c:v>
                </c:pt>
                <c:pt idx="441">
                  <c:v>308.0</c:v>
                </c:pt>
                <c:pt idx="442">
                  <c:v>308.0</c:v>
                </c:pt>
                <c:pt idx="443">
                  <c:v>307.0</c:v>
                </c:pt>
                <c:pt idx="444">
                  <c:v>306.0</c:v>
                </c:pt>
                <c:pt idx="445">
                  <c:v>306.0</c:v>
                </c:pt>
                <c:pt idx="446">
                  <c:v>305.0</c:v>
                </c:pt>
                <c:pt idx="447">
                  <c:v>305.0</c:v>
                </c:pt>
                <c:pt idx="448">
                  <c:v>304.0</c:v>
                </c:pt>
                <c:pt idx="449">
                  <c:v>304.0</c:v>
                </c:pt>
                <c:pt idx="450">
                  <c:v>304.0</c:v>
                </c:pt>
                <c:pt idx="451">
                  <c:v>304.0</c:v>
                </c:pt>
                <c:pt idx="452">
                  <c:v>304.0</c:v>
                </c:pt>
                <c:pt idx="453">
                  <c:v>303.0</c:v>
                </c:pt>
                <c:pt idx="454">
                  <c:v>303.0</c:v>
                </c:pt>
                <c:pt idx="455">
                  <c:v>303.0</c:v>
                </c:pt>
                <c:pt idx="456">
                  <c:v>303.0</c:v>
                </c:pt>
                <c:pt idx="457">
                  <c:v>303.0</c:v>
                </c:pt>
                <c:pt idx="458">
                  <c:v>302.0</c:v>
                </c:pt>
                <c:pt idx="459">
                  <c:v>302.0</c:v>
                </c:pt>
                <c:pt idx="460">
                  <c:v>302.0</c:v>
                </c:pt>
                <c:pt idx="461">
                  <c:v>302.0</c:v>
                </c:pt>
                <c:pt idx="462">
                  <c:v>302.0</c:v>
                </c:pt>
                <c:pt idx="463">
                  <c:v>302.0</c:v>
                </c:pt>
                <c:pt idx="464">
                  <c:v>300.0</c:v>
                </c:pt>
                <c:pt idx="465">
                  <c:v>300.0</c:v>
                </c:pt>
                <c:pt idx="466">
                  <c:v>300.0</c:v>
                </c:pt>
                <c:pt idx="467">
                  <c:v>300.0</c:v>
                </c:pt>
                <c:pt idx="468">
                  <c:v>300.0</c:v>
                </c:pt>
                <c:pt idx="469">
                  <c:v>300.0</c:v>
                </c:pt>
                <c:pt idx="470">
                  <c:v>299.0</c:v>
                </c:pt>
                <c:pt idx="471">
                  <c:v>299.0</c:v>
                </c:pt>
                <c:pt idx="472">
                  <c:v>299.0</c:v>
                </c:pt>
                <c:pt idx="473">
                  <c:v>299.0</c:v>
                </c:pt>
                <c:pt idx="474">
                  <c:v>299.0</c:v>
                </c:pt>
                <c:pt idx="475">
                  <c:v>299.0</c:v>
                </c:pt>
                <c:pt idx="476">
                  <c:v>298.0</c:v>
                </c:pt>
                <c:pt idx="477">
                  <c:v>298.0</c:v>
                </c:pt>
                <c:pt idx="478">
                  <c:v>298.0</c:v>
                </c:pt>
                <c:pt idx="479">
                  <c:v>298.0</c:v>
                </c:pt>
                <c:pt idx="480">
                  <c:v>298.0</c:v>
                </c:pt>
                <c:pt idx="481">
                  <c:v>297.0</c:v>
                </c:pt>
                <c:pt idx="482">
                  <c:v>297.0</c:v>
                </c:pt>
                <c:pt idx="483">
                  <c:v>297.0</c:v>
                </c:pt>
                <c:pt idx="484">
                  <c:v>297.0</c:v>
                </c:pt>
                <c:pt idx="485">
                  <c:v>297.0</c:v>
                </c:pt>
                <c:pt idx="486">
                  <c:v>297.0</c:v>
                </c:pt>
                <c:pt idx="487">
                  <c:v>297.0</c:v>
                </c:pt>
                <c:pt idx="488">
                  <c:v>297.0</c:v>
                </c:pt>
                <c:pt idx="489">
                  <c:v>297.0</c:v>
                </c:pt>
                <c:pt idx="490">
                  <c:v>296.0</c:v>
                </c:pt>
                <c:pt idx="491">
                  <c:v>296.0</c:v>
                </c:pt>
                <c:pt idx="492">
                  <c:v>295.0</c:v>
                </c:pt>
                <c:pt idx="493">
                  <c:v>295.0</c:v>
                </c:pt>
                <c:pt idx="494">
                  <c:v>295.0</c:v>
                </c:pt>
                <c:pt idx="495">
                  <c:v>295.0</c:v>
                </c:pt>
                <c:pt idx="496">
                  <c:v>295.0</c:v>
                </c:pt>
                <c:pt idx="497">
                  <c:v>295.0</c:v>
                </c:pt>
                <c:pt idx="498">
                  <c:v>295.0</c:v>
                </c:pt>
                <c:pt idx="499">
                  <c:v>294.0</c:v>
                </c:pt>
                <c:pt idx="500">
                  <c:v>294.0</c:v>
                </c:pt>
                <c:pt idx="501">
                  <c:v>294.0</c:v>
                </c:pt>
                <c:pt idx="502">
                  <c:v>294.0</c:v>
                </c:pt>
                <c:pt idx="503">
                  <c:v>294.0</c:v>
                </c:pt>
                <c:pt idx="504">
                  <c:v>292.0</c:v>
                </c:pt>
                <c:pt idx="505">
                  <c:v>292.0</c:v>
                </c:pt>
                <c:pt idx="506">
                  <c:v>292.0</c:v>
                </c:pt>
                <c:pt idx="507">
                  <c:v>291.0</c:v>
                </c:pt>
                <c:pt idx="508">
                  <c:v>291.0</c:v>
                </c:pt>
                <c:pt idx="509">
                  <c:v>290.0</c:v>
                </c:pt>
                <c:pt idx="510">
                  <c:v>290.0</c:v>
                </c:pt>
                <c:pt idx="511">
                  <c:v>290.0</c:v>
                </c:pt>
                <c:pt idx="512">
                  <c:v>289.0</c:v>
                </c:pt>
                <c:pt idx="513">
                  <c:v>289.0</c:v>
                </c:pt>
                <c:pt idx="514">
                  <c:v>289.0</c:v>
                </c:pt>
                <c:pt idx="515">
                  <c:v>289.0</c:v>
                </c:pt>
                <c:pt idx="516">
                  <c:v>289.0</c:v>
                </c:pt>
                <c:pt idx="517">
                  <c:v>289.0</c:v>
                </c:pt>
                <c:pt idx="518">
                  <c:v>289.0</c:v>
                </c:pt>
                <c:pt idx="519">
                  <c:v>289.0</c:v>
                </c:pt>
                <c:pt idx="520">
                  <c:v>289.0</c:v>
                </c:pt>
                <c:pt idx="521">
                  <c:v>288.0</c:v>
                </c:pt>
                <c:pt idx="522">
                  <c:v>288.0</c:v>
                </c:pt>
                <c:pt idx="523">
                  <c:v>288.0</c:v>
                </c:pt>
                <c:pt idx="524">
                  <c:v>287.0</c:v>
                </c:pt>
                <c:pt idx="525">
                  <c:v>287.0</c:v>
                </c:pt>
                <c:pt idx="526">
                  <c:v>287.0</c:v>
                </c:pt>
                <c:pt idx="527">
                  <c:v>287.0</c:v>
                </c:pt>
                <c:pt idx="528">
                  <c:v>287.0</c:v>
                </c:pt>
                <c:pt idx="529">
                  <c:v>286.0</c:v>
                </c:pt>
                <c:pt idx="530">
                  <c:v>286.0</c:v>
                </c:pt>
                <c:pt idx="531">
                  <c:v>286.0</c:v>
                </c:pt>
                <c:pt idx="532">
                  <c:v>286.0</c:v>
                </c:pt>
                <c:pt idx="533">
                  <c:v>285.0</c:v>
                </c:pt>
                <c:pt idx="534">
                  <c:v>285.0</c:v>
                </c:pt>
                <c:pt idx="535">
                  <c:v>284.0</c:v>
                </c:pt>
                <c:pt idx="536">
                  <c:v>284.0</c:v>
                </c:pt>
                <c:pt idx="537">
                  <c:v>284.0</c:v>
                </c:pt>
                <c:pt idx="538">
                  <c:v>283.0</c:v>
                </c:pt>
                <c:pt idx="539">
                  <c:v>283.0</c:v>
                </c:pt>
                <c:pt idx="540">
                  <c:v>282.0</c:v>
                </c:pt>
                <c:pt idx="541">
                  <c:v>282.0</c:v>
                </c:pt>
                <c:pt idx="542">
                  <c:v>282.0</c:v>
                </c:pt>
                <c:pt idx="543">
                  <c:v>282.0</c:v>
                </c:pt>
                <c:pt idx="544">
                  <c:v>282.0</c:v>
                </c:pt>
                <c:pt idx="545">
                  <c:v>282.0</c:v>
                </c:pt>
                <c:pt idx="546">
                  <c:v>282.0</c:v>
                </c:pt>
                <c:pt idx="547">
                  <c:v>281.0</c:v>
                </c:pt>
                <c:pt idx="548">
                  <c:v>281.0</c:v>
                </c:pt>
                <c:pt idx="549">
                  <c:v>281.0</c:v>
                </c:pt>
                <c:pt idx="550">
                  <c:v>281.0</c:v>
                </c:pt>
                <c:pt idx="551">
                  <c:v>281.0</c:v>
                </c:pt>
                <c:pt idx="552">
                  <c:v>280.0</c:v>
                </c:pt>
                <c:pt idx="553">
                  <c:v>280.0</c:v>
                </c:pt>
                <c:pt idx="554">
                  <c:v>280.0</c:v>
                </c:pt>
                <c:pt idx="555">
                  <c:v>280.0</c:v>
                </c:pt>
                <c:pt idx="556">
                  <c:v>280.0</c:v>
                </c:pt>
                <c:pt idx="557">
                  <c:v>280.0</c:v>
                </c:pt>
                <c:pt idx="558">
                  <c:v>280.0</c:v>
                </c:pt>
                <c:pt idx="559">
                  <c:v>279.0</c:v>
                </c:pt>
                <c:pt idx="560">
                  <c:v>279.0</c:v>
                </c:pt>
                <c:pt idx="561">
                  <c:v>279.0</c:v>
                </c:pt>
                <c:pt idx="562">
                  <c:v>279.0</c:v>
                </c:pt>
                <c:pt idx="563">
                  <c:v>279.0</c:v>
                </c:pt>
                <c:pt idx="564">
                  <c:v>279.0</c:v>
                </c:pt>
                <c:pt idx="565">
                  <c:v>278.0</c:v>
                </c:pt>
                <c:pt idx="566">
                  <c:v>278.0</c:v>
                </c:pt>
                <c:pt idx="567">
                  <c:v>278.0</c:v>
                </c:pt>
                <c:pt idx="568">
                  <c:v>277.0</c:v>
                </c:pt>
                <c:pt idx="569">
                  <c:v>277.0</c:v>
                </c:pt>
                <c:pt idx="570">
                  <c:v>277.0</c:v>
                </c:pt>
                <c:pt idx="571">
                  <c:v>276.0</c:v>
                </c:pt>
                <c:pt idx="572">
                  <c:v>276.0</c:v>
                </c:pt>
                <c:pt idx="573">
                  <c:v>276.0</c:v>
                </c:pt>
                <c:pt idx="574">
                  <c:v>276.0</c:v>
                </c:pt>
                <c:pt idx="575">
                  <c:v>276.0</c:v>
                </c:pt>
                <c:pt idx="576">
                  <c:v>275.0</c:v>
                </c:pt>
                <c:pt idx="577">
                  <c:v>275.0</c:v>
                </c:pt>
                <c:pt idx="578">
                  <c:v>274.0</c:v>
                </c:pt>
                <c:pt idx="579">
                  <c:v>274.0</c:v>
                </c:pt>
                <c:pt idx="580">
                  <c:v>274.0</c:v>
                </c:pt>
                <c:pt idx="581">
                  <c:v>274.0</c:v>
                </c:pt>
                <c:pt idx="582">
                  <c:v>274.0</c:v>
                </c:pt>
                <c:pt idx="583">
                  <c:v>273.0</c:v>
                </c:pt>
                <c:pt idx="584">
                  <c:v>272.0</c:v>
                </c:pt>
                <c:pt idx="585">
                  <c:v>272.0</c:v>
                </c:pt>
                <c:pt idx="586">
                  <c:v>272.0</c:v>
                </c:pt>
                <c:pt idx="587">
                  <c:v>272.0</c:v>
                </c:pt>
                <c:pt idx="588">
                  <c:v>272.0</c:v>
                </c:pt>
                <c:pt idx="589">
                  <c:v>272.0</c:v>
                </c:pt>
                <c:pt idx="590">
                  <c:v>271.0</c:v>
                </c:pt>
                <c:pt idx="591">
                  <c:v>271.0</c:v>
                </c:pt>
                <c:pt idx="592">
                  <c:v>271.0</c:v>
                </c:pt>
                <c:pt idx="593">
                  <c:v>271.0</c:v>
                </c:pt>
                <c:pt idx="594">
                  <c:v>271.0</c:v>
                </c:pt>
                <c:pt idx="595">
                  <c:v>271.0</c:v>
                </c:pt>
                <c:pt idx="596">
                  <c:v>271.0</c:v>
                </c:pt>
                <c:pt idx="597">
                  <c:v>270.0</c:v>
                </c:pt>
                <c:pt idx="598">
                  <c:v>270.0</c:v>
                </c:pt>
                <c:pt idx="599">
                  <c:v>270.0</c:v>
                </c:pt>
                <c:pt idx="600">
                  <c:v>270.0</c:v>
                </c:pt>
                <c:pt idx="601">
                  <c:v>270.0</c:v>
                </c:pt>
                <c:pt idx="602">
                  <c:v>269.0</c:v>
                </c:pt>
                <c:pt idx="603">
                  <c:v>269.0</c:v>
                </c:pt>
                <c:pt idx="604">
                  <c:v>269.0</c:v>
                </c:pt>
                <c:pt idx="605">
                  <c:v>269.0</c:v>
                </c:pt>
                <c:pt idx="606">
                  <c:v>269.0</c:v>
                </c:pt>
                <c:pt idx="607">
                  <c:v>269.0</c:v>
                </c:pt>
                <c:pt idx="608">
                  <c:v>268.0</c:v>
                </c:pt>
                <c:pt idx="609">
                  <c:v>267.0</c:v>
                </c:pt>
                <c:pt idx="610">
                  <c:v>267.0</c:v>
                </c:pt>
                <c:pt idx="611">
                  <c:v>267.0</c:v>
                </c:pt>
                <c:pt idx="612">
                  <c:v>267.0</c:v>
                </c:pt>
                <c:pt idx="613">
                  <c:v>266.0</c:v>
                </c:pt>
                <c:pt idx="614">
                  <c:v>266.0</c:v>
                </c:pt>
                <c:pt idx="615">
                  <c:v>265.0</c:v>
                </c:pt>
                <c:pt idx="616">
                  <c:v>265.0</c:v>
                </c:pt>
                <c:pt idx="617">
                  <c:v>265.0</c:v>
                </c:pt>
                <c:pt idx="618">
                  <c:v>265.0</c:v>
                </c:pt>
                <c:pt idx="619">
                  <c:v>265.0</c:v>
                </c:pt>
                <c:pt idx="620">
                  <c:v>264.0</c:v>
                </c:pt>
                <c:pt idx="621">
                  <c:v>264.0</c:v>
                </c:pt>
                <c:pt idx="622">
                  <c:v>264.0</c:v>
                </c:pt>
                <c:pt idx="623">
                  <c:v>264.0</c:v>
                </c:pt>
                <c:pt idx="624">
                  <c:v>263.0</c:v>
                </c:pt>
                <c:pt idx="625">
                  <c:v>263.0</c:v>
                </c:pt>
                <c:pt idx="626">
                  <c:v>263.0</c:v>
                </c:pt>
                <c:pt idx="627">
                  <c:v>263.0</c:v>
                </c:pt>
                <c:pt idx="628">
                  <c:v>263.0</c:v>
                </c:pt>
                <c:pt idx="629">
                  <c:v>263.0</c:v>
                </c:pt>
                <c:pt idx="630">
                  <c:v>263.0</c:v>
                </c:pt>
                <c:pt idx="631">
                  <c:v>263.0</c:v>
                </c:pt>
                <c:pt idx="632">
                  <c:v>263.0</c:v>
                </c:pt>
                <c:pt idx="633">
                  <c:v>262.0</c:v>
                </c:pt>
                <c:pt idx="634">
                  <c:v>262.0</c:v>
                </c:pt>
                <c:pt idx="635">
                  <c:v>262.0</c:v>
                </c:pt>
                <c:pt idx="636">
                  <c:v>262.0</c:v>
                </c:pt>
                <c:pt idx="637">
                  <c:v>262.0</c:v>
                </c:pt>
                <c:pt idx="638">
                  <c:v>262.0</c:v>
                </c:pt>
                <c:pt idx="639">
                  <c:v>261.0</c:v>
                </c:pt>
                <c:pt idx="640">
                  <c:v>261.0</c:v>
                </c:pt>
                <c:pt idx="641">
                  <c:v>261.0</c:v>
                </c:pt>
                <c:pt idx="642">
                  <c:v>260.0</c:v>
                </c:pt>
                <c:pt idx="643">
                  <c:v>260.0</c:v>
                </c:pt>
                <c:pt idx="644">
                  <c:v>260.0</c:v>
                </c:pt>
                <c:pt idx="645">
                  <c:v>260.0</c:v>
                </c:pt>
                <c:pt idx="646">
                  <c:v>259.0</c:v>
                </c:pt>
                <c:pt idx="647">
                  <c:v>258.0</c:v>
                </c:pt>
                <c:pt idx="648">
                  <c:v>258.0</c:v>
                </c:pt>
                <c:pt idx="649">
                  <c:v>258.0</c:v>
                </c:pt>
                <c:pt idx="650">
                  <c:v>258.0</c:v>
                </c:pt>
                <c:pt idx="651">
                  <c:v>258.0</c:v>
                </c:pt>
                <c:pt idx="652">
                  <c:v>258.0</c:v>
                </c:pt>
                <c:pt idx="653">
                  <c:v>257.0</c:v>
                </c:pt>
                <c:pt idx="654">
                  <c:v>257.0</c:v>
                </c:pt>
                <c:pt idx="655">
                  <c:v>257.0</c:v>
                </c:pt>
                <c:pt idx="656">
                  <c:v>257.0</c:v>
                </c:pt>
                <c:pt idx="657">
                  <c:v>257.0</c:v>
                </c:pt>
                <c:pt idx="658">
                  <c:v>257.0</c:v>
                </c:pt>
                <c:pt idx="659">
                  <c:v>256.0</c:v>
                </c:pt>
                <c:pt idx="660">
                  <c:v>256.0</c:v>
                </c:pt>
                <c:pt idx="661">
                  <c:v>256.0</c:v>
                </c:pt>
                <c:pt idx="662">
                  <c:v>256.0</c:v>
                </c:pt>
                <c:pt idx="663">
                  <c:v>256.0</c:v>
                </c:pt>
                <c:pt idx="664">
                  <c:v>255.0</c:v>
                </c:pt>
                <c:pt idx="665">
                  <c:v>255.0</c:v>
                </c:pt>
                <c:pt idx="666">
                  <c:v>255.0</c:v>
                </c:pt>
                <c:pt idx="667">
                  <c:v>255.0</c:v>
                </c:pt>
                <c:pt idx="668">
                  <c:v>255.0</c:v>
                </c:pt>
                <c:pt idx="669">
                  <c:v>255.0</c:v>
                </c:pt>
                <c:pt idx="670">
                  <c:v>254.0</c:v>
                </c:pt>
                <c:pt idx="671">
                  <c:v>254.0</c:v>
                </c:pt>
                <c:pt idx="672">
                  <c:v>254.0</c:v>
                </c:pt>
                <c:pt idx="673">
                  <c:v>254.0</c:v>
                </c:pt>
                <c:pt idx="674">
                  <c:v>254.0</c:v>
                </c:pt>
                <c:pt idx="675">
                  <c:v>253.0</c:v>
                </c:pt>
                <c:pt idx="676">
                  <c:v>253.0</c:v>
                </c:pt>
                <c:pt idx="677">
                  <c:v>253.0</c:v>
                </c:pt>
                <c:pt idx="678">
                  <c:v>253.0</c:v>
                </c:pt>
                <c:pt idx="679">
                  <c:v>253.0</c:v>
                </c:pt>
                <c:pt idx="680">
                  <c:v>252.0</c:v>
                </c:pt>
                <c:pt idx="681">
                  <c:v>252.0</c:v>
                </c:pt>
                <c:pt idx="682">
                  <c:v>252.0</c:v>
                </c:pt>
                <c:pt idx="683">
                  <c:v>251.0</c:v>
                </c:pt>
                <c:pt idx="684">
                  <c:v>251.0</c:v>
                </c:pt>
                <c:pt idx="685">
                  <c:v>251.0</c:v>
                </c:pt>
                <c:pt idx="686">
                  <c:v>251.0</c:v>
                </c:pt>
                <c:pt idx="687">
                  <c:v>251.0</c:v>
                </c:pt>
                <c:pt idx="688">
                  <c:v>250.0</c:v>
                </c:pt>
                <c:pt idx="689">
                  <c:v>250.0</c:v>
                </c:pt>
                <c:pt idx="690">
                  <c:v>250.0</c:v>
                </c:pt>
                <c:pt idx="691">
                  <c:v>250.0</c:v>
                </c:pt>
                <c:pt idx="692">
                  <c:v>250.0</c:v>
                </c:pt>
                <c:pt idx="693">
                  <c:v>250.0</c:v>
                </c:pt>
                <c:pt idx="694">
                  <c:v>250.0</c:v>
                </c:pt>
                <c:pt idx="695">
                  <c:v>249.0</c:v>
                </c:pt>
                <c:pt idx="696">
                  <c:v>249.0</c:v>
                </c:pt>
                <c:pt idx="697">
                  <c:v>249.0</c:v>
                </c:pt>
                <c:pt idx="698">
                  <c:v>249.0</c:v>
                </c:pt>
                <c:pt idx="699">
                  <c:v>248.0</c:v>
                </c:pt>
                <c:pt idx="700">
                  <c:v>248.0</c:v>
                </c:pt>
                <c:pt idx="701">
                  <c:v>248.0</c:v>
                </c:pt>
                <c:pt idx="702">
                  <c:v>248.0</c:v>
                </c:pt>
                <c:pt idx="703">
                  <c:v>247.0</c:v>
                </c:pt>
                <c:pt idx="704">
                  <c:v>247.0</c:v>
                </c:pt>
                <c:pt idx="705">
                  <c:v>246.0</c:v>
                </c:pt>
                <c:pt idx="706">
                  <c:v>246.0</c:v>
                </c:pt>
                <c:pt idx="707">
                  <c:v>246.0</c:v>
                </c:pt>
                <c:pt idx="708">
                  <c:v>244.0</c:v>
                </c:pt>
                <c:pt idx="709">
                  <c:v>244.0</c:v>
                </c:pt>
                <c:pt idx="710">
                  <c:v>244.0</c:v>
                </c:pt>
                <c:pt idx="711">
                  <c:v>244.0</c:v>
                </c:pt>
                <c:pt idx="712">
                  <c:v>244.0</c:v>
                </c:pt>
                <c:pt idx="713">
                  <c:v>244.0</c:v>
                </c:pt>
                <c:pt idx="714">
                  <c:v>244.0</c:v>
                </c:pt>
                <c:pt idx="715">
                  <c:v>243.0</c:v>
                </c:pt>
                <c:pt idx="716">
                  <c:v>243.0</c:v>
                </c:pt>
                <c:pt idx="717">
                  <c:v>243.0</c:v>
                </c:pt>
                <c:pt idx="718">
                  <c:v>243.0</c:v>
                </c:pt>
                <c:pt idx="719">
                  <c:v>243.0</c:v>
                </c:pt>
                <c:pt idx="720">
                  <c:v>243.0</c:v>
                </c:pt>
                <c:pt idx="721">
                  <c:v>242.0</c:v>
                </c:pt>
                <c:pt idx="722">
                  <c:v>242.0</c:v>
                </c:pt>
                <c:pt idx="723">
                  <c:v>242.0</c:v>
                </c:pt>
                <c:pt idx="724">
                  <c:v>242.0</c:v>
                </c:pt>
                <c:pt idx="725">
                  <c:v>241.0</c:v>
                </c:pt>
                <c:pt idx="726">
                  <c:v>241.0</c:v>
                </c:pt>
                <c:pt idx="727">
                  <c:v>241.0</c:v>
                </c:pt>
                <c:pt idx="728">
                  <c:v>241.0</c:v>
                </c:pt>
                <c:pt idx="729">
                  <c:v>241.0</c:v>
                </c:pt>
                <c:pt idx="730">
                  <c:v>241.0</c:v>
                </c:pt>
                <c:pt idx="731">
                  <c:v>241.0</c:v>
                </c:pt>
                <c:pt idx="732">
                  <c:v>241.0</c:v>
                </c:pt>
                <c:pt idx="733">
                  <c:v>240.0</c:v>
                </c:pt>
                <c:pt idx="734">
                  <c:v>240.0</c:v>
                </c:pt>
                <c:pt idx="735">
                  <c:v>240.0</c:v>
                </c:pt>
                <c:pt idx="736">
                  <c:v>240.0</c:v>
                </c:pt>
                <c:pt idx="737">
                  <c:v>240.0</c:v>
                </c:pt>
                <c:pt idx="738">
                  <c:v>239.0</c:v>
                </c:pt>
                <c:pt idx="739">
                  <c:v>238.0</c:v>
                </c:pt>
                <c:pt idx="740">
                  <c:v>238.0</c:v>
                </c:pt>
                <c:pt idx="741">
                  <c:v>238.0</c:v>
                </c:pt>
                <c:pt idx="742">
                  <c:v>238.0</c:v>
                </c:pt>
                <c:pt idx="743">
                  <c:v>237.0</c:v>
                </c:pt>
                <c:pt idx="744">
                  <c:v>237.0</c:v>
                </c:pt>
                <c:pt idx="745">
                  <c:v>237.0</c:v>
                </c:pt>
                <c:pt idx="746">
                  <c:v>237.0</c:v>
                </c:pt>
                <c:pt idx="747">
                  <c:v>237.0</c:v>
                </c:pt>
                <c:pt idx="748">
                  <c:v>236.0</c:v>
                </c:pt>
                <c:pt idx="749">
                  <c:v>236.0</c:v>
                </c:pt>
                <c:pt idx="750">
                  <c:v>236.0</c:v>
                </c:pt>
                <c:pt idx="751">
                  <c:v>236.0</c:v>
                </c:pt>
                <c:pt idx="752">
                  <c:v>236.0</c:v>
                </c:pt>
                <c:pt idx="753">
                  <c:v>236.0</c:v>
                </c:pt>
                <c:pt idx="754">
                  <c:v>236.0</c:v>
                </c:pt>
                <c:pt idx="755">
                  <c:v>236.0</c:v>
                </c:pt>
                <c:pt idx="756">
                  <c:v>235.0</c:v>
                </c:pt>
                <c:pt idx="757">
                  <c:v>235.0</c:v>
                </c:pt>
                <c:pt idx="758">
                  <c:v>235.0</c:v>
                </c:pt>
                <c:pt idx="759">
                  <c:v>235.0</c:v>
                </c:pt>
                <c:pt idx="760">
                  <c:v>235.0</c:v>
                </c:pt>
                <c:pt idx="761">
                  <c:v>235.0</c:v>
                </c:pt>
                <c:pt idx="762">
                  <c:v>235.0</c:v>
                </c:pt>
                <c:pt idx="763">
                  <c:v>234.0</c:v>
                </c:pt>
                <c:pt idx="764">
                  <c:v>234.0</c:v>
                </c:pt>
                <c:pt idx="765">
                  <c:v>234.0</c:v>
                </c:pt>
                <c:pt idx="766">
                  <c:v>234.0</c:v>
                </c:pt>
                <c:pt idx="767">
                  <c:v>233.0</c:v>
                </c:pt>
                <c:pt idx="768">
                  <c:v>233.0</c:v>
                </c:pt>
                <c:pt idx="769">
                  <c:v>233.0</c:v>
                </c:pt>
                <c:pt idx="770">
                  <c:v>233.0</c:v>
                </c:pt>
                <c:pt idx="771">
                  <c:v>233.0</c:v>
                </c:pt>
                <c:pt idx="772">
                  <c:v>233.0</c:v>
                </c:pt>
                <c:pt idx="773">
                  <c:v>233.0</c:v>
                </c:pt>
                <c:pt idx="774">
                  <c:v>233.0</c:v>
                </c:pt>
                <c:pt idx="775">
                  <c:v>233.0</c:v>
                </c:pt>
                <c:pt idx="776">
                  <c:v>233.0</c:v>
                </c:pt>
                <c:pt idx="777">
                  <c:v>232.0</c:v>
                </c:pt>
                <c:pt idx="778">
                  <c:v>232.0</c:v>
                </c:pt>
                <c:pt idx="779">
                  <c:v>232.0</c:v>
                </c:pt>
                <c:pt idx="780">
                  <c:v>232.0</c:v>
                </c:pt>
                <c:pt idx="781">
                  <c:v>232.0</c:v>
                </c:pt>
                <c:pt idx="782">
                  <c:v>232.0</c:v>
                </c:pt>
                <c:pt idx="783">
                  <c:v>231.0</c:v>
                </c:pt>
                <c:pt idx="784">
                  <c:v>231.0</c:v>
                </c:pt>
                <c:pt idx="785">
                  <c:v>231.0</c:v>
                </c:pt>
                <c:pt idx="786">
                  <c:v>231.0</c:v>
                </c:pt>
                <c:pt idx="787">
                  <c:v>231.0</c:v>
                </c:pt>
                <c:pt idx="788">
                  <c:v>231.0</c:v>
                </c:pt>
                <c:pt idx="789">
                  <c:v>230.0</c:v>
                </c:pt>
                <c:pt idx="790">
                  <c:v>230.0</c:v>
                </c:pt>
                <c:pt idx="791">
                  <c:v>230.0</c:v>
                </c:pt>
                <c:pt idx="792">
                  <c:v>230.0</c:v>
                </c:pt>
                <c:pt idx="793">
                  <c:v>230.0</c:v>
                </c:pt>
                <c:pt idx="794">
                  <c:v>230.0</c:v>
                </c:pt>
                <c:pt idx="795">
                  <c:v>229.0</c:v>
                </c:pt>
                <c:pt idx="796">
                  <c:v>229.0</c:v>
                </c:pt>
                <c:pt idx="797">
                  <c:v>229.0</c:v>
                </c:pt>
                <c:pt idx="798">
                  <c:v>229.0</c:v>
                </c:pt>
                <c:pt idx="799">
                  <c:v>228.0</c:v>
                </c:pt>
                <c:pt idx="800">
                  <c:v>228.0</c:v>
                </c:pt>
                <c:pt idx="801">
                  <c:v>227.0</c:v>
                </c:pt>
                <c:pt idx="802">
                  <c:v>227.0</c:v>
                </c:pt>
                <c:pt idx="803">
                  <c:v>227.0</c:v>
                </c:pt>
                <c:pt idx="804">
                  <c:v>227.0</c:v>
                </c:pt>
                <c:pt idx="805">
                  <c:v>227.0</c:v>
                </c:pt>
                <c:pt idx="806">
                  <c:v>227.0</c:v>
                </c:pt>
                <c:pt idx="807">
                  <c:v>226.0</c:v>
                </c:pt>
                <c:pt idx="808">
                  <c:v>226.0</c:v>
                </c:pt>
                <c:pt idx="809">
                  <c:v>226.0</c:v>
                </c:pt>
                <c:pt idx="810">
                  <c:v>226.0</c:v>
                </c:pt>
                <c:pt idx="811">
                  <c:v>225.0</c:v>
                </c:pt>
                <c:pt idx="812">
                  <c:v>225.0</c:v>
                </c:pt>
                <c:pt idx="813">
                  <c:v>225.0</c:v>
                </c:pt>
                <c:pt idx="814">
                  <c:v>225.0</c:v>
                </c:pt>
                <c:pt idx="815">
                  <c:v>224.0</c:v>
                </c:pt>
                <c:pt idx="816">
                  <c:v>224.0</c:v>
                </c:pt>
                <c:pt idx="817">
                  <c:v>224.0</c:v>
                </c:pt>
                <c:pt idx="818">
                  <c:v>224.0</c:v>
                </c:pt>
                <c:pt idx="819">
                  <c:v>224.0</c:v>
                </c:pt>
                <c:pt idx="820">
                  <c:v>224.0</c:v>
                </c:pt>
                <c:pt idx="821">
                  <c:v>224.0</c:v>
                </c:pt>
                <c:pt idx="822">
                  <c:v>223.0</c:v>
                </c:pt>
                <c:pt idx="823">
                  <c:v>223.0</c:v>
                </c:pt>
                <c:pt idx="824">
                  <c:v>223.0</c:v>
                </c:pt>
                <c:pt idx="825">
                  <c:v>223.0</c:v>
                </c:pt>
                <c:pt idx="826">
                  <c:v>223.0</c:v>
                </c:pt>
                <c:pt idx="827">
                  <c:v>222.0</c:v>
                </c:pt>
                <c:pt idx="828">
                  <c:v>222.0</c:v>
                </c:pt>
                <c:pt idx="829">
                  <c:v>222.0</c:v>
                </c:pt>
                <c:pt idx="830">
                  <c:v>221.0</c:v>
                </c:pt>
                <c:pt idx="831">
                  <c:v>221.0</c:v>
                </c:pt>
                <c:pt idx="832">
                  <c:v>221.0</c:v>
                </c:pt>
                <c:pt idx="833">
                  <c:v>221.0</c:v>
                </c:pt>
                <c:pt idx="834">
                  <c:v>221.0</c:v>
                </c:pt>
                <c:pt idx="835">
                  <c:v>220.0</c:v>
                </c:pt>
                <c:pt idx="836">
                  <c:v>220.0</c:v>
                </c:pt>
                <c:pt idx="837">
                  <c:v>220.0</c:v>
                </c:pt>
                <c:pt idx="838">
                  <c:v>220.0</c:v>
                </c:pt>
                <c:pt idx="839">
                  <c:v>220.0</c:v>
                </c:pt>
                <c:pt idx="840">
                  <c:v>220.0</c:v>
                </c:pt>
                <c:pt idx="841">
                  <c:v>220.0</c:v>
                </c:pt>
                <c:pt idx="842">
                  <c:v>219.0</c:v>
                </c:pt>
                <c:pt idx="843">
                  <c:v>219.0</c:v>
                </c:pt>
                <c:pt idx="844">
                  <c:v>218.0</c:v>
                </c:pt>
                <c:pt idx="845">
                  <c:v>218.0</c:v>
                </c:pt>
                <c:pt idx="846">
                  <c:v>218.0</c:v>
                </c:pt>
                <c:pt idx="847">
                  <c:v>217.0</c:v>
                </c:pt>
                <c:pt idx="848">
                  <c:v>217.0</c:v>
                </c:pt>
                <c:pt idx="849">
                  <c:v>217.0</c:v>
                </c:pt>
                <c:pt idx="850">
                  <c:v>216.0</c:v>
                </c:pt>
                <c:pt idx="851">
                  <c:v>216.0</c:v>
                </c:pt>
                <c:pt idx="852">
                  <c:v>216.0</c:v>
                </c:pt>
                <c:pt idx="853">
                  <c:v>216.0</c:v>
                </c:pt>
                <c:pt idx="854">
                  <c:v>216.0</c:v>
                </c:pt>
                <c:pt idx="855">
                  <c:v>216.0</c:v>
                </c:pt>
                <c:pt idx="856">
                  <c:v>215.0</c:v>
                </c:pt>
                <c:pt idx="857">
                  <c:v>215.0</c:v>
                </c:pt>
                <c:pt idx="858">
                  <c:v>215.0</c:v>
                </c:pt>
                <c:pt idx="859">
                  <c:v>215.0</c:v>
                </c:pt>
                <c:pt idx="860">
                  <c:v>215.0</c:v>
                </c:pt>
                <c:pt idx="861">
                  <c:v>215.0</c:v>
                </c:pt>
                <c:pt idx="862">
                  <c:v>215.0</c:v>
                </c:pt>
                <c:pt idx="863">
                  <c:v>215.0</c:v>
                </c:pt>
                <c:pt idx="864">
                  <c:v>215.0</c:v>
                </c:pt>
                <c:pt idx="865">
                  <c:v>215.0</c:v>
                </c:pt>
                <c:pt idx="866">
                  <c:v>214.0</c:v>
                </c:pt>
                <c:pt idx="867">
                  <c:v>214.0</c:v>
                </c:pt>
                <c:pt idx="868">
                  <c:v>214.0</c:v>
                </c:pt>
                <c:pt idx="869">
                  <c:v>214.0</c:v>
                </c:pt>
                <c:pt idx="870">
                  <c:v>214.0</c:v>
                </c:pt>
                <c:pt idx="871">
                  <c:v>214.0</c:v>
                </c:pt>
                <c:pt idx="872">
                  <c:v>214.0</c:v>
                </c:pt>
                <c:pt idx="873">
                  <c:v>213.0</c:v>
                </c:pt>
                <c:pt idx="874">
                  <c:v>213.0</c:v>
                </c:pt>
                <c:pt idx="875">
                  <c:v>213.0</c:v>
                </c:pt>
                <c:pt idx="876">
                  <c:v>213.0</c:v>
                </c:pt>
                <c:pt idx="877">
                  <c:v>213.0</c:v>
                </c:pt>
                <c:pt idx="878">
                  <c:v>213.0</c:v>
                </c:pt>
                <c:pt idx="879">
                  <c:v>212.0</c:v>
                </c:pt>
                <c:pt idx="880">
                  <c:v>212.0</c:v>
                </c:pt>
                <c:pt idx="881">
                  <c:v>212.0</c:v>
                </c:pt>
                <c:pt idx="882">
                  <c:v>211.0</c:v>
                </c:pt>
                <c:pt idx="883">
                  <c:v>211.0</c:v>
                </c:pt>
                <c:pt idx="884">
                  <c:v>211.0</c:v>
                </c:pt>
                <c:pt idx="885">
                  <c:v>211.0</c:v>
                </c:pt>
                <c:pt idx="886">
                  <c:v>210.0</c:v>
                </c:pt>
                <c:pt idx="887">
                  <c:v>210.0</c:v>
                </c:pt>
                <c:pt idx="888">
                  <c:v>210.0</c:v>
                </c:pt>
                <c:pt idx="889">
                  <c:v>210.0</c:v>
                </c:pt>
                <c:pt idx="890">
                  <c:v>210.0</c:v>
                </c:pt>
                <c:pt idx="891">
                  <c:v>209.0</c:v>
                </c:pt>
                <c:pt idx="892">
                  <c:v>209.0</c:v>
                </c:pt>
                <c:pt idx="893">
                  <c:v>209.0</c:v>
                </c:pt>
                <c:pt idx="894">
                  <c:v>209.0</c:v>
                </c:pt>
                <c:pt idx="895">
                  <c:v>209.0</c:v>
                </c:pt>
                <c:pt idx="896">
                  <c:v>209.0</c:v>
                </c:pt>
                <c:pt idx="897">
                  <c:v>208.0</c:v>
                </c:pt>
                <c:pt idx="898">
                  <c:v>208.0</c:v>
                </c:pt>
                <c:pt idx="899">
                  <c:v>208.0</c:v>
                </c:pt>
                <c:pt idx="900">
                  <c:v>208.0</c:v>
                </c:pt>
                <c:pt idx="901">
                  <c:v>208.0</c:v>
                </c:pt>
                <c:pt idx="902">
                  <c:v>207.0</c:v>
                </c:pt>
                <c:pt idx="903">
                  <c:v>207.0</c:v>
                </c:pt>
                <c:pt idx="904">
                  <c:v>206.0</c:v>
                </c:pt>
                <c:pt idx="905">
                  <c:v>206.0</c:v>
                </c:pt>
                <c:pt idx="906">
                  <c:v>206.0</c:v>
                </c:pt>
                <c:pt idx="907">
                  <c:v>206.0</c:v>
                </c:pt>
                <c:pt idx="908">
                  <c:v>205.0</c:v>
                </c:pt>
                <c:pt idx="909">
                  <c:v>205.0</c:v>
                </c:pt>
                <c:pt idx="910">
                  <c:v>205.0</c:v>
                </c:pt>
                <c:pt idx="911">
                  <c:v>205.0</c:v>
                </c:pt>
                <c:pt idx="912">
                  <c:v>205.0</c:v>
                </c:pt>
                <c:pt idx="913">
                  <c:v>204.0</c:v>
                </c:pt>
                <c:pt idx="914">
                  <c:v>204.0</c:v>
                </c:pt>
                <c:pt idx="915">
                  <c:v>204.0</c:v>
                </c:pt>
                <c:pt idx="916">
                  <c:v>204.0</c:v>
                </c:pt>
                <c:pt idx="917">
                  <c:v>204.0</c:v>
                </c:pt>
                <c:pt idx="918">
                  <c:v>204.0</c:v>
                </c:pt>
                <c:pt idx="919">
                  <c:v>204.0</c:v>
                </c:pt>
                <c:pt idx="920">
                  <c:v>204.0</c:v>
                </c:pt>
                <c:pt idx="921">
                  <c:v>203.0</c:v>
                </c:pt>
                <c:pt idx="922">
                  <c:v>203.0</c:v>
                </c:pt>
                <c:pt idx="923">
                  <c:v>203.0</c:v>
                </c:pt>
                <c:pt idx="924">
                  <c:v>203.0</c:v>
                </c:pt>
                <c:pt idx="925">
                  <c:v>203.0</c:v>
                </c:pt>
                <c:pt idx="926">
                  <c:v>203.0</c:v>
                </c:pt>
                <c:pt idx="927">
                  <c:v>203.0</c:v>
                </c:pt>
                <c:pt idx="928">
                  <c:v>203.0</c:v>
                </c:pt>
                <c:pt idx="929">
                  <c:v>202.0</c:v>
                </c:pt>
                <c:pt idx="930">
                  <c:v>202.0</c:v>
                </c:pt>
                <c:pt idx="931">
                  <c:v>202.0</c:v>
                </c:pt>
                <c:pt idx="932">
                  <c:v>202.0</c:v>
                </c:pt>
                <c:pt idx="933">
                  <c:v>202.0</c:v>
                </c:pt>
                <c:pt idx="934">
                  <c:v>202.0</c:v>
                </c:pt>
                <c:pt idx="935">
                  <c:v>202.0</c:v>
                </c:pt>
                <c:pt idx="936">
                  <c:v>202.0</c:v>
                </c:pt>
                <c:pt idx="937">
                  <c:v>201.0</c:v>
                </c:pt>
                <c:pt idx="938">
                  <c:v>201.0</c:v>
                </c:pt>
                <c:pt idx="939">
                  <c:v>201.0</c:v>
                </c:pt>
                <c:pt idx="940">
                  <c:v>201.0</c:v>
                </c:pt>
                <c:pt idx="941">
                  <c:v>201.0</c:v>
                </c:pt>
                <c:pt idx="942">
                  <c:v>200.0</c:v>
                </c:pt>
                <c:pt idx="943">
                  <c:v>200.0</c:v>
                </c:pt>
                <c:pt idx="944">
                  <c:v>200.0</c:v>
                </c:pt>
                <c:pt idx="945">
                  <c:v>199.0</c:v>
                </c:pt>
                <c:pt idx="946">
                  <c:v>199.0</c:v>
                </c:pt>
                <c:pt idx="947">
                  <c:v>199.0</c:v>
                </c:pt>
                <c:pt idx="948">
                  <c:v>199.0</c:v>
                </c:pt>
                <c:pt idx="949">
                  <c:v>199.0</c:v>
                </c:pt>
                <c:pt idx="950">
                  <c:v>198.0</c:v>
                </c:pt>
                <c:pt idx="951">
                  <c:v>198.0</c:v>
                </c:pt>
                <c:pt idx="952">
                  <c:v>198.0</c:v>
                </c:pt>
                <c:pt idx="953">
                  <c:v>198.0</c:v>
                </c:pt>
                <c:pt idx="954">
                  <c:v>198.0</c:v>
                </c:pt>
                <c:pt idx="955">
                  <c:v>198.0</c:v>
                </c:pt>
                <c:pt idx="956">
                  <c:v>197.0</c:v>
                </c:pt>
                <c:pt idx="957">
                  <c:v>197.0</c:v>
                </c:pt>
                <c:pt idx="958">
                  <c:v>197.0</c:v>
                </c:pt>
                <c:pt idx="959">
                  <c:v>197.0</c:v>
                </c:pt>
                <c:pt idx="960">
                  <c:v>197.0</c:v>
                </c:pt>
                <c:pt idx="961">
                  <c:v>196.0</c:v>
                </c:pt>
                <c:pt idx="962">
                  <c:v>196.0</c:v>
                </c:pt>
                <c:pt idx="963">
                  <c:v>196.0</c:v>
                </c:pt>
                <c:pt idx="964">
                  <c:v>196.0</c:v>
                </c:pt>
                <c:pt idx="965">
                  <c:v>196.0</c:v>
                </c:pt>
                <c:pt idx="966">
                  <c:v>196.0</c:v>
                </c:pt>
                <c:pt idx="967">
                  <c:v>196.0</c:v>
                </c:pt>
                <c:pt idx="968">
                  <c:v>196.0</c:v>
                </c:pt>
                <c:pt idx="969">
                  <c:v>196.0</c:v>
                </c:pt>
                <c:pt idx="970">
                  <c:v>195.0</c:v>
                </c:pt>
                <c:pt idx="971">
                  <c:v>195.0</c:v>
                </c:pt>
                <c:pt idx="972">
                  <c:v>195.0</c:v>
                </c:pt>
                <c:pt idx="973">
                  <c:v>195.0</c:v>
                </c:pt>
                <c:pt idx="974">
                  <c:v>195.0</c:v>
                </c:pt>
                <c:pt idx="975">
                  <c:v>195.0</c:v>
                </c:pt>
                <c:pt idx="976">
                  <c:v>195.0</c:v>
                </c:pt>
                <c:pt idx="977">
                  <c:v>194.0</c:v>
                </c:pt>
                <c:pt idx="978">
                  <c:v>194.0</c:v>
                </c:pt>
                <c:pt idx="979">
                  <c:v>194.0</c:v>
                </c:pt>
                <c:pt idx="980">
                  <c:v>194.0</c:v>
                </c:pt>
                <c:pt idx="981">
                  <c:v>193.0</c:v>
                </c:pt>
                <c:pt idx="982">
                  <c:v>193.0</c:v>
                </c:pt>
                <c:pt idx="983">
                  <c:v>192.0</c:v>
                </c:pt>
                <c:pt idx="984">
                  <c:v>192.0</c:v>
                </c:pt>
                <c:pt idx="985">
                  <c:v>191.0</c:v>
                </c:pt>
                <c:pt idx="986">
                  <c:v>191.0</c:v>
                </c:pt>
                <c:pt idx="987">
                  <c:v>191.0</c:v>
                </c:pt>
                <c:pt idx="988">
                  <c:v>190.0</c:v>
                </c:pt>
                <c:pt idx="989">
                  <c:v>190.0</c:v>
                </c:pt>
                <c:pt idx="990">
                  <c:v>190.0</c:v>
                </c:pt>
                <c:pt idx="991">
                  <c:v>190.0</c:v>
                </c:pt>
                <c:pt idx="992">
                  <c:v>190.0</c:v>
                </c:pt>
                <c:pt idx="993">
                  <c:v>190.0</c:v>
                </c:pt>
                <c:pt idx="994">
                  <c:v>190.0</c:v>
                </c:pt>
                <c:pt idx="995">
                  <c:v>189.0</c:v>
                </c:pt>
                <c:pt idx="996">
                  <c:v>189.0</c:v>
                </c:pt>
                <c:pt idx="997">
                  <c:v>189.0</c:v>
                </c:pt>
                <c:pt idx="998">
                  <c:v>188.0</c:v>
                </c:pt>
                <c:pt idx="999">
                  <c:v>188.0</c:v>
                </c:pt>
                <c:pt idx="1000">
                  <c:v>188.0</c:v>
                </c:pt>
                <c:pt idx="1001">
                  <c:v>188.0</c:v>
                </c:pt>
                <c:pt idx="1002">
                  <c:v>188.0</c:v>
                </c:pt>
                <c:pt idx="1003">
                  <c:v>188.0</c:v>
                </c:pt>
                <c:pt idx="1004">
                  <c:v>187.0</c:v>
                </c:pt>
                <c:pt idx="1005">
                  <c:v>186.0</c:v>
                </c:pt>
                <c:pt idx="1006">
                  <c:v>186.0</c:v>
                </c:pt>
                <c:pt idx="1007">
                  <c:v>186.0</c:v>
                </c:pt>
                <c:pt idx="1008">
                  <c:v>186.0</c:v>
                </c:pt>
                <c:pt idx="1009">
                  <c:v>186.0</c:v>
                </c:pt>
                <c:pt idx="1010">
                  <c:v>185.0</c:v>
                </c:pt>
                <c:pt idx="1011">
                  <c:v>185.0</c:v>
                </c:pt>
                <c:pt idx="1012">
                  <c:v>185.0</c:v>
                </c:pt>
                <c:pt idx="1013">
                  <c:v>185.0</c:v>
                </c:pt>
                <c:pt idx="1014">
                  <c:v>185.0</c:v>
                </c:pt>
                <c:pt idx="1015">
                  <c:v>185.0</c:v>
                </c:pt>
                <c:pt idx="1016">
                  <c:v>185.0</c:v>
                </c:pt>
                <c:pt idx="1017">
                  <c:v>185.0</c:v>
                </c:pt>
                <c:pt idx="1018">
                  <c:v>185.0</c:v>
                </c:pt>
                <c:pt idx="1019">
                  <c:v>185.0</c:v>
                </c:pt>
                <c:pt idx="1020">
                  <c:v>185.0</c:v>
                </c:pt>
                <c:pt idx="1021">
                  <c:v>185.0</c:v>
                </c:pt>
                <c:pt idx="1022">
                  <c:v>184.0</c:v>
                </c:pt>
                <c:pt idx="1023">
                  <c:v>184.0</c:v>
                </c:pt>
                <c:pt idx="1024">
                  <c:v>184.0</c:v>
                </c:pt>
                <c:pt idx="1025">
                  <c:v>184.0</c:v>
                </c:pt>
                <c:pt idx="1026">
                  <c:v>184.0</c:v>
                </c:pt>
                <c:pt idx="1027">
                  <c:v>184.0</c:v>
                </c:pt>
                <c:pt idx="1028">
                  <c:v>184.0</c:v>
                </c:pt>
                <c:pt idx="1029">
                  <c:v>184.0</c:v>
                </c:pt>
                <c:pt idx="1030">
                  <c:v>183.0</c:v>
                </c:pt>
                <c:pt idx="1031">
                  <c:v>183.0</c:v>
                </c:pt>
                <c:pt idx="1032">
                  <c:v>183.0</c:v>
                </c:pt>
                <c:pt idx="1033">
                  <c:v>182.0</c:v>
                </c:pt>
                <c:pt idx="1034">
                  <c:v>182.0</c:v>
                </c:pt>
                <c:pt idx="1035">
                  <c:v>181.0</c:v>
                </c:pt>
                <c:pt idx="1036">
                  <c:v>181.0</c:v>
                </c:pt>
                <c:pt idx="1037">
                  <c:v>181.0</c:v>
                </c:pt>
                <c:pt idx="1038">
                  <c:v>181.0</c:v>
                </c:pt>
                <c:pt idx="1039">
                  <c:v>181.0</c:v>
                </c:pt>
                <c:pt idx="1040">
                  <c:v>181.0</c:v>
                </c:pt>
                <c:pt idx="1041">
                  <c:v>181.0</c:v>
                </c:pt>
                <c:pt idx="1042">
                  <c:v>180.0</c:v>
                </c:pt>
                <c:pt idx="1043">
                  <c:v>180.0</c:v>
                </c:pt>
                <c:pt idx="1044">
                  <c:v>180.0</c:v>
                </c:pt>
                <c:pt idx="1045">
                  <c:v>180.0</c:v>
                </c:pt>
                <c:pt idx="1046">
                  <c:v>180.0</c:v>
                </c:pt>
                <c:pt idx="1047">
                  <c:v>180.0</c:v>
                </c:pt>
                <c:pt idx="1048">
                  <c:v>180.0</c:v>
                </c:pt>
                <c:pt idx="1049">
                  <c:v>180.0</c:v>
                </c:pt>
                <c:pt idx="1050">
                  <c:v>180.0</c:v>
                </c:pt>
                <c:pt idx="1051">
                  <c:v>180.0</c:v>
                </c:pt>
                <c:pt idx="1052">
                  <c:v>179.0</c:v>
                </c:pt>
                <c:pt idx="1053">
                  <c:v>179.0</c:v>
                </c:pt>
                <c:pt idx="1054">
                  <c:v>179.0</c:v>
                </c:pt>
                <c:pt idx="1055">
                  <c:v>179.0</c:v>
                </c:pt>
                <c:pt idx="1056">
                  <c:v>179.0</c:v>
                </c:pt>
                <c:pt idx="1057">
                  <c:v>179.0</c:v>
                </c:pt>
                <c:pt idx="1058">
                  <c:v>179.0</c:v>
                </c:pt>
                <c:pt idx="1059">
                  <c:v>179.0</c:v>
                </c:pt>
                <c:pt idx="1060">
                  <c:v>179.0</c:v>
                </c:pt>
                <c:pt idx="1061">
                  <c:v>179.0</c:v>
                </c:pt>
                <c:pt idx="1062">
                  <c:v>179.0</c:v>
                </c:pt>
                <c:pt idx="1063">
                  <c:v>178.0</c:v>
                </c:pt>
                <c:pt idx="1064">
                  <c:v>178.0</c:v>
                </c:pt>
                <c:pt idx="1065">
                  <c:v>177.0</c:v>
                </c:pt>
                <c:pt idx="1066">
                  <c:v>177.0</c:v>
                </c:pt>
                <c:pt idx="1067">
                  <c:v>177.0</c:v>
                </c:pt>
                <c:pt idx="1068">
                  <c:v>177.0</c:v>
                </c:pt>
                <c:pt idx="1069">
                  <c:v>177.0</c:v>
                </c:pt>
                <c:pt idx="1070">
                  <c:v>177.0</c:v>
                </c:pt>
                <c:pt idx="1071">
                  <c:v>177.0</c:v>
                </c:pt>
                <c:pt idx="1072">
                  <c:v>177.0</c:v>
                </c:pt>
                <c:pt idx="1073">
                  <c:v>177.0</c:v>
                </c:pt>
                <c:pt idx="1074">
                  <c:v>177.0</c:v>
                </c:pt>
                <c:pt idx="1075">
                  <c:v>177.0</c:v>
                </c:pt>
                <c:pt idx="1076">
                  <c:v>176.0</c:v>
                </c:pt>
                <c:pt idx="1077">
                  <c:v>176.0</c:v>
                </c:pt>
                <c:pt idx="1078">
                  <c:v>176.0</c:v>
                </c:pt>
                <c:pt idx="1079">
                  <c:v>176.0</c:v>
                </c:pt>
                <c:pt idx="1080">
                  <c:v>176.0</c:v>
                </c:pt>
                <c:pt idx="1081">
                  <c:v>175.0</c:v>
                </c:pt>
                <c:pt idx="1082">
                  <c:v>175.0</c:v>
                </c:pt>
                <c:pt idx="1083">
                  <c:v>175.0</c:v>
                </c:pt>
                <c:pt idx="1084">
                  <c:v>175.0</c:v>
                </c:pt>
                <c:pt idx="1085">
                  <c:v>175.0</c:v>
                </c:pt>
                <c:pt idx="1086">
                  <c:v>174.0</c:v>
                </c:pt>
                <c:pt idx="1087">
                  <c:v>174.0</c:v>
                </c:pt>
                <c:pt idx="1088">
                  <c:v>174.0</c:v>
                </c:pt>
                <c:pt idx="1089">
                  <c:v>174.0</c:v>
                </c:pt>
                <c:pt idx="1090">
                  <c:v>174.0</c:v>
                </c:pt>
                <c:pt idx="1091">
                  <c:v>174.0</c:v>
                </c:pt>
                <c:pt idx="1092">
                  <c:v>174.0</c:v>
                </c:pt>
                <c:pt idx="1093">
                  <c:v>173.0</c:v>
                </c:pt>
                <c:pt idx="1094">
                  <c:v>173.0</c:v>
                </c:pt>
                <c:pt idx="1095">
                  <c:v>173.0</c:v>
                </c:pt>
                <c:pt idx="1096">
                  <c:v>173.0</c:v>
                </c:pt>
                <c:pt idx="1097">
                  <c:v>173.0</c:v>
                </c:pt>
                <c:pt idx="1098">
                  <c:v>173.0</c:v>
                </c:pt>
                <c:pt idx="1099">
                  <c:v>173.0</c:v>
                </c:pt>
                <c:pt idx="1100">
                  <c:v>173.0</c:v>
                </c:pt>
                <c:pt idx="1101">
                  <c:v>173.0</c:v>
                </c:pt>
                <c:pt idx="1102">
                  <c:v>173.0</c:v>
                </c:pt>
                <c:pt idx="1103">
                  <c:v>172.0</c:v>
                </c:pt>
                <c:pt idx="1104">
                  <c:v>172.0</c:v>
                </c:pt>
                <c:pt idx="1105">
                  <c:v>171.0</c:v>
                </c:pt>
                <c:pt idx="1106">
                  <c:v>171.0</c:v>
                </c:pt>
                <c:pt idx="1107">
                  <c:v>171.0</c:v>
                </c:pt>
                <c:pt idx="1108">
                  <c:v>171.0</c:v>
                </c:pt>
                <c:pt idx="1109">
                  <c:v>170.0</c:v>
                </c:pt>
                <c:pt idx="1110">
                  <c:v>170.0</c:v>
                </c:pt>
                <c:pt idx="1111">
                  <c:v>170.0</c:v>
                </c:pt>
                <c:pt idx="1112">
                  <c:v>170.0</c:v>
                </c:pt>
                <c:pt idx="1113">
                  <c:v>170.0</c:v>
                </c:pt>
                <c:pt idx="1114">
                  <c:v>170.0</c:v>
                </c:pt>
                <c:pt idx="1115">
                  <c:v>170.0</c:v>
                </c:pt>
                <c:pt idx="1116">
                  <c:v>170.0</c:v>
                </c:pt>
                <c:pt idx="1117">
                  <c:v>170.0</c:v>
                </c:pt>
                <c:pt idx="1118">
                  <c:v>170.0</c:v>
                </c:pt>
                <c:pt idx="1119">
                  <c:v>169.0</c:v>
                </c:pt>
                <c:pt idx="1120">
                  <c:v>169.0</c:v>
                </c:pt>
                <c:pt idx="1121">
                  <c:v>169.0</c:v>
                </c:pt>
                <c:pt idx="1122">
                  <c:v>169.0</c:v>
                </c:pt>
                <c:pt idx="1123">
                  <c:v>169.0</c:v>
                </c:pt>
                <c:pt idx="1124">
                  <c:v>169.0</c:v>
                </c:pt>
                <c:pt idx="1125">
                  <c:v>168.0</c:v>
                </c:pt>
                <c:pt idx="1126">
                  <c:v>168.0</c:v>
                </c:pt>
                <c:pt idx="1127">
                  <c:v>168.0</c:v>
                </c:pt>
                <c:pt idx="1128">
                  <c:v>168.0</c:v>
                </c:pt>
                <c:pt idx="1129">
                  <c:v>168.0</c:v>
                </c:pt>
                <c:pt idx="1130">
                  <c:v>168.0</c:v>
                </c:pt>
                <c:pt idx="1131">
                  <c:v>168.0</c:v>
                </c:pt>
                <c:pt idx="1132">
                  <c:v>167.0</c:v>
                </c:pt>
                <c:pt idx="1133">
                  <c:v>167.0</c:v>
                </c:pt>
                <c:pt idx="1134">
                  <c:v>167.0</c:v>
                </c:pt>
                <c:pt idx="1135">
                  <c:v>167.0</c:v>
                </c:pt>
                <c:pt idx="1136">
                  <c:v>167.0</c:v>
                </c:pt>
                <c:pt idx="1137">
                  <c:v>167.0</c:v>
                </c:pt>
                <c:pt idx="1138">
                  <c:v>166.0</c:v>
                </c:pt>
                <c:pt idx="1139">
                  <c:v>166.0</c:v>
                </c:pt>
                <c:pt idx="1140">
                  <c:v>166.0</c:v>
                </c:pt>
                <c:pt idx="1141">
                  <c:v>166.0</c:v>
                </c:pt>
                <c:pt idx="1142">
                  <c:v>166.0</c:v>
                </c:pt>
                <c:pt idx="1143">
                  <c:v>166.0</c:v>
                </c:pt>
                <c:pt idx="1144">
                  <c:v>165.0</c:v>
                </c:pt>
                <c:pt idx="1145">
                  <c:v>165.0</c:v>
                </c:pt>
                <c:pt idx="1146">
                  <c:v>165.0</c:v>
                </c:pt>
                <c:pt idx="1147">
                  <c:v>165.0</c:v>
                </c:pt>
                <c:pt idx="1148">
                  <c:v>165.0</c:v>
                </c:pt>
                <c:pt idx="1149">
                  <c:v>165.0</c:v>
                </c:pt>
                <c:pt idx="1150">
                  <c:v>165.0</c:v>
                </c:pt>
                <c:pt idx="1151">
                  <c:v>165.0</c:v>
                </c:pt>
                <c:pt idx="1152">
                  <c:v>164.0</c:v>
                </c:pt>
                <c:pt idx="1153">
                  <c:v>164.0</c:v>
                </c:pt>
                <c:pt idx="1154">
                  <c:v>164.0</c:v>
                </c:pt>
                <c:pt idx="1155">
                  <c:v>164.0</c:v>
                </c:pt>
                <c:pt idx="1156">
                  <c:v>164.0</c:v>
                </c:pt>
                <c:pt idx="1157">
                  <c:v>164.0</c:v>
                </c:pt>
                <c:pt idx="1158">
                  <c:v>164.0</c:v>
                </c:pt>
                <c:pt idx="1159">
                  <c:v>163.0</c:v>
                </c:pt>
                <c:pt idx="1160">
                  <c:v>163.0</c:v>
                </c:pt>
                <c:pt idx="1161">
                  <c:v>163.0</c:v>
                </c:pt>
                <c:pt idx="1162">
                  <c:v>163.0</c:v>
                </c:pt>
                <c:pt idx="1163">
                  <c:v>163.0</c:v>
                </c:pt>
                <c:pt idx="1164">
                  <c:v>162.0</c:v>
                </c:pt>
                <c:pt idx="1165">
                  <c:v>162.0</c:v>
                </c:pt>
                <c:pt idx="1166">
                  <c:v>161.0</c:v>
                </c:pt>
                <c:pt idx="1167">
                  <c:v>161.0</c:v>
                </c:pt>
                <c:pt idx="1168">
                  <c:v>161.0</c:v>
                </c:pt>
                <c:pt idx="1169">
                  <c:v>161.0</c:v>
                </c:pt>
                <c:pt idx="1170">
                  <c:v>161.0</c:v>
                </c:pt>
                <c:pt idx="1171">
                  <c:v>161.0</c:v>
                </c:pt>
                <c:pt idx="1172">
                  <c:v>160.0</c:v>
                </c:pt>
                <c:pt idx="1173">
                  <c:v>160.0</c:v>
                </c:pt>
                <c:pt idx="1174">
                  <c:v>160.0</c:v>
                </c:pt>
                <c:pt idx="1175">
                  <c:v>160.0</c:v>
                </c:pt>
                <c:pt idx="1176">
                  <c:v>159.0</c:v>
                </c:pt>
                <c:pt idx="1177">
                  <c:v>159.0</c:v>
                </c:pt>
                <c:pt idx="1178">
                  <c:v>159.0</c:v>
                </c:pt>
                <c:pt idx="1179">
                  <c:v>159.0</c:v>
                </c:pt>
                <c:pt idx="1180">
                  <c:v>159.0</c:v>
                </c:pt>
                <c:pt idx="1181">
                  <c:v>158.0</c:v>
                </c:pt>
                <c:pt idx="1182">
                  <c:v>158.0</c:v>
                </c:pt>
                <c:pt idx="1183">
                  <c:v>158.0</c:v>
                </c:pt>
                <c:pt idx="1184">
                  <c:v>157.0</c:v>
                </c:pt>
                <c:pt idx="1185">
                  <c:v>157.0</c:v>
                </c:pt>
                <c:pt idx="1186">
                  <c:v>157.0</c:v>
                </c:pt>
                <c:pt idx="1187">
                  <c:v>157.0</c:v>
                </c:pt>
                <c:pt idx="1188">
                  <c:v>157.0</c:v>
                </c:pt>
                <c:pt idx="1189">
                  <c:v>156.0</c:v>
                </c:pt>
                <c:pt idx="1190">
                  <c:v>156.0</c:v>
                </c:pt>
                <c:pt idx="1191">
                  <c:v>156.0</c:v>
                </c:pt>
                <c:pt idx="1192">
                  <c:v>156.0</c:v>
                </c:pt>
                <c:pt idx="1193">
                  <c:v>156.0</c:v>
                </c:pt>
                <c:pt idx="1194">
                  <c:v>156.0</c:v>
                </c:pt>
                <c:pt idx="1195">
                  <c:v>156.0</c:v>
                </c:pt>
                <c:pt idx="1196">
                  <c:v>156.0</c:v>
                </c:pt>
                <c:pt idx="1197">
                  <c:v>155.0</c:v>
                </c:pt>
                <c:pt idx="1198">
                  <c:v>155.0</c:v>
                </c:pt>
                <c:pt idx="1199">
                  <c:v>155.0</c:v>
                </c:pt>
                <c:pt idx="1200">
                  <c:v>154.0</c:v>
                </c:pt>
                <c:pt idx="1201">
                  <c:v>154.0</c:v>
                </c:pt>
                <c:pt idx="1202">
                  <c:v>154.0</c:v>
                </c:pt>
                <c:pt idx="1203">
                  <c:v>154.0</c:v>
                </c:pt>
                <c:pt idx="1204">
                  <c:v>154.0</c:v>
                </c:pt>
                <c:pt idx="1205">
                  <c:v>153.0</c:v>
                </c:pt>
                <c:pt idx="1206">
                  <c:v>153.0</c:v>
                </c:pt>
                <c:pt idx="1207">
                  <c:v>153.0</c:v>
                </c:pt>
                <c:pt idx="1208">
                  <c:v>152.0</c:v>
                </c:pt>
                <c:pt idx="1209">
                  <c:v>152.0</c:v>
                </c:pt>
                <c:pt idx="1210">
                  <c:v>152.0</c:v>
                </c:pt>
                <c:pt idx="1211">
                  <c:v>152.0</c:v>
                </c:pt>
                <c:pt idx="1212">
                  <c:v>152.0</c:v>
                </c:pt>
                <c:pt idx="1213">
                  <c:v>151.0</c:v>
                </c:pt>
                <c:pt idx="1214">
                  <c:v>151.0</c:v>
                </c:pt>
                <c:pt idx="1215">
                  <c:v>151.0</c:v>
                </c:pt>
                <c:pt idx="1216">
                  <c:v>151.0</c:v>
                </c:pt>
                <c:pt idx="1217">
                  <c:v>151.0</c:v>
                </c:pt>
                <c:pt idx="1218">
                  <c:v>151.0</c:v>
                </c:pt>
                <c:pt idx="1219">
                  <c:v>151.0</c:v>
                </c:pt>
                <c:pt idx="1220">
                  <c:v>151.0</c:v>
                </c:pt>
                <c:pt idx="1221">
                  <c:v>150.0</c:v>
                </c:pt>
                <c:pt idx="1222">
                  <c:v>150.0</c:v>
                </c:pt>
                <c:pt idx="1223">
                  <c:v>150.0</c:v>
                </c:pt>
                <c:pt idx="1224">
                  <c:v>150.0</c:v>
                </c:pt>
                <c:pt idx="1225">
                  <c:v>150.0</c:v>
                </c:pt>
                <c:pt idx="1226">
                  <c:v>150.0</c:v>
                </c:pt>
                <c:pt idx="1227">
                  <c:v>149.0</c:v>
                </c:pt>
                <c:pt idx="1228">
                  <c:v>149.0</c:v>
                </c:pt>
                <c:pt idx="1229">
                  <c:v>149.0</c:v>
                </c:pt>
                <c:pt idx="1230">
                  <c:v>149.0</c:v>
                </c:pt>
                <c:pt idx="1231">
                  <c:v>149.0</c:v>
                </c:pt>
                <c:pt idx="1232">
                  <c:v>149.0</c:v>
                </c:pt>
                <c:pt idx="1233">
                  <c:v>149.0</c:v>
                </c:pt>
                <c:pt idx="1234">
                  <c:v>148.0</c:v>
                </c:pt>
                <c:pt idx="1235">
                  <c:v>148.0</c:v>
                </c:pt>
                <c:pt idx="1236">
                  <c:v>148.0</c:v>
                </c:pt>
                <c:pt idx="1237">
                  <c:v>148.0</c:v>
                </c:pt>
                <c:pt idx="1238">
                  <c:v>148.0</c:v>
                </c:pt>
                <c:pt idx="1239">
                  <c:v>148.0</c:v>
                </c:pt>
                <c:pt idx="1240">
                  <c:v>148.0</c:v>
                </c:pt>
                <c:pt idx="1241">
                  <c:v>148.0</c:v>
                </c:pt>
                <c:pt idx="1242">
                  <c:v>148.0</c:v>
                </c:pt>
                <c:pt idx="1243">
                  <c:v>147.0</c:v>
                </c:pt>
                <c:pt idx="1244">
                  <c:v>147.0</c:v>
                </c:pt>
                <c:pt idx="1245">
                  <c:v>147.0</c:v>
                </c:pt>
                <c:pt idx="1246">
                  <c:v>147.0</c:v>
                </c:pt>
                <c:pt idx="1247">
                  <c:v>147.0</c:v>
                </c:pt>
                <c:pt idx="1248">
                  <c:v>147.0</c:v>
                </c:pt>
                <c:pt idx="1249">
                  <c:v>147.0</c:v>
                </c:pt>
                <c:pt idx="1250">
                  <c:v>146.0</c:v>
                </c:pt>
                <c:pt idx="1251">
                  <c:v>146.0</c:v>
                </c:pt>
                <c:pt idx="1252">
                  <c:v>146.0</c:v>
                </c:pt>
                <c:pt idx="1253">
                  <c:v>146.0</c:v>
                </c:pt>
                <c:pt idx="1254">
                  <c:v>145.0</c:v>
                </c:pt>
                <c:pt idx="1255">
                  <c:v>145.0</c:v>
                </c:pt>
                <c:pt idx="1256">
                  <c:v>145.0</c:v>
                </c:pt>
                <c:pt idx="1257">
                  <c:v>145.0</c:v>
                </c:pt>
                <c:pt idx="1258">
                  <c:v>145.0</c:v>
                </c:pt>
                <c:pt idx="1259">
                  <c:v>145.0</c:v>
                </c:pt>
                <c:pt idx="1260">
                  <c:v>145.0</c:v>
                </c:pt>
                <c:pt idx="1261">
                  <c:v>145.0</c:v>
                </c:pt>
                <c:pt idx="1262">
                  <c:v>145.0</c:v>
                </c:pt>
                <c:pt idx="1263">
                  <c:v>145.0</c:v>
                </c:pt>
                <c:pt idx="1264">
                  <c:v>144.0</c:v>
                </c:pt>
                <c:pt idx="1265">
                  <c:v>144.0</c:v>
                </c:pt>
                <c:pt idx="1266">
                  <c:v>144.0</c:v>
                </c:pt>
                <c:pt idx="1267">
                  <c:v>144.0</c:v>
                </c:pt>
                <c:pt idx="1268">
                  <c:v>144.0</c:v>
                </c:pt>
                <c:pt idx="1269">
                  <c:v>144.0</c:v>
                </c:pt>
                <c:pt idx="1270">
                  <c:v>144.0</c:v>
                </c:pt>
                <c:pt idx="1271">
                  <c:v>143.0</c:v>
                </c:pt>
                <c:pt idx="1272">
                  <c:v>143.0</c:v>
                </c:pt>
                <c:pt idx="1273">
                  <c:v>143.0</c:v>
                </c:pt>
                <c:pt idx="1274">
                  <c:v>143.0</c:v>
                </c:pt>
                <c:pt idx="1275">
                  <c:v>142.0</c:v>
                </c:pt>
                <c:pt idx="1276">
                  <c:v>142.0</c:v>
                </c:pt>
                <c:pt idx="1277">
                  <c:v>142.0</c:v>
                </c:pt>
                <c:pt idx="1278">
                  <c:v>141.0</c:v>
                </c:pt>
                <c:pt idx="1279">
                  <c:v>141.0</c:v>
                </c:pt>
                <c:pt idx="1280">
                  <c:v>141.0</c:v>
                </c:pt>
                <c:pt idx="1281">
                  <c:v>140.0</c:v>
                </c:pt>
                <c:pt idx="1282">
                  <c:v>140.0</c:v>
                </c:pt>
                <c:pt idx="1283">
                  <c:v>140.0</c:v>
                </c:pt>
                <c:pt idx="1284">
                  <c:v>140.0</c:v>
                </c:pt>
                <c:pt idx="1285">
                  <c:v>140.0</c:v>
                </c:pt>
                <c:pt idx="1286">
                  <c:v>140.0</c:v>
                </c:pt>
                <c:pt idx="1287">
                  <c:v>140.0</c:v>
                </c:pt>
                <c:pt idx="1288">
                  <c:v>139.0</c:v>
                </c:pt>
                <c:pt idx="1289">
                  <c:v>139.0</c:v>
                </c:pt>
                <c:pt idx="1290">
                  <c:v>139.0</c:v>
                </c:pt>
                <c:pt idx="1291">
                  <c:v>138.0</c:v>
                </c:pt>
                <c:pt idx="1292">
                  <c:v>138.0</c:v>
                </c:pt>
                <c:pt idx="1293">
                  <c:v>138.0</c:v>
                </c:pt>
                <c:pt idx="1294">
                  <c:v>138.0</c:v>
                </c:pt>
                <c:pt idx="1295">
                  <c:v>138.0</c:v>
                </c:pt>
                <c:pt idx="1296">
                  <c:v>138.0</c:v>
                </c:pt>
                <c:pt idx="1297">
                  <c:v>138.0</c:v>
                </c:pt>
                <c:pt idx="1298">
                  <c:v>137.0</c:v>
                </c:pt>
                <c:pt idx="1299">
                  <c:v>137.0</c:v>
                </c:pt>
                <c:pt idx="1300">
                  <c:v>137.0</c:v>
                </c:pt>
                <c:pt idx="1301">
                  <c:v>136.0</c:v>
                </c:pt>
                <c:pt idx="1302">
                  <c:v>136.0</c:v>
                </c:pt>
                <c:pt idx="1303">
                  <c:v>136.0</c:v>
                </c:pt>
                <c:pt idx="1304">
                  <c:v>136.0</c:v>
                </c:pt>
                <c:pt idx="1305">
                  <c:v>135.0</c:v>
                </c:pt>
                <c:pt idx="1306">
                  <c:v>135.0</c:v>
                </c:pt>
                <c:pt idx="1307">
                  <c:v>135.0</c:v>
                </c:pt>
                <c:pt idx="1308">
                  <c:v>135.0</c:v>
                </c:pt>
                <c:pt idx="1309">
                  <c:v>134.0</c:v>
                </c:pt>
                <c:pt idx="1310">
                  <c:v>134.0</c:v>
                </c:pt>
                <c:pt idx="1311">
                  <c:v>134.0</c:v>
                </c:pt>
                <c:pt idx="1312">
                  <c:v>134.0</c:v>
                </c:pt>
                <c:pt idx="1313">
                  <c:v>134.0</c:v>
                </c:pt>
                <c:pt idx="1314">
                  <c:v>133.0</c:v>
                </c:pt>
                <c:pt idx="1315">
                  <c:v>133.0</c:v>
                </c:pt>
                <c:pt idx="1316">
                  <c:v>133.0</c:v>
                </c:pt>
                <c:pt idx="1317">
                  <c:v>133.0</c:v>
                </c:pt>
                <c:pt idx="1318">
                  <c:v>133.0</c:v>
                </c:pt>
                <c:pt idx="1319">
                  <c:v>133.0</c:v>
                </c:pt>
                <c:pt idx="1320">
                  <c:v>133.0</c:v>
                </c:pt>
                <c:pt idx="1321">
                  <c:v>132.0</c:v>
                </c:pt>
                <c:pt idx="1322">
                  <c:v>132.0</c:v>
                </c:pt>
                <c:pt idx="1323">
                  <c:v>132.0</c:v>
                </c:pt>
                <c:pt idx="1324">
                  <c:v>132.0</c:v>
                </c:pt>
                <c:pt idx="1325">
                  <c:v>132.0</c:v>
                </c:pt>
                <c:pt idx="1326">
                  <c:v>131.0</c:v>
                </c:pt>
                <c:pt idx="1327">
                  <c:v>131.0</c:v>
                </c:pt>
                <c:pt idx="1328">
                  <c:v>130.0</c:v>
                </c:pt>
                <c:pt idx="1329">
                  <c:v>130.0</c:v>
                </c:pt>
                <c:pt idx="1330">
                  <c:v>130.0</c:v>
                </c:pt>
                <c:pt idx="1331">
                  <c:v>130.0</c:v>
                </c:pt>
                <c:pt idx="1332">
                  <c:v>130.0</c:v>
                </c:pt>
                <c:pt idx="1333">
                  <c:v>130.0</c:v>
                </c:pt>
                <c:pt idx="1334">
                  <c:v>129.0</c:v>
                </c:pt>
                <c:pt idx="1335">
                  <c:v>129.0</c:v>
                </c:pt>
                <c:pt idx="1336">
                  <c:v>129.0</c:v>
                </c:pt>
                <c:pt idx="1337">
                  <c:v>129.0</c:v>
                </c:pt>
                <c:pt idx="1338">
                  <c:v>128.0</c:v>
                </c:pt>
                <c:pt idx="1339">
                  <c:v>128.0</c:v>
                </c:pt>
                <c:pt idx="1340">
                  <c:v>128.0</c:v>
                </c:pt>
                <c:pt idx="1341">
                  <c:v>128.0</c:v>
                </c:pt>
                <c:pt idx="1342">
                  <c:v>128.0</c:v>
                </c:pt>
                <c:pt idx="1343">
                  <c:v>128.0</c:v>
                </c:pt>
                <c:pt idx="1344">
                  <c:v>127.0</c:v>
                </c:pt>
                <c:pt idx="1345">
                  <c:v>127.0</c:v>
                </c:pt>
                <c:pt idx="1346">
                  <c:v>127.0</c:v>
                </c:pt>
                <c:pt idx="1347">
                  <c:v>126.0</c:v>
                </c:pt>
                <c:pt idx="1348">
                  <c:v>126.0</c:v>
                </c:pt>
                <c:pt idx="1349">
                  <c:v>126.0</c:v>
                </c:pt>
                <c:pt idx="1350">
                  <c:v>126.0</c:v>
                </c:pt>
                <c:pt idx="1351">
                  <c:v>126.0</c:v>
                </c:pt>
                <c:pt idx="1352">
                  <c:v>126.0</c:v>
                </c:pt>
                <c:pt idx="1353">
                  <c:v>125.0</c:v>
                </c:pt>
                <c:pt idx="1354">
                  <c:v>125.0</c:v>
                </c:pt>
                <c:pt idx="1355">
                  <c:v>125.0</c:v>
                </c:pt>
                <c:pt idx="1356">
                  <c:v>124.0</c:v>
                </c:pt>
                <c:pt idx="1357">
                  <c:v>124.0</c:v>
                </c:pt>
                <c:pt idx="1358">
                  <c:v>124.0</c:v>
                </c:pt>
                <c:pt idx="1359">
                  <c:v>124.0</c:v>
                </c:pt>
                <c:pt idx="1360">
                  <c:v>123.0</c:v>
                </c:pt>
                <c:pt idx="1361">
                  <c:v>122.0</c:v>
                </c:pt>
                <c:pt idx="1362">
                  <c:v>122.0</c:v>
                </c:pt>
                <c:pt idx="1363">
                  <c:v>122.0</c:v>
                </c:pt>
                <c:pt idx="1364">
                  <c:v>122.0</c:v>
                </c:pt>
                <c:pt idx="1365">
                  <c:v>122.0</c:v>
                </c:pt>
                <c:pt idx="1366">
                  <c:v>121.0</c:v>
                </c:pt>
                <c:pt idx="1367">
                  <c:v>121.0</c:v>
                </c:pt>
                <c:pt idx="1368">
                  <c:v>121.0</c:v>
                </c:pt>
                <c:pt idx="1369">
                  <c:v>121.0</c:v>
                </c:pt>
                <c:pt idx="1370">
                  <c:v>121.0</c:v>
                </c:pt>
                <c:pt idx="1371">
                  <c:v>120.0</c:v>
                </c:pt>
                <c:pt idx="1372">
                  <c:v>120.0</c:v>
                </c:pt>
                <c:pt idx="1373">
                  <c:v>120.0</c:v>
                </c:pt>
                <c:pt idx="1374">
                  <c:v>120.0</c:v>
                </c:pt>
                <c:pt idx="1375">
                  <c:v>120.0</c:v>
                </c:pt>
                <c:pt idx="1376">
                  <c:v>120.0</c:v>
                </c:pt>
                <c:pt idx="1377">
                  <c:v>120.0</c:v>
                </c:pt>
                <c:pt idx="1378">
                  <c:v>119.0</c:v>
                </c:pt>
                <c:pt idx="1379">
                  <c:v>119.0</c:v>
                </c:pt>
                <c:pt idx="1380">
                  <c:v>119.0</c:v>
                </c:pt>
                <c:pt idx="1381">
                  <c:v>119.0</c:v>
                </c:pt>
                <c:pt idx="1382">
                  <c:v>119.0</c:v>
                </c:pt>
                <c:pt idx="1383">
                  <c:v>117.0</c:v>
                </c:pt>
                <c:pt idx="1384">
                  <c:v>117.0</c:v>
                </c:pt>
                <c:pt idx="1385">
                  <c:v>117.0</c:v>
                </c:pt>
                <c:pt idx="1386">
                  <c:v>117.0</c:v>
                </c:pt>
                <c:pt idx="1387">
                  <c:v>116.0</c:v>
                </c:pt>
                <c:pt idx="1388">
                  <c:v>116.0</c:v>
                </c:pt>
                <c:pt idx="1389">
                  <c:v>116.0</c:v>
                </c:pt>
                <c:pt idx="1390">
                  <c:v>116.0</c:v>
                </c:pt>
                <c:pt idx="1391">
                  <c:v>116.0</c:v>
                </c:pt>
                <c:pt idx="1392">
                  <c:v>116.0</c:v>
                </c:pt>
                <c:pt idx="1393">
                  <c:v>116.0</c:v>
                </c:pt>
                <c:pt idx="1394">
                  <c:v>115.0</c:v>
                </c:pt>
                <c:pt idx="1395">
                  <c:v>115.0</c:v>
                </c:pt>
                <c:pt idx="1396">
                  <c:v>115.0</c:v>
                </c:pt>
                <c:pt idx="1397">
                  <c:v>115.0</c:v>
                </c:pt>
                <c:pt idx="1398">
                  <c:v>115.0</c:v>
                </c:pt>
                <c:pt idx="1399">
                  <c:v>115.0</c:v>
                </c:pt>
                <c:pt idx="1400">
                  <c:v>115.0</c:v>
                </c:pt>
                <c:pt idx="1401">
                  <c:v>115.0</c:v>
                </c:pt>
                <c:pt idx="1402">
                  <c:v>115.0</c:v>
                </c:pt>
                <c:pt idx="1403">
                  <c:v>115.0</c:v>
                </c:pt>
                <c:pt idx="1404">
                  <c:v>115.0</c:v>
                </c:pt>
                <c:pt idx="1405">
                  <c:v>115.0</c:v>
                </c:pt>
                <c:pt idx="1406">
                  <c:v>115.0</c:v>
                </c:pt>
                <c:pt idx="1407">
                  <c:v>114.0</c:v>
                </c:pt>
                <c:pt idx="1408">
                  <c:v>114.0</c:v>
                </c:pt>
                <c:pt idx="1409">
                  <c:v>114.0</c:v>
                </c:pt>
                <c:pt idx="1410">
                  <c:v>114.0</c:v>
                </c:pt>
                <c:pt idx="1411">
                  <c:v>114.0</c:v>
                </c:pt>
                <c:pt idx="1412">
                  <c:v>114.0</c:v>
                </c:pt>
                <c:pt idx="1413">
                  <c:v>114.0</c:v>
                </c:pt>
                <c:pt idx="1414">
                  <c:v>113.0</c:v>
                </c:pt>
                <c:pt idx="1415">
                  <c:v>113.0</c:v>
                </c:pt>
                <c:pt idx="1416">
                  <c:v>113.0</c:v>
                </c:pt>
                <c:pt idx="1417">
                  <c:v>113.0</c:v>
                </c:pt>
                <c:pt idx="1418">
                  <c:v>113.0</c:v>
                </c:pt>
                <c:pt idx="1419">
                  <c:v>113.0</c:v>
                </c:pt>
                <c:pt idx="1420">
                  <c:v>113.0</c:v>
                </c:pt>
                <c:pt idx="1421">
                  <c:v>113.0</c:v>
                </c:pt>
                <c:pt idx="1422">
                  <c:v>112.0</c:v>
                </c:pt>
                <c:pt idx="1423">
                  <c:v>112.0</c:v>
                </c:pt>
                <c:pt idx="1424">
                  <c:v>112.0</c:v>
                </c:pt>
                <c:pt idx="1425">
                  <c:v>112.0</c:v>
                </c:pt>
                <c:pt idx="1426">
                  <c:v>112.0</c:v>
                </c:pt>
                <c:pt idx="1427">
                  <c:v>112.0</c:v>
                </c:pt>
                <c:pt idx="1428">
                  <c:v>112.0</c:v>
                </c:pt>
                <c:pt idx="1429">
                  <c:v>111.0</c:v>
                </c:pt>
                <c:pt idx="1430">
                  <c:v>111.0</c:v>
                </c:pt>
                <c:pt idx="1431">
                  <c:v>111.0</c:v>
                </c:pt>
                <c:pt idx="1432">
                  <c:v>111.0</c:v>
                </c:pt>
                <c:pt idx="1433">
                  <c:v>111.0</c:v>
                </c:pt>
                <c:pt idx="1434">
                  <c:v>110.0</c:v>
                </c:pt>
                <c:pt idx="1435">
                  <c:v>110.0</c:v>
                </c:pt>
                <c:pt idx="1436">
                  <c:v>110.0</c:v>
                </c:pt>
                <c:pt idx="1437">
                  <c:v>110.0</c:v>
                </c:pt>
                <c:pt idx="1438">
                  <c:v>110.0</c:v>
                </c:pt>
                <c:pt idx="1439">
                  <c:v>110.0</c:v>
                </c:pt>
                <c:pt idx="1440">
                  <c:v>109.0</c:v>
                </c:pt>
                <c:pt idx="1441">
                  <c:v>109.0</c:v>
                </c:pt>
                <c:pt idx="1442">
                  <c:v>109.0</c:v>
                </c:pt>
                <c:pt idx="1443">
                  <c:v>109.0</c:v>
                </c:pt>
                <c:pt idx="1444">
                  <c:v>109.0</c:v>
                </c:pt>
                <c:pt idx="1445">
                  <c:v>109.0</c:v>
                </c:pt>
                <c:pt idx="1446">
                  <c:v>109.0</c:v>
                </c:pt>
                <c:pt idx="1447">
                  <c:v>109.0</c:v>
                </c:pt>
                <c:pt idx="1448">
                  <c:v>109.0</c:v>
                </c:pt>
                <c:pt idx="1449">
                  <c:v>108.0</c:v>
                </c:pt>
                <c:pt idx="1450">
                  <c:v>108.0</c:v>
                </c:pt>
                <c:pt idx="1451">
                  <c:v>108.0</c:v>
                </c:pt>
                <c:pt idx="1452">
                  <c:v>108.0</c:v>
                </c:pt>
                <c:pt idx="1453">
                  <c:v>108.0</c:v>
                </c:pt>
                <c:pt idx="1454">
                  <c:v>108.0</c:v>
                </c:pt>
                <c:pt idx="1455">
                  <c:v>107.0</c:v>
                </c:pt>
                <c:pt idx="1456">
                  <c:v>107.0</c:v>
                </c:pt>
                <c:pt idx="1457">
                  <c:v>107.0</c:v>
                </c:pt>
                <c:pt idx="1458">
                  <c:v>107.0</c:v>
                </c:pt>
                <c:pt idx="1459">
                  <c:v>107.0</c:v>
                </c:pt>
                <c:pt idx="1460">
                  <c:v>107.0</c:v>
                </c:pt>
                <c:pt idx="1461">
                  <c:v>107.0</c:v>
                </c:pt>
                <c:pt idx="1462">
                  <c:v>106.0</c:v>
                </c:pt>
                <c:pt idx="1463">
                  <c:v>106.0</c:v>
                </c:pt>
                <c:pt idx="1464">
                  <c:v>106.0</c:v>
                </c:pt>
                <c:pt idx="1465">
                  <c:v>106.0</c:v>
                </c:pt>
                <c:pt idx="1466">
                  <c:v>106.0</c:v>
                </c:pt>
                <c:pt idx="1467">
                  <c:v>106.0</c:v>
                </c:pt>
                <c:pt idx="1468">
                  <c:v>106.0</c:v>
                </c:pt>
                <c:pt idx="1469">
                  <c:v>106.0</c:v>
                </c:pt>
                <c:pt idx="1470">
                  <c:v>106.0</c:v>
                </c:pt>
                <c:pt idx="1471">
                  <c:v>105.0</c:v>
                </c:pt>
                <c:pt idx="1472">
                  <c:v>105.0</c:v>
                </c:pt>
                <c:pt idx="1473">
                  <c:v>105.0</c:v>
                </c:pt>
                <c:pt idx="1474">
                  <c:v>105.0</c:v>
                </c:pt>
                <c:pt idx="1475">
                  <c:v>104.0</c:v>
                </c:pt>
                <c:pt idx="1476">
                  <c:v>104.0</c:v>
                </c:pt>
                <c:pt idx="1477">
                  <c:v>104.0</c:v>
                </c:pt>
                <c:pt idx="1478">
                  <c:v>103.0</c:v>
                </c:pt>
                <c:pt idx="1479">
                  <c:v>103.0</c:v>
                </c:pt>
                <c:pt idx="1480">
                  <c:v>103.0</c:v>
                </c:pt>
                <c:pt idx="1481">
                  <c:v>103.0</c:v>
                </c:pt>
                <c:pt idx="1482">
                  <c:v>103.0</c:v>
                </c:pt>
                <c:pt idx="1483">
                  <c:v>103.0</c:v>
                </c:pt>
                <c:pt idx="1484">
                  <c:v>103.0</c:v>
                </c:pt>
                <c:pt idx="1485">
                  <c:v>103.0</c:v>
                </c:pt>
                <c:pt idx="1486">
                  <c:v>102.0</c:v>
                </c:pt>
                <c:pt idx="1487">
                  <c:v>102.0</c:v>
                </c:pt>
                <c:pt idx="1488">
                  <c:v>102.0</c:v>
                </c:pt>
                <c:pt idx="1489">
                  <c:v>102.0</c:v>
                </c:pt>
                <c:pt idx="1490">
                  <c:v>101.0</c:v>
                </c:pt>
                <c:pt idx="1491">
                  <c:v>101.0</c:v>
                </c:pt>
                <c:pt idx="1492">
                  <c:v>101.0</c:v>
                </c:pt>
                <c:pt idx="1493">
                  <c:v>101.0</c:v>
                </c:pt>
                <c:pt idx="1494">
                  <c:v>101.0</c:v>
                </c:pt>
                <c:pt idx="1495">
                  <c:v>101.0</c:v>
                </c:pt>
                <c:pt idx="1496">
                  <c:v>101.0</c:v>
                </c:pt>
                <c:pt idx="1497">
                  <c:v>100.0</c:v>
                </c:pt>
                <c:pt idx="1498">
                  <c:v>100.0</c:v>
                </c:pt>
                <c:pt idx="1499">
                  <c:v>100.0</c:v>
                </c:pt>
                <c:pt idx="1500">
                  <c:v>100.0</c:v>
                </c:pt>
                <c:pt idx="1501">
                  <c:v>100.0</c:v>
                </c:pt>
                <c:pt idx="1502">
                  <c:v>100.0</c:v>
                </c:pt>
                <c:pt idx="1503">
                  <c:v>100.0</c:v>
                </c:pt>
                <c:pt idx="1504">
                  <c:v>100.0</c:v>
                </c:pt>
                <c:pt idx="1505">
                  <c:v>100.0</c:v>
                </c:pt>
                <c:pt idx="1506">
                  <c:v>99.0</c:v>
                </c:pt>
                <c:pt idx="1507">
                  <c:v>99.0</c:v>
                </c:pt>
                <c:pt idx="1508">
                  <c:v>99.0</c:v>
                </c:pt>
                <c:pt idx="1509">
                  <c:v>98.0</c:v>
                </c:pt>
                <c:pt idx="1510">
                  <c:v>98.0</c:v>
                </c:pt>
                <c:pt idx="1511">
                  <c:v>98.0</c:v>
                </c:pt>
                <c:pt idx="1512">
                  <c:v>98.0</c:v>
                </c:pt>
                <c:pt idx="1513">
                  <c:v>97.0</c:v>
                </c:pt>
                <c:pt idx="1514">
                  <c:v>97.0</c:v>
                </c:pt>
                <c:pt idx="1515">
                  <c:v>97.0</c:v>
                </c:pt>
                <c:pt idx="1516">
                  <c:v>97.0</c:v>
                </c:pt>
                <c:pt idx="1517">
                  <c:v>96.0</c:v>
                </c:pt>
                <c:pt idx="1518">
                  <c:v>96.0</c:v>
                </c:pt>
                <c:pt idx="1519">
                  <c:v>96.0</c:v>
                </c:pt>
                <c:pt idx="1520">
                  <c:v>96.0</c:v>
                </c:pt>
                <c:pt idx="1521">
                  <c:v>96.0</c:v>
                </c:pt>
                <c:pt idx="1522">
                  <c:v>95.0</c:v>
                </c:pt>
                <c:pt idx="1523">
                  <c:v>95.0</c:v>
                </c:pt>
                <c:pt idx="1524">
                  <c:v>95.0</c:v>
                </c:pt>
                <c:pt idx="1525">
                  <c:v>95.0</c:v>
                </c:pt>
                <c:pt idx="1526">
                  <c:v>94.0</c:v>
                </c:pt>
                <c:pt idx="1527">
                  <c:v>94.0</c:v>
                </c:pt>
                <c:pt idx="1528">
                  <c:v>94.0</c:v>
                </c:pt>
                <c:pt idx="1529">
                  <c:v>94.0</c:v>
                </c:pt>
                <c:pt idx="1530">
                  <c:v>94.0</c:v>
                </c:pt>
                <c:pt idx="1531">
                  <c:v>93.0</c:v>
                </c:pt>
                <c:pt idx="1532">
                  <c:v>93.0</c:v>
                </c:pt>
                <c:pt idx="1533">
                  <c:v>93.0</c:v>
                </c:pt>
                <c:pt idx="1534">
                  <c:v>93.0</c:v>
                </c:pt>
                <c:pt idx="1535">
                  <c:v>93.0</c:v>
                </c:pt>
                <c:pt idx="1536">
                  <c:v>93.0</c:v>
                </c:pt>
                <c:pt idx="1537">
                  <c:v>92.0</c:v>
                </c:pt>
                <c:pt idx="1538">
                  <c:v>92.0</c:v>
                </c:pt>
                <c:pt idx="1539">
                  <c:v>92.0</c:v>
                </c:pt>
                <c:pt idx="1540">
                  <c:v>92.0</c:v>
                </c:pt>
                <c:pt idx="1541">
                  <c:v>92.0</c:v>
                </c:pt>
                <c:pt idx="1542">
                  <c:v>91.0</c:v>
                </c:pt>
                <c:pt idx="1543">
                  <c:v>91.0</c:v>
                </c:pt>
                <c:pt idx="1544">
                  <c:v>91.0</c:v>
                </c:pt>
                <c:pt idx="1545">
                  <c:v>91.0</c:v>
                </c:pt>
                <c:pt idx="1546">
                  <c:v>91.0</c:v>
                </c:pt>
                <c:pt idx="1547">
                  <c:v>91.0</c:v>
                </c:pt>
                <c:pt idx="1548">
                  <c:v>90.0</c:v>
                </c:pt>
                <c:pt idx="1549">
                  <c:v>90.0</c:v>
                </c:pt>
                <c:pt idx="1550">
                  <c:v>90.0</c:v>
                </c:pt>
                <c:pt idx="1551">
                  <c:v>89.0</c:v>
                </c:pt>
                <c:pt idx="1552">
                  <c:v>89.0</c:v>
                </c:pt>
                <c:pt idx="1553">
                  <c:v>89.0</c:v>
                </c:pt>
                <c:pt idx="1554">
                  <c:v>89.0</c:v>
                </c:pt>
                <c:pt idx="1555">
                  <c:v>89.0</c:v>
                </c:pt>
                <c:pt idx="1556">
                  <c:v>89.0</c:v>
                </c:pt>
                <c:pt idx="1557">
                  <c:v>89.0</c:v>
                </c:pt>
                <c:pt idx="1558">
                  <c:v>88.0</c:v>
                </c:pt>
                <c:pt idx="1559">
                  <c:v>88.0</c:v>
                </c:pt>
                <c:pt idx="1560">
                  <c:v>88.0</c:v>
                </c:pt>
                <c:pt idx="1561">
                  <c:v>88.0</c:v>
                </c:pt>
                <c:pt idx="1562">
                  <c:v>88.0</c:v>
                </c:pt>
                <c:pt idx="1563">
                  <c:v>87.0</c:v>
                </c:pt>
                <c:pt idx="1564">
                  <c:v>87.0</c:v>
                </c:pt>
                <c:pt idx="1565">
                  <c:v>87.0</c:v>
                </c:pt>
                <c:pt idx="1566">
                  <c:v>87.0</c:v>
                </c:pt>
                <c:pt idx="1567">
                  <c:v>86.0</c:v>
                </c:pt>
                <c:pt idx="1568">
                  <c:v>86.0</c:v>
                </c:pt>
                <c:pt idx="1569">
                  <c:v>86.0</c:v>
                </c:pt>
                <c:pt idx="1570">
                  <c:v>85.0</c:v>
                </c:pt>
                <c:pt idx="1571">
                  <c:v>85.0</c:v>
                </c:pt>
                <c:pt idx="1572">
                  <c:v>85.0</c:v>
                </c:pt>
                <c:pt idx="1573">
                  <c:v>85.0</c:v>
                </c:pt>
                <c:pt idx="1574">
                  <c:v>85.0</c:v>
                </c:pt>
                <c:pt idx="1575">
                  <c:v>85.0</c:v>
                </c:pt>
                <c:pt idx="1576">
                  <c:v>85.0</c:v>
                </c:pt>
                <c:pt idx="1577">
                  <c:v>85.0</c:v>
                </c:pt>
                <c:pt idx="1578">
                  <c:v>84.0</c:v>
                </c:pt>
                <c:pt idx="1579">
                  <c:v>84.0</c:v>
                </c:pt>
                <c:pt idx="1580">
                  <c:v>84.0</c:v>
                </c:pt>
                <c:pt idx="1581">
                  <c:v>84.0</c:v>
                </c:pt>
                <c:pt idx="1582">
                  <c:v>83.0</c:v>
                </c:pt>
                <c:pt idx="1583">
                  <c:v>83.0</c:v>
                </c:pt>
                <c:pt idx="1584">
                  <c:v>83.0</c:v>
                </c:pt>
                <c:pt idx="1585">
                  <c:v>83.0</c:v>
                </c:pt>
                <c:pt idx="1586">
                  <c:v>83.0</c:v>
                </c:pt>
                <c:pt idx="1587">
                  <c:v>82.0</c:v>
                </c:pt>
                <c:pt idx="1588">
                  <c:v>82.0</c:v>
                </c:pt>
                <c:pt idx="1589">
                  <c:v>82.0</c:v>
                </c:pt>
                <c:pt idx="1590">
                  <c:v>82.0</c:v>
                </c:pt>
                <c:pt idx="1591">
                  <c:v>82.0</c:v>
                </c:pt>
                <c:pt idx="1592">
                  <c:v>81.0</c:v>
                </c:pt>
                <c:pt idx="1593">
                  <c:v>81.0</c:v>
                </c:pt>
                <c:pt idx="1594">
                  <c:v>80.0</c:v>
                </c:pt>
                <c:pt idx="1595">
                  <c:v>80.0</c:v>
                </c:pt>
                <c:pt idx="1596">
                  <c:v>80.0</c:v>
                </c:pt>
                <c:pt idx="1597">
                  <c:v>80.0</c:v>
                </c:pt>
                <c:pt idx="1598">
                  <c:v>80.0</c:v>
                </c:pt>
                <c:pt idx="1599">
                  <c:v>79.0</c:v>
                </c:pt>
                <c:pt idx="1600">
                  <c:v>79.0</c:v>
                </c:pt>
                <c:pt idx="1601">
                  <c:v>79.0</c:v>
                </c:pt>
                <c:pt idx="1602">
                  <c:v>79.0</c:v>
                </c:pt>
                <c:pt idx="1603">
                  <c:v>79.0</c:v>
                </c:pt>
                <c:pt idx="1604">
                  <c:v>79.0</c:v>
                </c:pt>
                <c:pt idx="1605">
                  <c:v>78.0</c:v>
                </c:pt>
                <c:pt idx="1606">
                  <c:v>78.0</c:v>
                </c:pt>
                <c:pt idx="1607">
                  <c:v>78.0</c:v>
                </c:pt>
                <c:pt idx="1608">
                  <c:v>78.0</c:v>
                </c:pt>
                <c:pt idx="1609">
                  <c:v>78.0</c:v>
                </c:pt>
                <c:pt idx="1610">
                  <c:v>77.0</c:v>
                </c:pt>
                <c:pt idx="1611">
                  <c:v>77.0</c:v>
                </c:pt>
                <c:pt idx="1612">
                  <c:v>77.0</c:v>
                </c:pt>
                <c:pt idx="1613">
                  <c:v>77.0</c:v>
                </c:pt>
                <c:pt idx="1614">
                  <c:v>76.0</c:v>
                </c:pt>
                <c:pt idx="1615">
                  <c:v>76.0</c:v>
                </c:pt>
                <c:pt idx="1616">
                  <c:v>75.0</c:v>
                </c:pt>
                <c:pt idx="1617">
                  <c:v>75.0</c:v>
                </c:pt>
                <c:pt idx="1618">
                  <c:v>75.0</c:v>
                </c:pt>
                <c:pt idx="1619">
                  <c:v>75.0</c:v>
                </c:pt>
                <c:pt idx="1620">
                  <c:v>75.0</c:v>
                </c:pt>
                <c:pt idx="1621">
                  <c:v>75.0</c:v>
                </c:pt>
                <c:pt idx="1622">
                  <c:v>74.0</c:v>
                </c:pt>
                <c:pt idx="1623">
                  <c:v>74.0</c:v>
                </c:pt>
                <c:pt idx="1624">
                  <c:v>74.0</c:v>
                </c:pt>
                <c:pt idx="1625">
                  <c:v>74.0</c:v>
                </c:pt>
                <c:pt idx="1626">
                  <c:v>74.0</c:v>
                </c:pt>
                <c:pt idx="1627">
                  <c:v>74.0</c:v>
                </c:pt>
                <c:pt idx="1628">
                  <c:v>74.0</c:v>
                </c:pt>
                <c:pt idx="1629">
                  <c:v>74.0</c:v>
                </c:pt>
                <c:pt idx="1630">
                  <c:v>74.0</c:v>
                </c:pt>
                <c:pt idx="1631">
                  <c:v>73.0</c:v>
                </c:pt>
                <c:pt idx="1632">
                  <c:v>73.0</c:v>
                </c:pt>
                <c:pt idx="1633">
                  <c:v>73.0</c:v>
                </c:pt>
                <c:pt idx="1634">
                  <c:v>72.0</c:v>
                </c:pt>
                <c:pt idx="1635">
                  <c:v>72.0</c:v>
                </c:pt>
                <c:pt idx="1636">
                  <c:v>72.0</c:v>
                </c:pt>
                <c:pt idx="1637">
                  <c:v>72.0</c:v>
                </c:pt>
                <c:pt idx="1638">
                  <c:v>72.0</c:v>
                </c:pt>
                <c:pt idx="1639">
                  <c:v>72.0</c:v>
                </c:pt>
                <c:pt idx="1640">
                  <c:v>71.0</c:v>
                </c:pt>
                <c:pt idx="1641">
                  <c:v>71.0</c:v>
                </c:pt>
                <c:pt idx="1642">
                  <c:v>71.0</c:v>
                </c:pt>
                <c:pt idx="1643">
                  <c:v>71.0</c:v>
                </c:pt>
                <c:pt idx="1644">
                  <c:v>71.0</c:v>
                </c:pt>
                <c:pt idx="1645">
                  <c:v>71.0</c:v>
                </c:pt>
                <c:pt idx="1646">
                  <c:v>71.0</c:v>
                </c:pt>
                <c:pt idx="1647">
                  <c:v>71.0</c:v>
                </c:pt>
                <c:pt idx="1648">
                  <c:v>71.0</c:v>
                </c:pt>
                <c:pt idx="1649">
                  <c:v>71.0</c:v>
                </c:pt>
                <c:pt idx="1650">
                  <c:v>70.0</c:v>
                </c:pt>
                <c:pt idx="1651">
                  <c:v>70.0</c:v>
                </c:pt>
                <c:pt idx="1652">
                  <c:v>70.0</c:v>
                </c:pt>
                <c:pt idx="1653">
                  <c:v>70.0</c:v>
                </c:pt>
                <c:pt idx="1654">
                  <c:v>70.0</c:v>
                </c:pt>
                <c:pt idx="1655">
                  <c:v>69.0</c:v>
                </c:pt>
                <c:pt idx="1656">
                  <c:v>69.0</c:v>
                </c:pt>
                <c:pt idx="1657">
                  <c:v>69.0</c:v>
                </c:pt>
                <c:pt idx="1658">
                  <c:v>69.0</c:v>
                </c:pt>
                <c:pt idx="1659">
                  <c:v>68.0</c:v>
                </c:pt>
                <c:pt idx="1660">
                  <c:v>68.0</c:v>
                </c:pt>
                <c:pt idx="1661">
                  <c:v>68.0</c:v>
                </c:pt>
                <c:pt idx="1662">
                  <c:v>68.0</c:v>
                </c:pt>
                <c:pt idx="1663">
                  <c:v>68.0</c:v>
                </c:pt>
                <c:pt idx="1664">
                  <c:v>68.0</c:v>
                </c:pt>
                <c:pt idx="1665">
                  <c:v>68.0</c:v>
                </c:pt>
                <c:pt idx="1666">
                  <c:v>68.0</c:v>
                </c:pt>
                <c:pt idx="1667">
                  <c:v>68.0</c:v>
                </c:pt>
                <c:pt idx="1668">
                  <c:v>67.0</c:v>
                </c:pt>
                <c:pt idx="1669">
                  <c:v>67.0</c:v>
                </c:pt>
                <c:pt idx="1670">
                  <c:v>67.0</c:v>
                </c:pt>
                <c:pt idx="1671">
                  <c:v>67.0</c:v>
                </c:pt>
                <c:pt idx="1672">
                  <c:v>67.0</c:v>
                </c:pt>
                <c:pt idx="1673">
                  <c:v>67.0</c:v>
                </c:pt>
                <c:pt idx="1674">
                  <c:v>67.0</c:v>
                </c:pt>
                <c:pt idx="1675">
                  <c:v>66.0</c:v>
                </c:pt>
                <c:pt idx="1676">
                  <c:v>66.0</c:v>
                </c:pt>
                <c:pt idx="1677">
                  <c:v>65.0</c:v>
                </c:pt>
                <c:pt idx="1678">
                  <c:v>65.0</c:v>
                </c:pt>
                <c:pt idx="1679">
                  <c:v>65.0</c:v>
                </c:pt>
                <c:pt idx="1680">
                  <c:v>65.0</c:v>
                </c:pt>
                <c:pt idx="1681">
                  <c:v>65.0</c:v>
                </c:pt>
                <c:pt idx="1682">
                  <c:v>65.0</c:v>
                </c:pt>
                <c:pt idx="1683">
                  <c:v>64.0</c:v>
                </c:pt>
                <c:pt idx="1684">
                  <c:v>64.0</c:v>
                </c:pt>
                <c:pt idx="1685">
                  <c:v>63.0</c:v>
                </c:pt>
                <c:pt idx="1686">
                  <c:v>63.0</c:v>
                </c:pt>
                <c:pt idx="1687">
                  <c:v>63.0</c:v>
                </c:pt>
                <c:pt idx="1688">
                  <c:v>63.0</c:v>
                </c:pt>
                <c:pt idx="1689">
                  <c:v>63.0</c:v>
                </c:pt>
                <c:pt idx="1690">
                  <c:v>63.0</c:v>
                </c:pt>
                <c:pt idx="1691">
                  <c:v>62.0</c:v>
                </c:pt>
                <c:pt idx="1692">
                  <c:v>62.0</c:v>
                </c:pt>
                <c:pt idx="1693">
                  <c:v>62.0</c:v>
                </c:pt>
                <c:pt idx="1694">
                  <c:v>62.0</c:v>
                </c:pt>
                <c:pt idx="1695">
                  <c:v>62.0</c:v>
                </c:pt>
                <c:pt idx="1696">
                  <c:v>61.0</c:v>
                </c:pt>
                <c:pt idx="1697">
                  <c:v>61.0</c:v>
                </c:pt>
                <c:pt idx="1698">
                  <c:v>61.0</c:v>
                </c:pt>
                <c:pt idx="1699">
                  <c:v>61.0</c:v>
                </c:pt>
                <c:pt idx="1700">
                  <c:v>61.0</c:v>
                </c:pt>
                <c:pt idx="1701">
                  <c:v>60.0</c:v>
                </c:pt>
                <c:pt idx="1702">
                  <c:v>60.0</c:v>
                </c:pt>
                <c:pt idx="1703">
                  <c:v>60.0</c:v>
                </c:pt>
                <c:pt idx="1704">
                  <c:v>60.0</c:v>
                </c:pt>
                <c:pt idx="1705">
                  <c:v>60.0</c:v>
                </c:pt>
                <c:pt idx="1706">
                  <c:v>59.0</c:v>
                </c:pt>
                <c:pt idx="1707">
                  <c:v>59.0</c:v>
                </c:pt>
                <c:pt idx="1708">
                  <c:v>59.0</c:v>
                </c:pt>
                <c:pt idx="1709">
                  <c:v>59.0</c:v>
                </c:pt>
                <c:pt idx="1710">
                  <c:v>59.0</c:v>
                </c:pt>
                <c:pt idx="1711">
                  <c:v>58.0</c:v>
                </c:pt>
                <c:pt idx="1712">
                  <c:v>58.0</c:v>
                </c:pt>
                <c:pt idx="1713">
                  <c:v>58.0</c:v>
                </c:pt>
                <c:pt idx="1714">
                  <c:v>58.0</c:v>
                </c:pt>
                <c:pt idx="1715">
                  <c:v>57.0</c:v>
                </c:pt>
                <c:pt idx="1716">
                  <c:v>57.0</c:v>
                </c:pt>
                <c:pt idx="1717">
                  <c:v>57.0</c:v>
                </c:pt>
                <c:pt idx="1718">
                  <c:v>57.0</c:v>
                </c:pt>
                <c:pt idx="1719">
                  <c:v>57.0</c:v>
                </c:pt>
                <c:pt idx="1720">
                  <c:v>57.0</c:v>
                </c:pt>
                <c:pt idx="1721">
                  <c:v>57.0</c:v>
                </c:pt>
                <c:pt idx="1722">
                  <c:v>57.0</c:v>
                </c:pt>
                <c:pt idx="1723">
                  <c:v>57.0</c:v>
                </c:pt>
                <c:pt idx="1724">
                  <c:v>57.0</c:v>
                </c:pt>
                <c:pt idx="1725">
                  <c:v>57.0</c:v>
                </c:pt>
                <c:pt idx="1726">
                  <c:v>56.0</c:v>
                </c:pt>
                <c:pt idx="1727">
                  <c:v>56.0</c:v>
                </c:pt>
                <c:pt idx="1728">
                  <c:v>56.0</c:v>
                </c:pt>
                <c:pt idx="1729">
                  <c:v>55.0</c:v>
                </c:pt>
                <c:pt idx="1730">
                  <c:v>55.0</c:v>
                </c:pt>
                <c:pt idx="1731">
                  <c:v>55.0</c:v>
                </c:pt>
                <c:pt idx="1732">
                  <c:v>55.0</c:v>
                </c:pt>
                <c:pt idx="1733">
                  <c:v>55.0</c:v>
                </c:pt>
                <c:pt idx="1734">
                  <c:v>55.0</c:v>
                </c:pt>
                <c:pt idx="1735">
                  <c:v>55.0</c:v>
                </c:pt>
                <c:pt idx="1736">
                  <c:v>55.0</c:v>
                </c:pt>
                <c:pt idx="1737">
                  <c:v>54.0</c:v>
                </c:pt>
                <c:pt idx="1738">
                  <c:v>54.0</c:v>
                </c:pt>
                <c:pt idx="1739">
                  <c:v>54.0</c:v>
                </c:pt>
                <c:pt idx="1740">
                  <c:v>54.0</c:v>
                </c:pt>
                <c:pt idx="1741">
                  <c:v>54.0</c:v>
                </c:pt>
                <c:pt idx="1742">
                  <c:v>54.0</c:v>
                </c:pt>
                <c:pt idx="1743">
                  <c:v>53.0</c:v>
                </c:pt>
                <c:pt idx="1744">
                  <c:v>53.0</c:v>
                </c:pt>
                <c:pt idx="1745">
                  <c:v>53.0</c:v>
                </c:pt>
                <c:pt idx="1746">
                  <c:v>53.0</c:v>
                </c:pt>
                <c:pt idx="1747">
                  <c:v>53.0</c:v>
                </c:pt>
                <c:pt idx="1748">
                  <c:v>53.0</c:v>
                </c:pt>
                <c:pt idx="1749">
                  <c:v>52.0</c:v>
                </c:pt>
                <c:pt idx="1750">
                  <c:v>52.0</c:v>
                </c:pt>
                <c:pt idx="1751">
                  <c:v>52.0</c:v>
                </c:pt>
                <c:pt idx="1752">
                  <c:v>52.0</c:v>
                </c:pt>
                <c:pt idx="1753">
                  <c:v>52.0</c:v>
                </c:pt>
                <c:pt idx="1754">
                  <c:v>51.0</c:v>
                </c:pt>
                <c:pt idx="1755">
                  <c:v>51.0</c:v>
                </c:pt>
                <c:pt idx="1756">
                  <c:v>51.0</c:v>
                </c:pt>
                <c:pt idx="1757">
                  <c:v>51.0</c:v>
                </c:pt>
                <c:pt idx="1758">
                  <c:v>51.0</c:v>
                </c:pt>
                <c:pt idx="1759">
                  <c:v>51.0</c:v>
                </c:pt>
                <c:pt idx="1760">
                  <c:v>51.0</c:v>
                </c:pt>
                <c:pt idx="1761">
                  <c:v>51.0</c:v>
                </c:pt>
                <c:pt idx="1762">
                  <c:v>51.0</c:v>
                </c:pt>
                <c:pt idx="1763">
                  <c:v>50.0</c:v>
                </c:pt>
                <c:pt idx="1764">
                  <c:v>50.0</c:v>
                </c:pt>
                <c:pt idx="1765">
                  <c:v>50.0</c:v>
                </c:pt>
                <c:pt idx="1766">
                  <c:v>50.0</c:v>
                </c:pt>
                <c:pt idx="1767">
                  <c:v>49.0</c:v>
                </c:pt>
                <c:pt idx="1768">
                  <c:v>49.0</c:v>
                </c:pt>
                <c:pt idx="1769">
                  <c:v>49.0</c:v>
                </c:pt>
                <c:pt idx="1770">
                  <c:v>49.0</c:v>
                </c:pt>
                <c:pt idx="1771">
                  <c:v>49.0</c:v>
                </c:pt>
                <c:pt idx="1772">
                  <c:v>49.0</c:v>
                </c:pt>
                <c:pt idx="1773">
                  <c:v>49.0</c:v>
                </c:pt>
                <c:pt idx="1774">
                  <c:v>49.0</c:v>
                </c:pt>
                <c:pt idx="1775">
                  <c:v>48.0</c:v>
                </c:pt>
                <c:pt idx="1776">
                  <c:v>48.0</c:v>
                </c:pt>
                <c:pt idx="1777">
                  <c:v>48.0</c:v>
                </c:pt>
                <c:pt idx="1778">
                  <c:v>48.0</c:v>
                </c:pt>
                <c:pt idx="1779">
                  <c:v>48.0</c:v>
                </c:pt>
                <c:pt idx="1780">
                  <c:v>47.0</c:v>
                </c:pt>
                <c:pt idx="1781">
                  <c:v>47.0</c:v>
                </c:pt>
                <c:pt idx="1782">
                  <c:v>47.0</c:v>
                </c:pt>
                <c:pt idx="1783">
                  <c:v>47.0</c:v>
                </c:pt>
                <c:pt idx="1784">
                  <c:v>46.0</c:v>
                </c:pt>
                <c:pt idx="1785">
                  <c:v>46.0</c:v>
                </c:pt>
                <c:pt idx="1786">
                  <c:v>46.0</c:v>
                </c:pt>
                <c:pt idx="1787">
                  <c:v>46.0</c:v>
                </c:pt>
                <c:pt idx="1788">
                  <c:v>46.0</c:v>
                </c:pt>
                <c:pt idx="1789">
                  <c:v>46.0</c:v>
                </c:pt>
                <c:pt idx="1790">
                  <c:v>45.0</c:v>
                </c:pt>
                <c:pt idx="1791">
                  <c:v>45.0</c:v>
                </c:pt>
                <c:pt idx="1792">
                  <c:v>45.0</c:v>
                </c:pt>
                <c:pt idx="1793">
                  <c:v>45.0</c:v>
                </c:pt>
                <c:pt idx="1794">
                  <c:v>45.0</c:v>
                </c:pt>
                <c:pt idx="1795">
                  <c:v>44.0</c:v>
                </c:pt>
                <c:pt idx="1796">
                  <c:v>44.0</c:v>
                </c:pt>
                <c:pt idx="1797">
                  <c:v>44.0</c:v>
                </c:pt>
                <c:pt idx="1798">
                  <c:v>44.0</c:v>
                </c:pt>
                <c:pt idx="1799">
                  <c:v>44.0</c:v>
                </c:pt>
                <c:pt idx="1800">
                  <c:v>44.0</c:v>
                </c:pt>
                <c:pt idx="1801">
                  <c:v>44.0</c:v>
                </c:pt>
                <c:pt idx="1802">
                  <c:v>44.0</c:v>
                </c:pt>
                <c:pt idx="1803">
                  <c:v>43.0</c:v>
                </c:pt>
                <c:pt idx="1804">
                  <c:v>43.0</c:v>
                </c:pt>
                <c:pt idx="1805">
                  <c:v>43.0</c:v>
                </c:pt>
                <c:pt idx="1806">
                  <c:v>43.0</c:v>
                </c:pt>
                <c:pt idx="1807">
                  <c:v>42.0</c:v>
                </c:pt>
                <c:pt idx="1808">
                  <c:v>42.0</c:v>
                </c:pt>
                <c:pt idx="1809">
                  <c:v>42.0</c:v>
                </c:pt>
                <c:pt idx="1810">
                  <c:v>42.0</c:v>
                </c:pt>
                <c:pt idx="1811">
                  <c:v>42.0</c:v>
                </c:pt>
                <c:pt idx="1812">
                  <c:v>42.0</c:v>
                </c:pt>
                <c:pt idx="1813">
                  <c:v>42.0</c:v>
                </c:pt>
                <c:pt idx="1814">
                  <c:v>41.0</c:v>
                </c:pt>
                <c:pt idx="1815">
                  <c:v>41.0</c:v>
                </c:pt>
                <c:pt idx="1816">
                  <c:v>41.0</c:v>
                </c:pt>
                <c:pt idx="1817">
                  <c:v>41.0</c:v>
                </c:pt>
                <c:pt idx="1818">
                  <c:v>41.0</c:v>
                </c:pt>
                <c:pt idx="1819">
                  <c:v>41.0</c:v>
                </c:pt>
                <c:pt idx="1820">
                  <c:v>41.0</c:v>
                </c:pt>
                <c:pt idx="1821">
                  <c:v>40.0</c:v>
                </c:pt>
                <c:pt idx="1822">
                  <c:v>40.0</c:v>
                </c:pt>
                <c:pt idx="1823">
                  <c:v>40.0</c:v>
                </c:pt>
                <c:pt idx="1824">
                  <c:v>40.0</c:v>
                </c:pt>
                <c:pt idx="1825">
                  <c:v>40.0</c:v>
                </c:pt>
                <c:pt idx="1826">
                  <c:v>40.0</c:v>
                </c:pt>
                <c:pt idx="1827">
                  <c:v>39.0</c:v>
                </c:pt>
                <c:pt idx="1828">
                  <c:v>39.0</c:v>
                </c:pt>
                <c:pt idx="1829">
                  <c:v>39.0</c:v>
                </c:pt>
                <c:pt idx="1830">
                  <c:v>39.0</c:v>
                </c:pt>
                <c:pt idx="1831">
                  <c:v>39.0</c:v>
                </c:pt>
                <c:pt idx="1832">
                  <c:v>38.0</c:v>
                </c:pt>
                <c:pt idx="1833">
                  <c:v>38.0</c:v>
                </c:pt>
                <c:pt idx="1834">
                  <c:v>37.0</c:v>
                </c:pt>
                <c:pt idx="1835">
                  <c:v>37.0</c:v>
                </c:pt>
                <c:pt idx="1836">
                  <c:v>36.0</c:v>
                </c:pt>
                <c:pt idx="1837">
                  <c:v>36.0</c:v>
                </c:pt>
                <c:pt idx="1838">
                  <c:v>36.0</c:v>
                </c:pt>
                <c:pt idx="1839">
                  <c:v>35.0</c:v>
                </c:pt>
                <c:pt idx="1840">
                  <c:v>35.0</c:v>
                </c:pt>
                <c:pt idx="1841">
                  <c:v>35.0</c:v>
                </c:pt>
                <c:pt idx="1842">
                  <c:v>35.0</c:v>
                </c:pt>
                <c:pt idx="1843">
                  <c:v>35.0</c:v>
                </c:pt>
                <c:pt idx="1844">
                  <c:v>34.0</c:v>
                </c:pt>
                <c:pt idx="1845">
                  <c:v>34.0</c:v>
                </c:pt>
                <c:pt idx="1846">
                  <c:v>34.0</c:v>
                </c:pt>
                <c:pt idx="1847">
                  <c:v>34.0</c:v>
                </c:pt>
                <c:pt idx="1848">
                  <c:v>34.0</c:v>
                </c:pt>
                <c:pt idx="1849">
                  <c:v>34.0</c:v>
                </c:pt>
                <c:pt idx="1850">
                  <c:v>33.0</c:v>
                </c:pt>
                <c:pt idx="1851">
                  <c:v>32.0</c:v>
                </c:pt>
                <c:pt idx="1852">
                  <c:v>32.0</c:v>
                </c:pt>
                <c:pt idx="1853">
                  <c:v>31.0</c:v>
                </c:pt>
                <c:pt idx="1854">
                  <c:v>31.0</c:v>
                </c:pt>
                <c:pt idx="1855">
                  <c:v>31.0</c:v>
                </c:pt>
                <c:pt idx="1856">
                  <c:v>31.0</c:v>
                </c:pt>
                <c:pt idx="1857">
                  <c:v>31.0</c:v>
                </c:pt>
                <c:pt idx="1858">
                  <c:v>31.0</c:v>
                </c:pt>
                <c:pt idx="1859">
                  <c:v>30.0</c:v>
                </c:pt>
                <c:pt idx="1860">
                  <c:v>30.0</c:v>
                </c:pt>
                <c:pt idx="1861">
                  <c:v>30.0</c:v>
                </c:pt>
                <c:pt idx="1862">
                  <c:v>30.0</c:v>
                </c:pt>
                <c:pt idx="1863">
                  <c:v>29.0</c:v>
                </c:pt>
                <c:pt idx="1864">
                  <c:v>29.0</c:v>
                </c:pt>
                <c:pt idx="1865">
                  <c:v>29.0</c:v>
                </c:pt>
                <c:pt idx="1866">
                  <c:v>29.0</c:v>
                </c:pt>
                <c:pt idx="1867">
                  <c:v>29.0</c:v>
                </c:pt>
                <c:pt idx="1868">
                  <c:v>29.0</c:v>
                </c:pt>
                <c:pt idx="1869">
                  <c:v>29.0</c:v>
                </c:pt>
                <c:pt idx="1870">
                  <c:v>28.0</c:v>
                </c:pt>
                <c:pt idx="1871">
                  <c:v>28.0</c:v>
                </c:pt>
                <c:pt idx="1872">
                  <c:v>28.0</c:v>
                </c:pt>
                <c:pt idx="1873">
                  <c:v>28.0</c:v>
                </c:pt>
                <c:pt idx="1874">
                  <c:v>28.0</c:v>
                </c:pt>
                <c:pt idx="1875">
                  <c:v>28.0</c:v>
                </c:pt>
                <c:pt idx="1876">
                  <c:v>27.0</c:v>
                </c:pt>
                <c:pt idx="1877">
                  <c:v>27.0</c:v>
                </c:pt>
                <c:pt idx="1878">
                  <c:v>26.0</c:v>
                </c:pt>
                <c:pt idx="1879">
                  <c:v>26.0</c:v>
                </c:pt>
                <c:pt idx="1880">
                  <c:v>26.0</c:v>
                </c:pt>
                <c:pt idx="1881">
                  <c:v>25.0</c:v>
                </c:pt>
                <c:pt idx="1882">
                  <c:v>25.0</c:v>
                </c:pt>
                <c:pt idx="1883">
                  <c:v>25.0</c:v>
                </c:pt>
                <c:pt idx="1884">
                  <c:v>25.0</c:v>
                </c:pt>
                <c:pt idx="1885">
                  <c:v>24.0</c:v>
                </c:pt>
                <c:pt idx="1886">
                  <c:v>24.0</c:v>
                </c:pt>
                <c:pt idx="1887">
                  <c:v>24.0</c:v>
                </c:pt>
                <c:pt idx="1888">
                  <c:v>23.0</c:v>
                </c:pt>
                <c:pt idx="1889">
                  <c:v>23.0</c:v>
                </c:pt>
                <c:pt idx="1890">
                  <c:v>23.0</c:v>
                </c:pt>
                <c:pt idx="1891">
                  <c:v>23.0</c:v>
                </c:pt>
                <c:pt idx="1892">
                  <c:v>23.0</c:v>
                </c:pt>
                <c:pt idx="1893">
                  <c:v>23.0</c:v>
                </c:pt>
                <c:pt idx="1894">
                  <c:v>23.0</c:v>
                </c:pt>
                <c:pt idx="1895">
                  <c:v>23.0</c:v>
                </c:pt>
                <c:pt idx="1896">
                  <c:v>22.0</c:v>
                </c:pt>
                <c:pt idx="1897">
                  <c:v>22.0</c:v>
                </c:pt>
                <c:pt idx="1898">
                  <c:v>22.0</c:v>
                </c:pt>
                <c:pt idx="1899">
                  <c:v>22.0</c:v>
                </c:pt>
                <c:pt idx="1900">
                  <c:v>22.0</c:v>
                </c:pt>
                <c:pt idx="1901">
                  <c:v>21.0</c:v>
                </c:pt>
                <c:pt idx="1902">
                  <c:v>21.0</c:v>
                </c:pt>
                <c:pt idx="1903">
                  <c:v>21.0</c:v>
                </c:pt>
                <c:pt idx="1904">
                  <c:v>21.0</c:v>
                </c:pt>
                <c:pt idx="1905">
                  <c:v>20.0</c:v>
                </c:pt>
                <c:pt idx="1906">
                  <c:v>20.0</c:v>
                </c:pt>
                <c:pt idx="1907">
                  <c:v>20.0</c:v>
                </c:pt>
                <c:pt idx="1908">
                  <c:v>20.0</c:v>
                </c:pt>
                <c:pt idx="1909">
                  <c:v>20.0</c:v>
                </c:pt>
                <c:pt idx="1910">
                  <c:v>20.0</c:v>
                </c:pt>
                <c:pt idx="1911">
                  <c:v>20.0</c:v>
                </c:pt>
                <c:pt idx="1912">
                  <c:v>19.0</c:v>
                </c:pt>
                <c:pt idx="1913">
                  <c:v>19.0</c:v>
                </c:pt>
                <c:pt idx="1914">
                  <c:v>19.0</c:v>
                </c:pt>
                <c:pt idx="1915">
                  <c:v>19.0</c:v>
                </c:pt>
                <c:pt idx="1916">
                  <c:v>19.0</c:v>
                </c:pt>
                <c:pt idx="1917">
                  <c:v>19.0</c:v>
                </c:pt>
                <c:pt idx="1918">
                  <c:v>19.0</c:v>
                </c:pt>
                <c:pt idx="1919">
                  <c:v>18.0</c:v>
                </c:pt>
                <c:pt idx="1920">
                  <c:v>18.0</c:v>
                </c:pt>
                <c:pt idx="1921">
                  <c:v>18.0</c:v>
                </c:pt>
                <c:pt idx="1922">
                  <c:v>18.0</c:v>
                </c:pt>
                <c:pt idx="1923">
                  <c:v>18.0</c:v>
                </c:pt>
                <c:pt idx="1924">
                  <c:v>17.0</c:v>
                </c:pt>
                <c:pt idx="1925">
                  <c:v>17.0</c:v>
                </c:pt>
                <c:pt idx="1926">
                  <c:v>16.0</c:v>
                </c:pt>
                <c:pt idx="1927">
                  <c:v>16.0</c:v>
                </c:pt>
                <c:pt idx="1928">
                  <c:v>16.0</c:v>
                </c:pt>
                <c:pt idx="1929">
                  <c:v>16.0</c:v>
                </c:pt>
                <c:pt idx="1930">
                  <c:v>16.0</c:v>
                </c:pt>
                <c:pt idx="1931">
                  <c:v>16.0</c:v>
                </c:pt>
                <c:pt idx="1932">
                  <c:v>16.0</c:v>
                </c:pt>
                <c:pt idx="1933">
                  <c:v>15.0</c:v>
                </c:pt>
                <c:pt idx="1934">
                  <c:v>15.0</c:v>
                </c:pt>
                <c:pt idx="1935">
                  <c:v>15.0</c:v>
                </c:pt>
                <c:pt idx="1936">
                  <c:v>15.0</c:v>
                </c:pt>
                <c:pt idx="1937">
                  <c:v>15.0</c:v>
                </c:pt>
                <c:pt idx="1938">
                  <c:v>14.0</c:v>
                </c:pt>
                <c:pt idx="1939">
                  <c:v>14.0</c:v>
                </c:pt>
                <c:pt idx="1940">
                  <c:v>13.0</c:v>
                </c:pt>
                <c:pt idx="1941">
                  <c:v>13.0</c:v>
                </c:pt>
                <c:pt idx="1942">
                  <c:v>13.0</c:v>
                </c:pt>
                <c:pt idx="1943">
                  <c:v>13.0</c:v>
                </c:pt>
                <c:pt idx="1944">
                  <c:v>12.0</c:v>
                </c:pt>
                <c:pt idx="1945">
                  <c:v>12.0</c:v>
                </c:pt>
                <c:pt idx="1946">
                  <c:v>12.0</c:v>
                </c:pt>
                <c:pt idx="1947">
                  <c:v>12.0</c:v>
                </c:pt>
                <c:pt idx="1948">
                  <c:v>12.0</c:v>
                </c:pt>
                <c:pt idx="1949">
                  <c:v>11.0</c:v>
                </c:pt>
                <c:pt idx="1950">
                  <c:v>11.0</c:v>
                </c:pt>
                <c:pt idx="1951">
                  <c:v>11.0</c:v>
                </c:pt>
                <c:pt idx="1952">
                  <c:v>11.0</c:v>
                </c:pt>
                <c:pt idx="1953">
                  <c:v>11.0</c:v>
                </c:pt>
                <c:pt idx="1954">
                  <c:v>11.0</c:v>
                </c:pt>
                <c:pt idx="1955">
                  <c:v>10.0</c:v>
                </c:pt>
                <c:pt idx="1956">
                  <c:v>10.0</c:v>
                </c:pt>
                <c:pt idx="1957">
                  <c:v>10.0</c:v>
                </c:pt>
                <c:pt idx="1958">
                  <c:v>10.0</c:v>
                </c:pt>
                <c:pt idx="1959">
                  <c:v>10.0</c:v>
                </c:pt>
                <c:pt idx="1960">
                  <c:v>10.0</c:v>
                </c:pt>
                <c:pt idx="1961">
                  <c:v>10.0</c:v>
                </c:pt>
                <c:pt idx="1962">
                  <c:v>9.0</c:v>
                </c:pt>
                <c:pt idx="1963">
                  <c:v>9.0</c:v>
                </c:pt>
                <c:pt idx="1964">
                  <c:v>9.0</c:v>
                </c:pt>
                <c:pt idx="1965">
                  <c:v>8.0</c:v>
                </c:pt>
                <c:pt idx="1966">
                  <c:v>8.0</c:v>
                </c:pt>
                <c:pt idx="1967">
                  <c:v>8.0</c:v>
                </c:pt>
                <c:pt idx="1968">
                  <c:v>8.0</c:v>
                </c:pt>
                <c:pt idx="1969">
                  <c:v>7.0</c:v>
                </c:pt>
                <c:pt idx="1970">
                  <c:v>7.0</c:v>
                </c:pt>
                <c:pt idx="1971">
                  <c:v>7.0</c:v>
                </c:pt>
                <c:pt idx="1972">
                  <c:v>7.0</c:v>
                </c:pt>
                <c:pt idx="1973">
                  <c:v>7.0</c:v>
                </c:pt>
                <c:pt idx="1974">
                  <c:v>7.0</c:v>
                </c:pt>
                <c:pt idx="1975">
                  <c:v>6.0</c:v>
                </c:pt>
                <c:pt idx="1976">
                  <c:v>6.0</c:v>
                </c:pt>
                <c:pt idx="1977">
                  <c:v>5.0</c:v>
                </c:pt>
                <c:pt idx="1978">
                  <c:v>5.0</c:v>
                </c:pt>
                <c:pt idx="1979">
                  <c:v>5.0</c:v>
                </c:pt>
                <c:pt idx="1980">
                  <c:v>4.0</c:v>
                </c:pt>
                <c:pt idx="1981">
                  <c:v>4.0</c:v>
                </c:pt>
                <c:pt idx="1982">
                  <c:v>3.0</c:v>
                </c:pt>
                <c:pt idx="1983">
                  <c:v>2.0</c:v>
                </c:pt>
                <c:pt idx="1984">
                  <c:v>2.0</c:v>
                </c:pt>
                <c:pt idx="1985">
                  <c:v>2.0</c:v>
                </c:pt>
                <c:pt idx="1986">
                  <c:v>2.0</c:v>
                </c:pt>
                <c:pt idx="1987">
                  <c:v>2.0</c:v>
                </c:pt>
                <c:pt idx="1988">
                  <c:v>1.0</c:v>
                </c:pt>
                <c:pt idx="1989">
                  <c:v>1.0</c:v>
                </c:pt>
                <c:pt idx="1990">
                  <c:v>1.0</c:v>
                </c:pt>
                <c:pt idx="1991">
                  <c:v>1.0</c:v>
                </c:pt>
                <c:pt idx="1992">
                  <c:v>1.0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-1.0</c:v>
                </c:pt>
                <c:pt idx="2006">
                  <c:v>-1.0</c:v>
                </c:pt>
                <c:pt idx="2007">
                  <c:v>-1.0</c:v>
                </c:pt>
                <c:pt idx="2008">
                  <c:v>-1.0</c:v>
                </c:pt>
                <c:pt idx="2009">
                  <c:v>-1.0</c:v>
                </c:pt>
                <c:pt idx="2010">
                  <c:v>-1.0</c:v>
                </c:pt>
                <c:pt idx="2011">
                  <c:v>-1.0</c:v>
                </c:pt>
                <c:pt idx="2012">
                  <c:v>-1.0</c:v>
                </c:pt>
                <c:pt idx="2013">
                  <c:v>-2.0</c:v>
                </c:pt>
                <c:pt idx="2014">
                  <c:v>-2.0</c:v>
                </c:pt>
                <c:pt idx="2015">
                  <c:v>-2.0</c:v>
                </c:pt>
                <c:pt idx="2016">
                  <c:v>-2.0</c:v>
                </c:pt>
                <c:pt idx="2017">
                  <c:v>-2.0</c:v>
                </c:pt>
                <c:pt idx="2018">
                  <c:v>-2.0</c:v>
                </c:pt>
                <c:pt idx="2019">
                  <c:v>-2.0</c:v>
                </c:pt>
                <c:pt idx="2020">
                  <c:v>-2.0</c:v>
                </c:pt>
                <c:pt idx="2021">
                  <c:v>-2.0</c:v>
                </c:pt>
                <c:pt idx="2022">
                  <c:v>-3.0</c:v>
                </c:pt>
                <c:pt idx="2023">
                  <c:v>-3.0</c:v>
                </c:pt>
                <c:pt idx="2024">
                  <c:v>-3.0</c:v>
                </c:pt>
                <c:pt idx="2025">
                  <c:v>-3.0</c:v>
                </c:pt>
                <c:pt idx="2026">
                  <c:v>-3.0</c:v>
                </c:pt>
                <c:pt idx="2027">
                  <c:v>-3.0</c:v>
                </c:pt>
                <c:pt idx="2028">
                  <c:v>-4.0</c:v>
                </c:pt>
                <c:pt idx="2029">
                  <c:v>-4.0</c:v>
                </c:pt>
                <c:pt idx="2030">
                  <c:v>-4.0</c:v>
                </c:pt>
                <c:pt idx="2031">
                  <c:v>-4.0</c:v>
                </c:pt>
                <c:pt idx="2032">
                  <c:v>-4.0</c:v>
                </c:pt>
                <c:pt idx="2033">
                  <c:v>-5.0</c:v>
                </c:pt>
                <c:pt idx="2034">
                  <c:v>-5.0</c:v>
                </c:pt>
                <c:pt idx="2035">
                  <c:v>-5.0</c:v>
                </c:pt>
                <c:pt idx="2036">
                  <c:v>-6.0</c:v>
                </c:pt>
                <c:pt idx="2037">
                  <c:v>-6.0</c:v>
                </c:pt>
                <c:pt idx="2038">
                  <c:v>-6.0</c:v>
                </c:pt>
                <c:pt idx="2039">
                  <c:v>-6.0</c:v>
                </c:pt>
                <c:pt idx="2040">
                  <c:v>-8.0</c:v>
                </c:pt>
                <c:pt idx="2041">
                  <c:v>-8.0</c:v>
                </c:pt>
                <c:pt idx="2042">
                  <c:v>-8.0</c:v>
                </c:pt>
                <c:pt idx="2043">
                  <c:v>-8.0</c:v>
                </c:pt>
                <c:pt idx="2044">
                  <c:v>-8.0</c:v>
                </c:pt>
                <c:pt idx="2045">
                  <c:v>-9.0</c:v>
                </c:pt>
                <c:pt idx="2046">
                  <c:v>-9.0</c:v>
                </c:pt>
                <c:pt idx="2047">
                  <c:v>-10.0</c:v>
                </c:pt>
                <c:pt idx="2048">
                  <c:v>-10.0</c:v>
                </c:pt>
                <c:pt idx="2049">
                  <c:v>-10.0</c:v>
                </c:pt>
                <c:pt idx="2050">
                  <c:v>-10.0</c:v>
                </c:pt>
                <c:pt idx="2051">
                  <c:v>-10.0</c:v>
                </c:pt>
                <c:pt idx="2052">
                  <c:v>-10.0</c:v>
                </c:pt>
                <c:pt idx="2053">
                  <c:v>-11.0</c:v>
                </c:pt>
                <c:pt idx="2054">
                  <c:v>-11.0</c:v>
                </c:pt>
                <c:pt idx="2055">
                  <c:v>-11.0</c:v>
                </c:pt>
                <c:pt idx="2056">
                  <c:v>-11.0</c:v>
                </c:pt>
                <c:pt idx="2057">
                  <c:v>-12.0</c:v>
                </c:pt>
                <c:pt idx="2058">
                  <c:v>-14.0</c:v>
                </c:pt>
                <c:pt idx="2059">
                  <c:v>-15.0</c:v>
                </c:pt>
                <c:pt idx="2060">
                  <c:v>-15.0</c:v>
                </c:pt>
                <c:pt idx="2061">
                  <c:v>-15.0</c:v>
                </c:pt>
                <c:pt idx="2062">
                  <c:v>-16.0</c:v>
                </c:pt>
                <c:pt idx="2063">
                  <c:v>-16.0</c:v>
                </c:pt>
                <c:pt idx="2064">
                  <c:v>-16.0</c:v>
                </c:pt>
                <c:pt idx="2065">
                  <c:v>-16.0</c:v>
                </c:pt>
                <c:pt idx="2066">
                  <c:v>-16.0</c:v>
                </c:pt>
                <c:pt idx="2067">
                  <c:v>-17.0</c:v>
                </c:pt>
                <c:pt idx="2068">
                  <c:v>-17.0</c:v>
                </c:pt>
                <c:pt idx="2069">
                  <c:v>-17.0</c:v>
                </c:pt>
                <c:pt idx="2070">
                  <c:v>-17.0</c:v>
                </c:pt>
                <c:pt idx="2071">
                  <c:v>-17.0</c:v>
                </c:pt>
                <c:pt idx="2072">
                  <c:v>-17.0</c:v>
                </c:pt>
                <c:pt idx="2073">
                  <c:v>-18.0</c:v>
                </c:pt>
                <c:pt idx="2074">
                  <c:v>-18.0</c:v>
                </c:pt>
                <c:pt idx="2075">
                  <c:v>-18.0</c:v>
                </c:pt>
                <c:pt idx="2076">
                  <c:v>-18.0</c:v>
                </c:pt>
                <c:pt idx="2077">
                  <c:v>-18.0</c:v>
                </c:pt>
                <c:pt idx="2078">
                  <c:v>-19.0</c:v>
                </c:pt>
                <c:pt idx="2079">
                  <c:v>-19.0</c:v>
                </c:pt>
                <c:pt idx="2080">
                  <c:v>-19.0</c:v>
                </c:pt>
                <c:pt idx="2081">
                  <c:v>-20.0</c:v>
                </c:pt>
                <c:pt idx="2082">
                  <c:v>-20.0</c:v>
                </c:pt>
                <c:pt idx="2083">
                  <c:v>-20.0</c:v>
                </c:pt>
                <c:pt idx="2084">
                  <c:v>-21.0</c:v>
                </c:pt>
                <c:pt idx="2085">
                  <c:v>-21.0</c:v>
                </c:pt>
                <c:pt idx="2086">
                  <c:v>-22.0</c:v>
                </c:pt>
                <c:pt idx="2087">
                  <c:v>-22.0</c:v>
                </c:pt>
                <c:pt idx="2088">
                  <c:v>-22.0</c:v>
                </c:pt>
                <c:pt idx="2089">
                  <c:v>-22.0</c:v>
                </c:pt>
                <c:pt idx="2090">
                  <c:v>-23.0</c:v>
                </c:pt>
                <c:pt idx="2091">
                  <c:v>-23.0</c:v>
                </c:pt>
                <c:pt idx="2092">
                  <c:v>-23.0</c:v>
                </c:pt>
                <c:pt idx="2093">
                  <c:v>-23.0</c:v>
                </c:pt>
                <c:pt idx="2094">
                  <c:v>-23.0</c:v>
                </c:pt>
                <c:pt idx="2095">
                  <c:v>-23.0</c:v>
                </c:pt>
                <c:pt idx="2096">
                  <c:v>-24.0</c:v>
                </c:pt>
                <c:pt idx="2097">
                  <c:v>-24.0</c:v>
                </c:pt>
                <c:pt idx="2098">
                  <c:v>-24.0</c:v>
                </c:pt>
                <c:pt idx="2099">
                  <c:v>-24.0</c:v>
                </c:pt>
                <c:pt idx="2100">
                  <c:v>-24.0</c:v>
                </c:pt>
                <c:pt idx="2101">
                  <c:v>-24.0</c:v>
                </c:pt>
                <c:pt idx="2102">
                  <c:v>-25.0</c:v>
                </c:pt>
                <c:pt idx="2103">
                  <c:v>-25.0</c:v>
                </c:pt>
                <c:pt idx="2104">
                  <c:v>-25.0</c:v>
                </c:pt>
                <c:pt idx="2105">
                  <c:v>-26.0</c:v>
                </c:pt>
                <c:pt idx="2106">
                  <c:v>-26.0</c:v>
                </c:pt>
                <c:pt idx="2107">
                  <c:v>-26.0</c:v>
                </c:pt>
                <c:pt idx="2108">
                  <c:v>-26.0</c:v>
                </c:pt>
                <c:pt idx="2109">
                  <c:v>-26.0</c:v>
                </c:pt>
                <c:pt idx="2110">
                  <c:v>-27.0</c:v>
                </c:pt>
                <c:pt idx="2111">
                  <c:v>-27.0</c:v>
                </c:pt>
                <c:pt idx="2112">
                  <c:v>-27.0</c:v>
                </c:pt>
                <c:pt idx="2113">
                  <c:v>-27.0</c:v>
                </c:pt>
                <c:pt idx="2114">
                  <c:v>-28.0</c:v>
                </c:pt>
                <c:pt idx="2115">
                  <c:v>-28.0</c:v>
                </c:pt>
                <c:pt idx="2116">
                  <c:v>-28.0</c:v>
                </c:pt>
                <c:pt idx="2117">
                  <c:v>-29.0</c:v>
                </c:pt>
                <c:pt idx="2118">
                  <c:v>-29.0</c:v>
                </c:pt>
                <c:pt idx="2119">
                  <c:v>-30.0</c:v>
                </c:pt>
                <c:pt idx="2120">
                  <c:v>-30.0</c:v>
                </c:pt>
                <c:pt idx="2121">
                  <c:v>-30.0</c:v>
                </c:pt>
                <c:pt idx="2122">
                  <c:v>-30.0</c:v>
                </c:pt>
                <c:pt idx="2123">
                  <c:v>-31.0</c:v>
                </c:pt>
                <c:pt idx="2124">
                  <c:v>-31.0</c:v>
                </c:pt>
                <c:pt idx="2125">
                  <c:v>-31.0</c:v>
                </c:pt>
                <c:pt idx="2126">
                  <c:v>-31.0</c:v>
                </c:pt>
                <c:pt idx="2127">
                  <c:v>-32.0</c:v>
                </c:pt>
                <c:pt idx="2128">
                  <c:v>-32.0</c:v>
                </c:pt>
                <c:pt idx="2129">
                  <c:v>-33.0</c:v>
                </c:pt>
                <c:pt idx="2130">
                  <c:v>-33.0</c:v>
                </c:pt>
                <c:pt idx="2131">
                  <c:v>-33.0</c:v>
                </c:pt>
                <c:pt idx="2132">
                  <c:v>-34.0</c:v>
                </c:pt>
                <c:pt idx="2133">
                  <c:v>-34.0</c:v>
                </c:pt>
                <c:pt idx="2134">
                  <c:v>-35.0</c:v>
                </c:pt>
                <c:pt idx="2135">
                  <c:v>-35.0</c:v>
                </c:pt>
                <c:pt idx="2136">
                  <c:v>-35.0</c:v>
                </c:pt>
                <c:pt idx="2137">
                  <c:v>-35.0</c:v>
                </c:pt>
                <c:pt idx="2138">
                  <c:v>-35.0</c:v>
                </c:pt>
                <c:pt idx="2139">
                  <c:v>-35.0</c:v>
                </c:pt>
                <c:pt idx="2140">
                  <c:v>-35.0</c:v>
                </c:pt>
                <c:pt idx="2141">
                  <c:v>-35.0</c:v>
                </c:pt>
                <c:pt idx="2142">
                  <c:v>-36.0</c:v>
                </c:pt>
                <c:pt idx="2143">
                  <c:v>-36.0</c:v>
                </c:pt>
                <c:pt idx="2144">
                  <c:v>-36.0</c:v>
                </c:pt>
                <c:pt idx="2145">
                  <c:v>-36.0</c:v>
                </c:pt>
                <c:pt idx="2146">
                  <c:v>-37.0</c:v>
                </c:pt>
                <c:pt idx="2147">
                  <c:v>-37.0</c:v>
                </c:pt>
                <c:pt idx="2148">
                  <c:v>-37.0</c:v>
                </c:pt>
                <c:pt idx="2149">
                  <c:v>-37.0</c:v>
                </c:pt>
                <c:pt idx="2150">
                  <c:v>-38.0</c:v>
                </c:pt>
                <c:pt idx="2151">
                  <c:v>-38.0</c:v>
                </c:pt>
                <c:pt idx="2152">
                  <c:v>-38.0</c:v>
                </c:pt>
                <c:pt idx="2153">
                  <c:v>-38.0</c:v>
                </c:pt>
                <c:pt idx="2154">
                  <c:v>-39.0</c:v>
                </c:pt>
                <c:pt idx="2155">
                  <c:v>-39.0</c:v>
                </c:pt>
                <c:pt idx="2156">
                  <c:v>-39.0</c:v>
                </c:pt>
                <c:pt idx="2157">
                  <c:v>-39.0</c:v>
                </c:pt>
                <c:pt idx="2158">
                  <c:v>-40.0</c:v>
                </c:pt>
                <c:pt idx="2159">
                  <c:v>-40.0</c:v>
                </c:pt>
                <c:pt idx="2160">
                  <c:v>-40.0</c:v>
                </c:pt>
                <c:pt idx="2161">
                  <c:v>-40.0</c:v>
                </c:pt>
                <c:pt idx="2162">
                  <c:v>-41.0</c:v>
                </c:pt>
                <c:pt idx="2163">
                  <c:v>-41.0</c:v>
                </c:pt>
                <c:pt idx="2164">
                  <c:v>-41.0</c:v>
                </c:pt>
                <c:pt idx="2165">
                  <c:v>-42.0</c:v>
                </c:pt>
                <c:pt idx="2166">
                  <c:v>-42.0</c:v>
                </c:pt>
                <c:pt idx="2167">
                  <c:v>-42.0</c:v>
                </c:pt>
                <c:pt idx="2168">
                  <c:v>-42.0</c:v>
                </c:pt>
                <c:pt idx="2169">
                  <c:v>-42.0</c:v>
                </c:pt>
                <c:pt idx="2170">
                  <c:v>-42.0</c:v>
                </c:pt>
                <c:pt idx="2171">
                  <c:v>-43.0</c:v>
                </c:pt>
                <c:pt idx="2172">
                  <c:v>-43.0</c:v>
                </c:pt>
                <c:pt idx="2173">
                  <c:v>-43.0</c:v>
                </c:pt>
                <c:pt idx="2174">
                  <c:v>-43.0</c:v>
                </c:pt>
                <c:pt idx="2175">
                  <c:v>-43.0</c:v>
                </c:pt>
                <c:pt idx="2176">
                  <c:v>-43.0</c:v>
                </c:pt>
                <c:pt idx="2177">
                  <c:v>-44.0</c:v>
                </c:pt>
                <c:pt idx="2178">
                  <c:v>-44.0</c:v>
                </c:pt>
                <c:pt idx="2179">
                  <c:v>-44.0</c:v>
                </c:pt>
                <c:pt idx="2180">
                  <c:v>-45.0</c:v>
                </c:pt>
                <c:pt idx="2181">
                  <c:v>-45.0</c:v>
                </c:pt>
                <c:pt idx="2182">
                  <c:v>-45.0</c:v>
                </c:pt>
                <c:pt idx="2183">
                  <c:v>-45.0</c:v>
                </c:pt>
                <c:pt idx="2184">
                  <c:v>-46.0</c:v>
                </c:pt>
                <c:pt idx="2185">
                  <c:v>-46.0</c:v>
                </c:pt>
                <c:pt idx="2186">
                  <c:v>-46.0</c:v>
                </c:pt>
                <c:pt idx="2187">
                  <c:v>-46.0</c:v>
                </c:pt>
                <c:pt idx="2188">
                  <c:v>-46.0</c:v>
                </c:pt>
                <c:pt idx="2189">
                  <c:v>-46.0</c:v>
                </c:pt>
                <c:pt idx="2190">
                  <c:v>-47.0</c:v>
                </c:pt>
                <c:pt idx="2191">
                  <c:v>-47.0</c:v>
                </c:pt>
                <c:pt idx="2192">
                  <c:v>-47.0</c:v>
                </c:pt>
                <c:pt idx="2193">
                  <c:v>-47.0</c:v>
                </c:pt>
                <c:pt idx="2194">
                  <c:v>-48.0</c:v>
                </c:pt>
                <c:pt idx="2195">
                  <c:v>-48.0</c:v>
                </c:pt>
                <c:pt idx="2196">
                  <c:v>-48.0</c:v>
                </c:pt>
                <c:pt idx="2197">
                  <c:v>-48.0</c:v>
                </c:pt>
                <c:pt idx="2198">
                  <c:v>-49.0</c:v>
                </c:pt>
                <c:pt idx="2199">
                  <c:v>-49.0</c:v>
                </c:pt>
                <c:pt idx="2200">
                  <c:v>-49.0</c:v>
                </c:pt>
                <c:pt idx="2201">
                  <c:v>-49.0</c:v>
                </c:pt>
                <c:pt idx="2202">
                  <c:v>-49.0</c:v>
                </c:pt>
                <c:pt idx="2203">
                  <c:v>-49.0</c:v>
                </c:pt>
                <c:pt idx="2204">
                  <c:v>-50.0</c:v>
                </c:pt>
                <c:pt idx="2205">
                  <c:v>-51.0</c:v>
                </c:pt>
                <c:pt idx="2206">
                  <c:v>-51.0</c:v>
                </c:pt>
                <c:pt idx="2207">
                  <c:v>-51.0</c:v>
                </c:pt>
                <c:pt idx="2208">
                  <c:v>-51.0</c:v>
                </c:pt>
                <c:pt idx="2209">
                  <c:v>-51.0</c:v>
                </c:pt>
                <c:pt idx="2210">
                  <c:v>-51.0</c:v>
                </c:pt>
                <c:pt idx="2211">
                  <c:v>-52.0</c:v>
                </c:pt>
                <c:pt idx="2212">
                  <c:v>-52.0</c:v>
                </c:pt>
                <c:pt idx="2213">
                  <c:v>-52.0</c:v>
                </c:pt>
                <c:pt idx="2214">
                  <c:v>-52.0</c:v>
                </c:pt>
                <c:pt idx="2215">
                  <c:v>-53.0</c:v>
                </c:pt>
                <c:pt idx="2216">
                  <c:v>-53.0</c:v>
                </c:pt>
                <c:pt idx="2217">
                  <c:v>-53.0</c:v>
                </c:pt>
                <c:pt idx="2218">
                  <c:v>-53.0</c:v>
                </c:pt>
                <c:pt idx="2219">
                  <c:v>-53.0</c:v>
                </c:pt>
                <c:pt idx="2220">
                  <c:v>-53.0</c:v>
                </c:pt>
                <c:pt idx="2221">
                  <c:v>-54.0</c:v>
                </c:pt>
                <c:pt idx="2222">
                  <c:v>-54.0</c:v>
                </c:pt>
                <c:pt idx="2223">
                  <c:v>-54.0</c:v>
                </c:pt>
                <c:pt idx="2224">
                  <c:v>-55.0</c:v>
                </c:pt>
                <c:pt idx="2225">
                  <c:v>-55.0</c:v>
                </c:pt>
                <c:pt idx="2226">
                  <c:v>-56.0</c:v>
                </c:pt>
                <c:pt idx="2227">
                  <c:v>-56.0</c:v>
                </c:pt>
                <c:pt idx="2228">
                  <c:v>-56.0</c:v>
                </c:pt>
                <c:pt idx="2229">
                  <c:v>-56.0</c:v>
                </c:pt>
                <c:pt idx="2230">
                  <c:v>-56.0</c:v>
                </c:pt>
                <c:pt idx="2231">
                  <c:v>-57.0</c:v>
                </c:pt>
                <c:pt idx="2232">
                  <c:v>-57.0</c:v>
                </c:pt>
                <c:pt idx="2233">
                  <c:v>-58.0</c:v>
                </c:pt>
                <c:pt idx="2234">
                  <c:v>-58.0</c:v>
                </c:pt>
                <c:pt idx="2235">
                  <c:v>-58.0</c:v>
                </c:pt>
                <c:pt idx="2236">
                  <c:v>-58.0</c:v>
                </c:pt>
                <c:pt idx="2237">
                  <c:v>-59.0</c:v>
                </c:pt>
                <c:pt idx="2238">
                  <c:v>-59.0</c:v>
                </c:pt>
                <c:pt idx="2239">
                  <c:v>-61.0</c:v>
                </c:pt>
                <c:pt idx="2240">
                  <c:v>-61.0</c:v>
                </c:pt>
                <c:pt idx="2241">
                  <c:v>-61.0</c:v>
                </c:pt>
                <c:pt idx="2242">
                  <c:v>-61.0</c:v>
                </c:pt>
                <c:pt idx="2243">
                  <c:v>-61.0</c:v>
                </c:pt>
                <c:pt idx="2244">
                  <c:v>-62.0</c:v>
                </c:pt>
                <c:pt idx="2245">
                  <c:v>-62.0</c:v>
                </c:pt>
                <c:pt idx="2246">
                  <c:v>-62.0</c:v>
                </c:pt>
                <c:pt idx="2247">
                  <c:v>-62.0</c:v>
                </c:pt>
                <c:pt idx="2248">
                  <c:v>-62.0</c:v>
                </c:pt>
                <c:pt idx="2249">
                  <c:v>-62.0</c:v>
                </c:pt>
                <c:pt idx="2250">
                  <c:v>-63.0</c:v>
                </c:pt>
                <c:pt idx="2251">
                  <c:v>-63.0</c:v>
                </c:pt>
                <c:pt idx="2252">
                  <c:v>-64.0</c:v>
                </c:pt>
                <c:pt idx="2253">
                  <c:v>-64.0</c:v>
                </c:pt>
                <c:pt idx="2254">
                  <c:v>-65.0</c:v>
                </c:pt>
                <c:pt idx="2255">
                  <c:v>-65.0</c:v>
                </c:pt>
                <c:pt idx="2256">
                  <c:v>-65.0</c:v>
                </c:pt>
                <c:pt idx="2257">
                  <c:v>-65.0</c:v>
                </c:pt>
                <c:pt idx="2258">
                  <c:v>-66.0</c:v>
                </c:pt>
                <c:pt idx="2259">
                  <c:v>-66.0</c:v>
                </c:pt>
                <c:pt idx="2260">
                  <c:v>-67.0</c:v>
                </c:pt>
                <c:pt idx="2261">
                  <c:v>-67.0</c:v>
                </c:pt>
                <c:pt idx="2262">
                  <c:v>-67.0</c:v>
                </c:pt>
                <c:pt idx="2263">
                  <c:v>-68.0</c:v>
                </c:pt>
                <c:pt idx="2264">
                  <c:v>-69.0</c:v>
                </c:pt>
                <c:pt idx="2265">
                  <c:v>-69.0</c:v>
                </c:pt>
                <c:pt idx="2266">
                  <c:v>-69.0</c:v>
                </c:pt>
                <c:pt idx="2267">
                  <c:v>-69.0</c:v>
                </c:pt>
                <c:pt idx="2268">
                  <c:v>-69.0</c:v>
                </c:pt>
                <c:pt idx="2269">
                  <c:v>-69.0</c:v>
                </c:pt>
                <c:pt idx="2270">
                  <c:v>-69.0</c:v>
                </c:pt>
                <c:pt idx="2271">
                  <c:v>-70.0</c:v>
                </c:pt>
                <c:pt idx="2272">
                  <c:v>-70.0</c:v>
                </c:pt>
                <c:pt idx="2273">
                  <c:v>-70.0</c:v>
                </c:pt>
                <c:pt idx="2274">
                  <c:v>-71.0</c:v>
                </c:pt>
                <c:pt idx="2275">
                  <c:v>-71.0</c:v>
                </c:pt>
                <c:pt idx="2276">
                  <c:v>-72.0</c:v>
                </c:pt>
                <c:pt idx="2277">
                  <c:v>-73.0</c:v>
                </c:pt>
                <c:pt idx="2278">
                  <c:v>-73.0</c:v>
                </c:pt>
                <c:pt idx="2279">
                  <c:v>-73.0</c:v>
                </c:pt>
                <c:pt idx="2280">
                  <c:v>-73.0</c:v>
                </c:pt>
                <c:pt idx="2281">
                  <c:v>-74.0</c:v>
                </c:pt>
                <c:pt idx="2282">
                  <c:v>-74.0</c:v>
                </c:pt>
                <c:pt idx="2283">
                  <c:v>-74.0</c:v>
                </c:pt>
                <c:pt idx="2284">
                  <c:v>-74.0</c:v>
                </c:pt>
                <c:pt idx="2285">
                  <c:v>-74.0</c:v>
                </c:pt>
                <c:pt idx="2286">
                  <c:v>-74.0</c:v>
                </c:pt>
                <c:pt idx="2287">
                  <c:v>-74.0</c:v>
                </c:pt>
                <c:pt idx="2288">
                  <c:v>-75.0</c:v>
                </c:pt>
                <c:pt idx="2289">
                  <c:v>-75.0</c:v>
                </c:pt>
                <c:pt idx="2290">
                  <c:v>-75.0</c:v>
                </c:pt>
                <c:pt idx="2291">
                  <c:v>-76.0</c:v>
                </c:pt>
                <c:pt idx="2292">
                  <c:v>-76.0</c:v>
                </c:pt>
                <c:pt idx="2293">
                  <c:v>-76.0</c:v>
                </c:pt>
                <c:pt idx="2294">
                  <c:v>-76.0</c:v>
                </c:pt>
                <c:pt idx="2295">
                  <c:v>-76.0</c:v>
                </c:pt>
                <c:pt idx="2296">
                  <c:v>-77.0</c:v>
                </c:pt>
                <c:pt idx="2297">
                  <c:v>-77.0</c:v>
                </c:pt>
                <c:pt idx="2298">
                  <c:v>-79.0</c:v>
                </c:pt>
                <c:pt idx="2299">
                  <c:v>-79.0</c:v>
                </c:pt>
                <c:pt idx="2300">
                  <c:v>-79.0</c:v>
                </c:pt>
                <c:pt idx="2301">
                  <c:v>-80.0</c:v>
                </c:pt>
                <c:pt idx="2302">
                  <c:v>-80.0</c:v>
                </c:pt>
                <c:pt idx="2303">
                  <c:v>-80.0</c:v>
                </c:pt>
                <c:pt idx="2304">
                  <c:v>-81.0</c:v>
                </c:pt>
                <c:pt idx="2305">
                  <c:v>-81.0</c:v>
                </c:pt>
                <c:pt idx="2306">
                  <c:v>-81.0</c:v>
                </c:pt>
                <c:pt idx="2307">
                  <c:v>-82.0</c:v>
                </c:pt>
                <c:pt idx="2308">
                  <c:v>-82.0</c:v>
                </c:pt>
                <c:pt idx="2309">
                  <c:v>-83.0</c:v>
                </c:pt>
                <c:pt idx="2310">
                  <c:v>-83.0</c:v>
                </c:pt>
                <c:pt idx="2311">
                  <c:v>-84.0</c:v>
                </c:pt>
                <c:pt idx="2312">
                  <c:v>-84.0</c:v>
                </c:pt>
                <c:pt idx="2313">
                  <c:v>-84.0</c:v>
                </c:pt>
                <c:pt idx="2314">
                  <c:v>-84.0</c:v>
                </c:pt>
                <c:pt idx="2315">
                  <c:v>-85.0</c:v>
                </c:pt>
                <c:pt idx="2316">
                  <c:v>-85.0</c:v>
                </c:pt>
                <c:pt idx="2317">
                  <c:v>-86.0</c:v>
                </c:pt>
                <c:pt idx="2318">
                  <c:v>-87.0</c:v>
                </c:pt>
                <c:pt idx="2319">
                  <c:v>-87.0</c:v>
                </c:pt>
                <c:pt idx="2320">
                  <c:v>-88.0</c:v>
                </c:pt>
                <c:pt idx="2321">
                  <c:v>-88.0</c:v>
                </c:pt>
                <c:pt idx="2322">
                  <c:v>-88.0</c:v>
                </c:pt>
                <c:pt idx="2323">
                  <c:v>-89.0</c:v>
                </c:pt>
                <c:pt idx="2324">
                  <c:v>-90.0</c:v>
                </c:pt>
                <c:pt idx="2325">
                  <c:v>-90.0</c:v>
                </c:pt>
                <c:pt idx="2326">
                  <c:v>-90.0</c:v>
                </c:pt>
                <c:pt idx="2327">
                  <c:v>-91.0</c:v>
                </c:pt>
                <c:pt idx="2328">
                  <c:v>-91.0</c:v>
                </c:pt>
                <c:pt idx="2329">
                  <c:v>-91.0</c:v>
                </c:pt>
                <c:pt idx="2330">
                  <c:v>-91.0</c:v>
                </c:pt>
                <c:pt idx="2331">
                  <c:v>-91.0</c:v>
                </c:pt>
                <c:pt idx="2332">
                  <c:v>-92.0</c:v>
                </c:pt>
                <c:pt idx="2333">
                  <c:v>-92.0</c:v>
                </c:pt>
                <c:pt idx="2334">
                  <c:v>-92.0</c:v>
                </c:pt>
                <c:pt idx="2335">
                  <c:v>-93.0</c:v>
                </c:pt>
                <c:pt idx="2336">
                  <c:v>-93.0</c:v>
                </c:pt>
                <c:pt idx="2337">
                  <c:v>-93.0</c:v>
                </c:pt>
                <c:pt idx="2338">
                  <c:v>-94.0</c:v>
                </c:pt>
                <c:pt idx="2339">
                  <c:v>-94.0</c:v>
                </c:pt>
                <c:pt idx="2340">
                  <c:v>-95.0</c:v>
                </c:pt>
                <c:pt idx="2341">
                  <c:v>-95.0</c:v>
                </c:pt>
                <c:pt idx="2342">
                  <c:v>-95.0</c:v>
                </c:pt>
                <c:pt idx="2343">
                  <c:v>-95.0</c:v>
                </c:pt>
                <c:pt idx="2344">
                  <c:v>-96.0</c:v>
                </c:pt>
                <c:pt idx="2345">
                  <c:v>-97.0</c:v>
                </c:pt>
                <c:pt idx="2346">
                  <c:v>-97.0</c:v>
                </c:pt>
                <c:pt idx="2347">
                  <c:v>-98.0</c:v>
                </c:pt>
                <c:pt idx="2348">
                  <c:v>-99.0</c:v>
                </c:pt>
                <c:pt idx="2349">
                  <c:v>-99.0</c:v>
                </c:pt>
                <c:pt idx="2350">
                  <c:v>-99.0</c:v>
                </c:pt>
                <c:pt idx="2351">
                  <c:v>-99.0</c:v>
                </c:pt>
                <c:pt idx="2352">
                  <c:v>-99.0</c:v>
                </c:pt>
                <c:pt idx="2353">
                  <c:v>-99.0</c:v>
                </c:pt>
                <c:pt idx="2354">
                  <c:v>-101.0</c:v>
                </c:pt>
                <c:pt idx="2355">
                  <c:v>-101.0</c:v>
                </c:pt>
                <c:pt idx="2356">
                  <c:v>-102.0</c:v>
                </c:pt>
                <c:pt idx="2357">
                  <c:v>-102.0</c:v>
                </c:pt>
                <c:pt idx="2358">
                  <c:v>-102.0</c:v>
                </c:pt>
                <c:pt idx="2359">
                  <c:v>-103.0</c:v>
                </c:pt>
                <c:pt idx="2360">
                  <c:v>-103.0</c:v>
                </c:pt>
                <c:pt idx="2361">
                  <c:v>-103.0</c:v>
                </c:pt>
                <c:pt idx="2362">
                  <c:v>-104.0</c:v>
                </c:pt>
                <c:pt idx="2363">
                  <c:v>-105.0</c:v>
                </c:pt>
                <c:pt idx="2364">
                  <c:v>-106.0</c:v>
                </c:pt>
                <c:pt idx="2365">
                  <c:v>-106.0</c:v>
                </c:pt>
                <c:pt idx="2366">
                  <c:v>-107.0</c:v>
                </c:pt>
                <c:pt idx="2367">
                  <c:v>-107.0</c:v>
                </c:pt>
                <c:pt idx="2368">
                  <c:v>-108.0</c:v>
                </c:pt>
                <c:pt idx="2369">
                  <c:v>-108.0</c:v>
                </c:pt>
                <c:pt idx="2370">
                  <c:v>-108.0</c:v>
                </c:pt>
                <c:pt idx="2371">
                  <c:v>-108.0</c:v>
                </c:pt>
                <c:pt idx="2372">
                  <c:v>-108.0</c:v>
                </c:pt>
                <c:pt idx="2373">
                  <c:v>-108.0</c:v>
                </c:pt>
                <c:pt idx="2374">
                  <c:v>-108.0</c:v>
                </c:pt>
                <c:pt idx="2375">
                  <c:v>-109.0</c:v>
                </c:pt>
                <c:pt idx="2376">
                  <c:v>-110.0</c:v>
                </c:pt>
                <c:pt idx="2377">
                  <c:v>-111.0</c:v>
                </c:pt>
                <c:pt idx="2378">
                  <c:v>-111.0</c:v>
                </c:pt>
                <c:pt idx="2379">
                  <c:v>-111.0</c:v>
                </c:pt>
                <c:pt idx="2380">
                  <c:v>-111.0</c:v>
                </c:pt>
                <c:pt idx="2381">
                  <c:v>-111.0</c:v>
                </c:pt>
                <c:pt idx="2382">
                  <c:v>-111.0</c:v>
                </c:pt>
                <c:pt idx="2383">
                  <c:v>-112.0</c:v>
                </c:pt>
                <c:pt idx="2384">
                  <c:v>-112.0</c:v>
                </c:pt>
                <c:pt idx="2385">
                  <c:v>-112.0</c:v>
                </c:pt>
                <c:pt idx="2386">
                  <c:v>-112.0</c:v>
                </c:pt>
                <c:pt idx="2387">
                  <c:v>-113.0</c:v>
                </c:pt>
                <c:pt idx="2388">
                  <c:v>-113.0</c:v>
                </c:pt>
                <c:pt idx="2389">
                  <c:v>-114.0</c:v>
                </c:pt>
                <c:pt idx="2390">
                  <c:v>-114.0</c:v>
                </c:pt>
                <c:pt idx="2391">
                  <c:v>-115.0</c:v>
                </c:pt>
                <c:pt idx="2392">
                  <c:v>-115.0</c:v>
                </c:pt>
                <c:pt idx="2393">
                  <c:v>-115.0</c:v>
                </c:pt>
                <c:pt idx="2394">
                  <c:v>-116.0</c:v>
                </c:pt>
                <c:pt idx="2395">
                  <c:v>-116.0</c:v>
                </c:pt>
                <c:pt idx="2396">
                  <c:v>-116.0</c:v>
                </c:pt>
                <c:pt idx="2397">
                  <c:v>-117.0</c:v>
                </c:pt>
                <c:pt idx="2398">
                  <c:v>-117.0</c:v>
                </c:pt>
                <c:pt idx="2399">
                  <c:v>-118.0</c:v>
                </c:pt>
                <c:pt idx="2400">
                  <c:v>-118.0</c:v>
                </c:pt>
                <c:pt idx="2401">
                  <c:v>-119.0</c:v>
                </c:pt>
                <c:pt idx="2402">
                  <c:v>-120.0</c:v>
                </c:pt>
                <c:pt idx="2403">
                  <c:v>-120.0</c:v>
                </c:pt>
                <c:pt idx="2404">
                  <c:v>-120.0</c:v>
                </c:pt>
                <c:pt idx="2405">
                  <c:v>-121.0</c:v>
                </c:pt>
                <c:pt idx="2406">
                  <c:v>-123.0</c:v>
                </c:pt>
                <c:pt idx="2407">
                  <c:v>-123.0</c:v>
                </c:pt>
                <c:pt idx="2408">
                  <c:v>-123.0</c:v>
                </c:pt>
                <c:pt idx="2409">
                  <c:v>-123.0</c:v>
                </c:pt>
                <c:pt idx="2410">
                  <c:v>-124.0</c:v>
                </c:pt>
                <c:pt idx="2411">
                  <c:v>-126.0</c:v>
                </c:pt>
                <c:pt idx="2412">
                  <c:v>-126.0</c:v>
                </c:pt>
                <c:pt idx="2413">
                  <c:v>-126.0</c:v>
                </c:pt>
                <c:pt idx="2414">
                  <c:v>-126.0</c:v>
                </c:pt>
                <c:pt idx="2415">
                  <c:v>-126.0</c:v>
                </c:pt>
                <c:pt idx="2416">
                  <c:v>-127.0</c:v>
                </c:pt>
                <c:pt idx="2417">
                  <c:v>-127.0</c:v>
                </c:pt>
                <c:pt idx="2418">
                  <c:v>-128.0</c:v>
                </c:pt>
                <c:pt idx="2419">
                  <c:v>-128.0</c:v>
                </c:pt>
                <c:pt idx="2420">
                  <c:v>-129.0</c:v>
                </c:pt>
                <c:pt idx="2421">
                  <c:v>-130.0</c:v>
                </c:pt>
                <c:pt idx="2422">
                  <c:v>-130.0</c:v>
                </c:pt>
                <c:pt idx="2423">
                  <c:v>-130.0</c:v>
                </c:pt>
                <c:pt idx="2424">
                  <c:v>-130.0</c:v>
                </c:pt>
                <c:pt idx="2425">
                  <c:v>-131.0</c:v>
                </c:pt>
                <c:pt idx="2426">
                  <c:v>-131.0</c:v>
                </c:pt>
                <c:pt idx="2427">
                  <c:v>-131.0</c:v>
                </c:pt>
                <c:pt idx="2428">
                  <c:v>-131.0</c:v>
                </c:pt>
                <c:pt idx="2429">
                  <c:v>-133.0</c:v>
                </c:pt>
                <c:pt idx="2430">
                  <c:v>-133.0</c:v>
                </c:pt>
                <c:pt idx="2431">
                  <c:v>-135.0</c:v>
                </c:pt>
                <c:pt idx="2432">
                  <c:v>-136.0</c:v>
                </c:pt>
                <c:pt idx="2433">
                  <c:v>-136.0</c:v>
                </c:pt>
                <c:pt idx="2434">
                  <c:v>-138.0</c:v>
                </c:pt>
                <c:pt idx="2435">
                  <c:v>-138.0</c:v>
                </c:pt>
                <c:pt idx="2436">
                  <c:v>-138.0</c:v>
                </c:pt>
                <c:pt idx="2437">
                  <c:v>-139.0</c:v>
                </c:pt>
                <c:pt idx="2438">
                  <c:v>-139.0</c:v>
                </c:pt>
                <c:pt idx="2439">
                  <c:v>-139.0</c:v>
                </c:pt>
                <c:pt idx="2440">
                  <c:v>-140.0</c:v>
                </c:pt>
                <c:pt idx="2441">
                  <c:v>-140.0</c:v>
                </c:pt>
                <c:pt idx="2442">
                  <c:v>-141.0</c:v>
                </c:pt>
                <c:pt idx="2443">
                  <c:v>-141.0</c:v>
                </c:pt>
                <c:pt idx="2444">
                  <c:v>-141.0</c:v>
                </c:pt>
                <c:pt idx="2445">
                  <c:v>-142.0</c:v>
                </c:pt>
                <c:pt idx="2446">
                  <c:v>-142.0</c:v>
                </c:pt>
                <c:pt idx="2447">
                  <c:v>-143.0</c:v>
                </c:pt>
                <c:pt idx="2448">
                  <c:v>-145.0</c:v>
                </c:pt>
                <c:pt idx="2449">
                  <c:v>-147.0</c:v>
                </c:pt>
                <c:pt idx="2450">
                  <c:v>-148.0</c:v>
                </c:pt>
                <c:pt idx="2451">
                  <c:v>-148.0</c:v>
                </c:pt>
                <c:pt idx="2452">
                  <c:v>-149.0</c:v>
                </c:pt>
                <c:pt idx="2453">
                  <c:v>-149.0</c:v>
                </c:pt>
                <c:pt idx="2454">
                  <c:v>-150.0</c:v>
                </c:pt>
                <c:pt idx="2455">
                  <c:v>-150.0</c:v>
                </c:pt>
                <c:pt idx="2456">
                  <c:v>-152.0</c:v>
                </c:pt>
                <c:pt idx="2457">
                  <c:v>-152.0</c:v>
                </c:pt>
                <c:pt idx="2458">
                  <c:v>-152.0</c:v>
                </c:pt>
                <c:pt idx="2459">
                  <c:v>-154.0</c:v>
                </c:pt>
                <c:pt idx="2460">
                  <c:v>-154.0</c:v>
                </c:pt>
                <c:pt idx="2461">
                  <c:v>-155.0</c:v>
                </c:pt>
                <c:pt idx="2462">
                  <c:v>-156.0</c:v>
                </c:pt>
                <c:pt idx="2463">
                  <c:v>-156.0</c:v>
                </c:pt>
                <c:pt idx="2464">
                  <c:v>-156.0</c:v>
                </c:pt>
                <c:pt idx="2465">
                  <c:v>-157.0</c:v>
                </c:pt>
                <c:pt idx="2466">
                  <c:v>-158.0</c:v>
                </c:pt>
                <c:pt idx="2467">
                  <c:v>-158.0</c:v>
                </c:pt>
                <c:pt idx="2468">
                  <c:v>-159.0</c:v>
                </c:pt>
                <c:pt idx="2469">
                  <c:v>-159.0</c:v>
                </c:pt>
                <c:pt idx="2470">
                  <c:v>-159.0</c:v>
                </c:pt>
                <c:pt idx="2471">
                  <c:v>-160.0</c:v>
                </c:pt>
                <c:pt idx="2472">
                  <c:v>-161.0</c:v>
                </c:pt>
                <c:pt idx="2473">
                  <c:v>-161.0</c:v>
                </c:pt>
                <c:pt idx="2474">
                  <c:v>-162.0</c:v>
                </c:pt>
                <c:pt idx="2475">
                  <c:v>-162.0</c:v>
                </c:pt>
                <c:pt idx="2476">
                  <c:v>-163.0</c:v>
                </c:pt>
                <c:pt idx="2477">
                  <c:v>-163.0</c:v>
                </c:pt>
                <c:pt idx="2478">
                  <c:v>-164.0</c:v>
                </c:pt>
                <c:pt idx="2479">
                  <c:v>-164.0</c:v>
                </c:pt>
                <c:pt idx="2480">
                  <c:v>-165.0</c:v>
                </c:pt>
                <c:pt idx="2481">
                  <c:v>-165.0</c:v>
                </c:pt>
                <c:pt idx="2482">
                  <c:v>-166.0</c:v>
                </c:pt>
                <c:pt idx="2483">
                  <c:v>-166.0</c:v>
                </c:pt>
                <c:pt idx="2484">
                  <c:v>-168.0</c:v>
                </c:pt>
                <c:pt idx="2485">
                  <c:v>-168.0</c:v>
                </c:pt>
                <c:pt idx="2486">
                  <c:v>-168.0</c:v>
                </c:pt>
                <c:pt idx="2487">
                  <c:v>-169.0</c:v>
                </c:pt>
                <c:pt idx="2488">
                  <c:v>-171.0</c:v>
                </c:pt>
                <c:pt idx="2489">
                  <c:v>-171.0</c:v>
                </c:pt>
                <c:pt idx="2490">
                  <c:v>-171.0</c:v>
                </c:pt>
                <c:pt idx="2491">
                  <c:v>-171.0</c:v>
                </c:pt>
                <c:pt idx="2492">
                  <c:v>-172.0</c:v>
                </c:pt>
                <c:pt idx="2493">
                  <c:v>-172.0</c:v>
                </c:pt>
                <c:pt idx="2494">
                  <c:v>-173.0</c:v>
                </c:pt>
                <c:pt idx="2495">
                  <c:v>-174.0</c:v>
                </c:pt>
                <c:pt idx="2496">
                  <c:v>-178.0</c:v>
                </c:pt>
                <c:pt idx="2497">
                  <c:v>-178.0</c:v>
                </c:pt>
                <c:pt idx="2498">
                  <c:v>-178.0</c:v>
                </c:pt>
                <c:pt idx="2499">
                  <c:v>-178.0</c:v>
                </c:pt>
                <c:pt idx="2500">
                  <c:v>-179.0</c:v>
                </c:pt>
                <c:pt idx="2501">
                  <c:v>-179.0</c:v>
                </c:pt>
                <c:pt idx="2502">
                  <c:v>-179.0</c:v>
                </c:pt>
                <c:pt idx="2503">
                  <c:v>-184.0</c:v>
                </c:pt>
                <c:pt idx="2504">
                  <c:v>-186.0</c:v>
                </c:pt>
                <c:pt idx="2505">
                  <c:v>-186.0</c:v>
                </c:pt>
                <c:pt idx="2506">
                  <c:v>-186.0</c:v>
                </c:pt>
                <c:pt idx="2507">
                  <c:v>-186.0</c:v>
                </c:pt>
                <c:pt idx="2508">
                  <c:v>-187.0</c:v>
                </c:pt>
                <c:pt idx="2509">
                  <c:v>-187.0</c:v>
                </c:pt>
                <c:pt idx="2510">
                  <c:v>-188.0</c:v>
                </c:pt>
                <c:pt idx="2511">
                  <c:v>-188.0</c:v>
                </c:pt>
                <c:pt idx="2512">
                  <c:v>-188.0</c:v>
                </c:pt>
                <c:pt idx="2513">
                  <c:v>-189.0</c:v>
                </c:pt>
                <c:pt idx="2514">
                  <c:v>-190.0</c:v>
                </c:pt>
                <c:pt idx="2515">
                  <c:v>-191.0</c:v>
                </c:pt>
                <c:pt idx="2516">
                  <c:v>-191.0</c:v>
                </c:pt>
                <c:pt idx="2517">
                  <c:v>-192.0</c:v>
                </c:pt>
                <c:pt idx="2518">
                  <c:v>-192.0</c:v>
                </c:pt>
                <c:pt idx="2519">
                  <c:v>-193.0</c:v>
                </c:pt>
                <c:pt idx="2520">
                  <c:v>-193.0</c:v>
                </c:pt>
                <c:pt idx="2521">
                  <c:v>-194.0</c:v>
                </c:pt>
                <c:pt idx="2522">
                  <c:v>-194.0</c:v>
                </c:pt>
                <c:pt idx="2523">
                  <c:v>-195.0</c:v>
                </c:pt>
                <c:pt idx="2524">
                  <c:v>-197.0</c:v>
                </c:pt>
                <c:pt idx="2525">
                  <c:v>-197.0</c:v>
                </c:pt>
                <c:pt idx="2526">
                  <c:v>-197.0</c:v>
                </c:pt>
                <c:pt idx="2527">
                  <c:v>-198.0</c:v>
                </c:pt>
                <c:pt idx="2528">
                  <c:v>-198.0</c:v>
                </c:pt>
                <c:pt idx="2529">
                  <c:v>-199.0</c:v>
                </c:pt>
                <c:pt idx="2530">
                  <c:v>-200.0</c:v>
                </c:pt>
                <c:pt idx="2531">
                  <c:v>-200.0</c:v>
                </c:pt>
                <c:pt idx="2532">
                  <c:v>-201.0</c:v>
                </c:pt>
                <c:pt idx="2533">
                  <c:v>-201.0</c:v>
                </c:pt>
                <c:pt idx="2534">
                  <c:v>-201.0</c:v>
                </c:pt>
                <c:pt idx="2535">
                  <c:v>-203.0</c:v>
                </c:pt>
                <c:pt idx="2536">
                  <c:v>-203.0</c:v>
                </c:pt>
                <c:pt idx="2537">
                  <c:v>-204.0</c:v>
                </c:pt>
                <c:pt idx="2538">
                  <c:v>-206.0</c:v>
                </c:pt>
                <c:pt idx="2539">
                  <c:v>-206.0</c:v>
                </c:pt>
                <c:pt idx="2540">
                  <c:v>-207.0</c:v>
                </c:pt>
                <c:pt idx="2541">
                  <c:v>-208.0</c:v>
                </c:pt>
                <c:pt idx="2542">
                  <c:v>-208.0</c:v>
                </c:pt>
                <c:pt idx="2543">
                  <c:v>-209.0</c:v>
                </c:pt>
                <c:pt idx="2544">
                  <c:v>-211.0</c:v>
                </c:pt>
                <c:pt idx="2545">
                  <c:v>-212.0</c:v>
                </c:pt>
                <c:pt idx="2546">
                  <c:v>-212.0</c:v>
                </c:pt>
                <c:pt idx="2547">
                  <c:v>-213.0</c:v>
                </c:pt>
                <c:pt idx="2548">
                  <c:v>-213.0</c:v>
                </c:pt>
                <c:pt idx="2549">
                  <c:v>-214.0</c:v>
                </c:pt>
                <c:pt idx="2550">
                  <c:v>-215.0</c:v>
                </c:pt>
                <c:pt idx="2551">
                  <c:v>-215.0</c:v>
                </c:pt>
                <c:pt idx="2552">
                  <c:v>-217.0</c:v>
                </c:pt>
                <c:pt idx="2553">
                  <c:v>-217.0</c:v>
                </c:pt>
                <c:pt idx="2554">
                  <c:v>-218.0</c:v>
                </c:pt>
                <c:pt idx="2555">
                  <c:v>-219.0</c:v>
                </c:pt>
                <c:pt idx="2556">
                  <c:v>-219.0</c:v>
                </c:pt>
                <c:pt idx="2557">
                  <c:v>-221.0</c:v>
                </c:pt>
                <c:pt idx="2558">
                  <c:v>-222.0</c:v>
                </c:pt>
                <c:pt idx="2559">
                  <c:v>-222.0</c:v>
                </c:pt>
                <c:pt idx="2560">
                  <c:v>-225.0</c:v>
                </c:pt>
                <c:pt idx="2561">
                  <c:v>-227.0</c:v>
                </c:pt>
                <c:pt idx="2562">
                  <c:v>-227.0</c:v>
                </c:pt>
                <c:pt idx="2563">
                  <c:v>-228.0</c:v>
                </c:pt>
                <c:pt idx="2564">
                  <c:v>-233.0</c:v>
                </c:pt>
                <c:pt idx="2565">
                  <c:v>-233.0</c:v>
                </c:pt>
                <c:pt idx="2566">
                  <c:v>-239.0</c:v>
                </c:pt>
                <c:pt idx="2567">
                  <c:v>-241.0</c:v>
                </c:pt>
                <c:pt idx="2568">
                  <c:v>-242.0</c:v>
                </c:pt>
                <c:pt idx="2569">
                  <c:v>-243.0</c:v>
                </c:pt>
                <c:pt idx="2570">
                  <c:v>-250.0</c:v>
                </c:pt>
                <c:pt idx="2571">
                  <c:v>-251.0</c:v>
                </c:pt>
                <c:pt idx="2572">
                  <c:v>-253.0</c:v>
                </c:pt>
                <c:pt idx="2573">
                  <c:v>-253.0</c:v>
                </c:pt>
                <c:pt idx="2574">
                  <c:v>-253.0</c:v>
                </c:pt>
                <c:pt idx="2575">
                  <c:v>-254.0</c:v>
                </c:pt>
                <c:pt idx="2576">
                  <c:v>-256.0</c:v>
                </c:pt>
                <c:pt idx="2577">
                  <c:v>-261.0</c:v>
                </c:pt>
                <c:pt idx="2578">
                  <c:v>-262.0</c:v>
                </c:pt>
                <c:pt idx="2579">
                  <c:v>-270.0</c:v>
                </c:pt>
                <c:pt idx="2580">
                  <c:v>-273.0</c:v>
                </c:pt>
                <c:pt idx="2581">
                  <c:v>-277.0</c:v>
                </c:pt>
                <c:pt idx="2582">
                  <c:v>-279.0</c:v>
                </c:pt>
                <c:pt idx="2583">
                  <c:v>-279.0</c:v>
                </c:pt>
                <c:pt idx="2584">
                  <c:v>-284.0</c:v>
                </c:pt>
                <c:pt idx="2585">
                  <c:v>-285.0</c:v>
                </c:pt>
                <c:pt idx="2586">
                  <c:v>-288.0</c:v>
                </c:pt>
                <c:pt idx="2587">
                  <c:v>-295.0</c:v>
                </c:pt>
                <c:pt idx="2588">
                  <c:v>-303.0</c:v>
                </c:pt>
                <c:pt idx="2589">
                  <c:v>-312.0</c:v>
                </c:pt>
                <c:pt idx="2590">
                  <c:v>-317.0</c:v>
                </c:pt>
                <c:pt idx="2591">
                  <c:v>-325.0</c:v>
                </c:pt>
                <c:pt idx="2592">
                  <c:v>-326.0</c:v>
                </c:pt>
                <c:pt idx="2593">
                  <c:v>-329.0</c:v>
                </c:pt>
                <c:pt idx="2594">
                  <c:v>-330.0</c:v>
                </c:pt>
                <c:pt idx="2595">
                  <c:v>-331.0</c:v>
                </c:pt>
                <c:pt idx="2596">
                  <c:v>-331.0</c:v>
                </c:pt>
                <c:pt idx="2597">
                  <c:v>-335.0</c:v>
                </c:pt>
                <c:pt idx="2598">
                  <c:v>-341.0</c:v>
                </c:pt>
                <c:pt idx="2599">
                  <c:v>-352.0</c:v>
                </c:pt>
                <c:pt idx="2600">
                  <c:v>-355.0</c:v>
                </c:pt>
                <c:pt idx="2601">
                  <c:v>-358.0</c:v>
                </c:pt>
                <c:pt idx="2602">
                  <c:v>-370.0</c:v>
                </c:pt>
                <c:pt idx="2603">
                  <c:v>-378.0</c:v>
                </c:pt>
                <c:pt idx="2604">
                  <c:v>-393.0</c:v>
                </c:pt>
                <c:pt idx="2605">
                  <c:v>-395.0</c:v>
                </c:pt>
                <c:pt idx="2606">
                  <c:v>-409.0</c:v>
                </c:pt>
                <c:pt idx="2607">
                  <c:v>-424.0</c:v>
                </c:pt>
                <c:pt idx="2608">
                  <c:v>-425.0</c:v>
                </c:pt>
                <c:pt idx="2609">
                  <c:v>-475.0</c:v>
                </c:pt>
                <c:pt idx="2610">
                  <c:v>287.0</c:v>
                </c:pt>
                <c:pt idx="2611">
                  <c:v>287.0</c:v>
                </c:pt>
                <c:pt idx="2612">
                  <c:v>287.0</c:v>
                </c:pt>
                <c:pt idx="2613">
                  <c:v>287.0</c:v>
                </c:pt>
                <c:pt idx="2614">
                  <c:v>287.0</c:v>
                </c:pt>
                <c:pt idx="2615">
                  <c:v>286.0</c:v>
                </c:pt>
                <c:pt idx="2616">
                  <c:v>286.0</c:v>
                </c:pt>
                <c:pt idx="2617">
                  <c:v>286.0</c:v>
                </c:pt>
                <c:pt idx="2618">
                  <c:v>286.0</c:v>
                </c:pt>
                <c:pt idx="2619">
                  <c:v>286.0</c:v>
                </c:pt>
                <c:pt idx="2620">
                  <c:v>286.0</c:v>
                </c:pt>
                <c:pt idx="2621">
                  <c:v>285.0</c:v>
                </c:pt>
                <c:pt idx="2622">
                  <c:v>285.0</c:v>
                </c:pt>
                <c:pt idx="2623">
                  <c:v>285.0</c:v>
                </c:pt>
                <c:pt idx="2624">
                  <c:v>285.0</c:v>
                </c:pt>
                <c:pt idx="2625">
                  <c:v>285.0</c:v>
                </c:pt>
                <c:pt idx="2626">
                  <c:v>285.0</c:v>
                </c:pt>
                <c:pt idx="2627">
                  <c:v>285.0</c:v>
                </c:pt>
                <c:pt idx="2628">
                  <c:v>285.0</c:v>
                </c:pt>
                <c:pt idx="2629">
                  <c:v>285.0</c:v>
                </c:pt>
                <c:pt idx="2630">
                  <c:v>285.0</c:v>
                </c:pt>
                <c:pt idx="2631">
                  <c:v>284.0</c:v>
                </c:pt>
                <c:pt idx="2632">
                  <c:v>284.0</c:v>
                </c:pt>
                <c:pt idx="2633">
                  <c:v>284.0</c:v>
                </c:pt>
                <c:pt idx="2634">
                  <c:v>284.0</c:v>
                </c:pt>
                <c:pt idx="2635">
                  <c:v>284.0</c:v>
                </c:pt>
                <c:pt idx="2636">
                  <c:v>284.0</c:v>
                </c:pt>
                <c:pt idx="2637">
                  <c:v>284.0</c:v>
                </c:pt>
                <c:pt idx="2638">
                  <c:v>283.0</c:v>
                </c:pt>
                <c:pt idx="2639">
                  <c:v>283.0</c:v>
                </c:pt>
                <c:pt idx="2640">
                  <c:v>283.0</c:v>
                </c:pt>
                <c:pt idx="2641">
                  <c:v>283.0</c:v>
                </c:pt>
                <c:pt idx="2642">
                  <c:v>283.0</c:v>
                </c:pt>
                <c:pt idx="2643">
                  <c:v>283.0</c:v>
                </c:pt>
                <c:pt idx="2644">
                  <c:v>282.0</c:v>
                </c:pt>
                <c:pt idx="2645">
                  <c:v>282.0</c:v>
                </c:pt>
                <c:pt idx="2646">
                  <c:v>282.0</c:v>
                </c:pt>
                <c:pt idx="2647">
                  <c:v>282.0</c:v>
                </c:pt>
                <c:pt idx="2648">
                  <c:v>282.0</c:v>
                </c:pt>
                <c:pt idx="2649">
                  <c:v>282.0</c:v>
                </c:pt>
                <c:pt idx="2650">
                  <c:v>281.0</c:v>
                </c:pt>
                <c:pt idx="2651">
                  <c:v>281.0</c:v>
                </c:pt>
                <c:pt idx="2652">
                  <c:v>281.0</c:v>
                </c:pt>
                <c:pt idx="2653">
                  <c:v>281.0</c:v>
                </c:pt>
                <c:pt idx="2654">
                  <c:v>281.0</c:v>
                </c:pt>
                <c:pt idx="2655">
                  <c:v>281.0</c:v>
                </c:pt>
                <c:pt idx="2656">
                  <c:v>281.0</c:v>
                </c:pt>
                <c:pt idx="2657">
                  <c:v>281.0</c:v>
                </c:pt>
                <c:pt idx="2658">
                  <c:v>281.0</c:v>
                </c:pt>
                <c:pt idx="2659">
                  <c:v>281.0</c:v>
                </c:pt>
                <c:pt idx="2660">
                  <c:v>281.0</c:v>
                </c:pt>
                <c:pt idx="2661">
                  <c:v>281.0</c:v>
                </c:pt>
                <c:pt idx="2662">
                  <c:v>280.0</c:v>
                </c:pt>
                <c:pt idx="2663">
                  <c:v>280.0</c:v>
                </c:pt>
                <c:pt idx="2664">
                  <c:v>280.0</c:v>
                </c:pt>
                <c:pt idx="2665">
                  <c:v>280.0</c:v>
                </c:pt>
                <c:pt idx="2666">
                  <c:v>280.0</c:v>
                </c:pt>
                <c:pt idx="2667">
                  <c:v>280.0</c:v>
                </c:pt>
                <c:pt idx="2668">
                  <c:v>280.0</c:v>
                </c:pt>
                <c:pt idx="2669">
                  <c:v>280.0</c:v>
                </c:pt>
                <c:pt idx="2670">
                  <c:v>280.0</c:v>
                </c:pt>
                <c:pt idx="2671">
                  <c:v>280.0</c:v>
                </c:pt>
                <c:pt idx="2672">
                  <c:v>280.0</c:v>
                </c:pt>
                <c:pt idx="2673">
                  <c:v>280.0</c:v>
                </c:pt>
                <c:pt idx="2674">
                  <c:v>279.0</c:v>
                </c:pt>
                <c:pt idx="2675">
                  <c:v>279.0</c:v>
                </c:pt>
                <c:pt idx="2676">
                  <c:v>279.0</c:v>
                </c:pt>
                <c:pt idx="2677">
                  <c:v>279.0</c:v>
                </c:pt>
                <c:pt idx="2678">
                  <c:v>279.0</c:v>
                </c:pt>
                <c:pt idx="2679">
                  <c:v>279.0</c:v>
                </c:pt>
                <c:pt idx="2680">
                  <c:v>279.0</c:v>
                </c:pt>
                <c:pt idx="2681">
                  <c:v>278.0</c:v>
                </c:pt>
                <c:pt idx="2682">
                  <c:v>278.0</c:v>
                </c:pt>
                <c:pt idx="2683">
                  <c:v>278.0</c:v>
                </c:pt>
                <c:pt idx="2684">
                  <c:v>278.0</c:v>
                </c:pt>
                <c:pt idx="2685">
                  <c:v>278.0</c:v>
                </c:pt>
                <c:pt idx="2686">
                  <c:v>277.0</c:v>
                </c:pt>
                <c:pt idx="2687">
                  <c:v>277.0</c:v>
                </c:pt>
                <c:pt idx="2688">
                  <c:v>277.0</c:v>
                </c:pt>
                <c:pt idx="2689">
                  <c:v>277.0</c:v>
                </c:pt>
                <c:pt idx="2690">
                  <c:v>277.0</c:v>
                </c:pt>
                <c:pt idx="2691">
                  <c:v>277.0</c:v>
                </c:pt>
                <c:pt idx="2692">
                  <c:v>277.0</c:v>
                </c:pt>
                <c:pt idx="2693">
                  <c:v>277.0</c:v>
                </c:pt>
                <c:pt idx="2694">
                  <c:v>276.0</c:v>
                </c:pt>
                <c:pt idx="2695">
                  <c:v>276.0</c:v>
                </c:pt>
                <c:pt idx="2696">
                  <c:v>276.0</c:v>
                </c:pt>
                <c:pt idx="2697">
                  <c:v>276.0</c:v>
                </c:pt>
                <c:pt idx="2698">
                  <c:v>276.0</c:v>
                </c:pt>
                <c:pt idx="2699">
                  <c:v>276.0</c:v>
                </c:pt>
                <c:pt idx="2700">
                  <c:v>276.0</c:v>
                </c:pt>
                <c:pt idx="2701">
                  <c:v>276.0</c:v>
                </c:pt>
                <c:pt idx="2702">
                  <c:v>276.0</c:v>
                </c:pt>
                <c:pt idx="2703">
                  <c:v>276.0</c:v>
                </c:pt>
                <c:pt idx="2704">
                  <c:v>275.0</c:v>
                </c:pt>
                <c:pt idx="2705">
                  <c:v>275.0</c:v>
                </c:pt>
                <c:pt idx="2706">
                  <c:v>275.0</c:v>
                </c:pt>
                <c:pt idx="2707">
                  <c:v>275.0</c:v>
                </c:pt>
                <c:pt idx="2708">
                  <c:v>275.0</c:v>
                </c:pt>
                <c:pt idx="2709">
                  <c:v>275.0</c:v>
                </c:pt>
                <c:pt idx="2710">
                  <c:v>275.0</c:v>
                </c:pt>
                <c:pt idx="2711">
                  <c:v>275.0</c:v>
                </c:pt>
                <c:pt idx="2712">
                  <c:v>274.0</c:v>
                </c:pt>
                <c:pt idx="2713">
                  <c:v>274.0</c:v>
                </c:pt>
                <c:pt idx="2714">
                  <c:v>274.0</c:v>
                </c:pt>
                <c:pt idx="2715">
                  <c:v>274.0</c:v>
                </c:pt>
                <c:pt idx="2716">
                  <c:v>274.0</c:v>
                </c:pt>
                <c:pt idx="2717">
                  <c:v>274.0</c:v>
                </c:pt>
                <c:pt idx="2718">
                  <c:v>274.0</c:v>
                </c:pt>
                <c:pt idx="2719">
                  <c:v>274.0</c:v>
                </c:pt>
                <c:pt idx="2720">
                  <c:v>274.0</c:v>
                </c:pt>
                <c:pt idx="2721">
                  <c:v>274.0</c:v>
                </c:pt>
                <c:pt idx="2722">
                  <c:v>273.0</c:v>
                </c:pt>
                <c:pt idx="2723">
                  <c:v>273.0</c:v>
                </c:pt>
                <c:pt idx="2724">
                  <c:v>273.0</c:v>
                </c:pt>
                <c:pt idx="2725">
                  <c:v>273.0</c:v>
                </c:pt>
                <c:pt idx="2726">
                  <c:v>273.0</c:v>
                </c:pt>
                <c:pt idx="2727">
                  <c:v>273.0</c:v>
                </c:pt>
                <c:pt idx="2728">
                  <c:v>273.0</c:v>
                </c:pt>
                <c:pt idx="2729">
                  <c:v>273.0</c:v>
                </c:pt>
                <c:pt idx="2730">
                  <c:v>273.0</c:v>
                </c:pt>
                <c:pt idx="2731">
                  <c:v>273.0</c:v>
                </c:pt>
                <c:pt idx="2732">
                  <c:v>273.0</c:v>
                </c:pt>
                <c:pt idx="2733">
                  <c:v>273.0</c:v>
                </c:pt>
                <c:pt idx="2734">
                  <c:v>272.0</c:v>
                </c:pt>
                <c:pt idx="2735">
                  <c:v>272.0</c:v>
                </c:pt>
                <c:pt idx="2736">
                  <c:v>272.0</c:v>
                </c:pt>
                <c:pt idx="2737">
                  <c:v>272.0</c:v>
                </c:pt>
                <c:pt idx="2738">
                  <c:v>272.0</c:v>
                </c:pt>
                <c:pt idx="2739">
                  <c:v>272.0</c:v>
                </c:pt>
                <c:pt idx="2740">
                  <c:v>272.0</c:v>
                </c:pt>
                <c:pt idx="2741">
                  <c:v>272.0</c:v>
                </c:pt>
                <c:pt idx="2742">
                  <c:v>272.0</c:v>
                </c:pt>
                <c:pt idx="2743">
                  <c:v>271.0</c:v>
                </c:pt>
                <c:pt idx="2744">
                  <c:v>271.0</c:v>
                </c:pt>
                <c:pt idx="2745">
                  <c:v>271.0</c:v>
                </c:pt>
                <c:pt idx="2746">
                  <c:v>271.0</c:v>
                </c:pt>
                <c:pt idx="2747">
                  <c:v>271.0</c:v>
                </c:pt>
                <c:pt idx="2748">
                  <c:v>271.0</c:v>
                </c:pt>
                <c:pt idx="2749">
                  <c:v>270.0</c:v>
                </c:pt>
                <c:pt idx="2750">
                  <c:v>270.0</c:v>
                </c:pt>
                <c:pt idx="2751">
                  <c:v>270.0</c:v>
                </c:pt>
                <c:pt idx="2752">
                  <c:v>270.0</c:v>
                </c:pt>
                <c:pt idx="2753">
                  <c:v>270.0</c:v>
                </c:pt>
                <c:pt idx="2754">
                  <c:v>270.0</c:v>
                </c:pt>
                <c:pt idx="2755">
                  <c:v>269.0</c:v>
                </c:pt>
                <c:pt idx="2756">
                  <c:v>269.0</c:v>
                </c:pt>
                <c:pt idx="2757">
                  <c:v>269.0</c:v>
                </c:pt>
                <c:pt idx="2758">
                  <c:v>269.0</c:v>
                </c:pt>
                <c:pt idx="2759">
                  <c:v>269.0</c:v>
                </c:pt>
                <c:pt idx="2760">
                  <c:v>269.0</c:v>
                </c:pt>
                <c:pt idx="2761">
                  <c:v>269.0</c:v>
                </c:pt>
                <c:pt idx="2762">
                  <c:v>268.0</c:v>
                </c:pt>
                <c:pt idx="2763">
                  <c:v>268.0</c:v>
                </c:pt>
                <c:pt idx="2764">
                  <c:v>268.0</c:v>
                </c:pt>
                <c:pt idx="2765">
                  <c:v>268.0</c:v>
                </c:pt>
                <c:pt idx="2766">
                  <c:v>268.0</c:v>
                </c:pt>
                <c:pt idx="2767">
                  <c:v>268.0</c:v>
                </c:pt>
                <c:pt idx="2768">
                  <c:v>268.0</c:v>
                </c:pt>
                <c:pt idx="2769">
                  <c:v>268.0</c:v>
                </c:pt>
                <c:pt idx="2770">
                  <c:v>268.0</c:v>
                </c:pt>
                <c:pt idx="2771">
                  <c:v>268.0</c:v>
                </c:pt>
                <c:pt idx="2772">
                  <c:v>267.0</c:v>
                </c:pt>
                <c:pt idx="2773">
                  <c:v>267.0</c:v>
                </c:pt>
                <c:pt idx="2774">
                  <c:v>267.0</c:v>
                </c:pt>
                <c:pt idx="2775">
                  <c:v>267.0</c:v>
                </c:pt>
                <c:pt idx="2776">
                  <c:v>267.0</c:v>
                </c:pt>
                <c:pt idx="2777">
                  <c:v>267.0</c:v>
                </c:pt>
                <c:pt idx="2778">
                  <c:v>267.0</c:v>
                </c:pt>
                <c:pt idx="2779">
                  <c:v>267.0</c:v>
                </c:pt>
                <c:pt idx="2780">
                  <c:v>267.0</c:v>
                </c:pt>
                <c:pt idx="2781">
                  <c:v>267.0</c:v>
                </c:pt>
                <c:pt idx="2782">
                  <c:v>267.0</c:v>
                </c:pt>
                <c:pt idx="2783">
                  <c:v>267.0</c:v>
                </c:pt>
                <c:pt idx="2784">
                  <c:v>267.0</c:v>
                </c:pt>
                <c:pt idx="2785">
                  <c:v>266.0</c:v>
                </c:pt>
                <c:pt idx="2786">
                  <c:v>266.0</c:v>
                </c:pt>
                <c:pt idx="2787">
                  <c:v>266.0</c:v>
                </c:pt>
                <c:pt idx="2788">
                  <c:v>266.0</c:v>
                </c:pt>
                <c:pt idx="2789">
                  <c:v>266.0</c:v>
                </c:pt>
                <c:pt idx="2790">
                  <c:v>266.0</c:v>
                </c:pt>
                <c:pt idx="2791">
                  <c:v>265.0</c:v>
                </c:pt>
                <c:pt idx="2792">
                  <c:v>265.0</c:v>
                </c:pt>
                <c:pt idx="2793">
                  <c:v>265.0</c:v>
                </c:pt>
                <c:pt idx="2794">
                  <c:v>265.0</c:v>
                </c:pt>
                <c:pt idx="2795">
                  <c:v>265.0</c:v>
                </c:pt>
                <c:pt idx="2796">
                  <c:v>265.0</c:v>
                </c:pt>
                <c:pt idx="2797">
                  <c:v>265.0</c:v>
                </c:pt>
                <c:pt idx="2798">
                  <c:v>264.0</c:v>
                </c:pt>
                <c:pt idx="2799">
                  <c:v>264.0</c:v>
                </c:pt>
                <c:pt idx="2800">
                  <c:v>264.0</c:v>
                </c:pt>
                <c:pt idx="2801">
                  <c:v>264.0</c:v>
                </c:pt>
                <c:pt idx="2802">
                  <c:v>264.0</c:v>
                </c:pt>
                <c:pt idx="2803">
                  <c:v>264.0</c:v>
                </c:pt>
                <c:pt idx="2804">
                  <c:v>264.0</c:v>
                </c:pt>
                <c:pt idx="2805">
                  <c:v>263.0</c:v>
                </c:pt>
                <c:pt idx="2806">
                  <c:v>263.0</c:v>
                </c:pt>
                <c:pt idx="2807">
                  <c:v>263.0</c:v>
                </c:pt>
                <c:pt idx="2808">
                  <c:v>263.0</c:v>
                </c:pt>
                <c:pt idx="2809">
                  <c:v>263.0</c:v>
                </c:pt>
                <c:pt idx="2810">
                  <c:v>263.0</c:v>
                </c:pt>
                <c:pt idx="2811">
                  <c:v>263.0</c:v>
                </c:pt>
                <c:pt idx="2812">
                  <c:v>263.0</c:v>
                </c:pt>
                <c:pt idx="2813">
                  <c:v>262.0</c:v>
                </c:pt>
                <c:pt idx="2814">
                  <c:v>262.0</c:v>
                </c:pt>
                <c:pt idx="2815">
                  <c:v>262.0</c:v>
                </c:pt>
                <c:pt idx="2816">
                  <c:v>262.0</c:v>
                </c:pt>
                <c:pt idx="2817">
                  <c:v>262.0</c:v>
                </c:pt>
                <c:pt idx="2818">
                  <c:v>262.0</c:v>
                </c:pt>
                <c:pt idx="2819">
                  <c:v>262.0</c:v>
                </c:pt>
                <c:pt idx="2820">
                  <c:v>262.0</c:v>
                </c:pt>
                <c:pt idx="2821">
                  <c:v>262.0</c:v>
                </c:pt>
                <c:pt idx="2822">
                  <c:v>262.0</c:v>
                </c:pt>
                <c:pt idx="2823">
                  <c:v>262.0</c:v>
                </c:pt>
                <c:pt idx="2824">
                  <c:v>262.0</c:v>
                </c:pt>
                <c:pt idx="2825">
                  <c:v>261.0</c:v>
                </c:pt>
                <c:pt idx="2826">
                  <c:v>261.0</c:v>
                </c:pt>
                <c:pt idx="2827">
                  <c:v>261.0</c:v>
                </c:pt>
                <c:pt idx="2828">
                  <c:v>261.0</c:v>
                </c:pt>
                <c:pt idx="2829">
                  <c:v>261.0</c:v>
                </c:pt>
                <c:pt idx="2830">
                  <c:v>261.0</c:v>
                </c:pt>
                <c:pt idx="2831">
                  <c:v>261.0</c:v>
                </c:pt>
                <c:pt idx="2832">
                  <c:v>261.0</c:v>
                </c:pt>
                <c:pt idx="2833">
                  <c:v>261.0</c:v>
                </c:pt>
                <c:pt idx="2834">
                  <c:v>260.0</c:v>
                </c:pt>
                <c:pt idx="2835">
                  <c:v>260.0</c:v>
                </c:pt>
                <c:pt idx="2836">
                  <c:v>260.0</c:v>
                </c:pt>
                <c:pt idx="2837">
                  <c:v>260.0</c:v>
                </c:pt>
                <c:pt idx="2838">
                  <c:v>260.0</c:v>
                </c:pt>
                <c:pt idx="2839">
                  <c:v>260.0</c:v>
                </c:pt>
                <c:pt idx="2840">
                  <c:v>260.0</c:v>
                </c:pt>
                <c:pt idx="2841">
                  <c:v>260.0</c:v>
                </c:pt>
                <c:pt idx="2842">
                  <c:v>260.0</c:v>
                </c:pt>
                <c:pt idx="2843">
                  <c:v>260.0</c:v>
                </c:pt>
                <c:pt idx="2844">
                  <c:v>259.0</c:v>
                </c:pt>
                <c:pt idx="2845">
                  <c:v>259.0</c:v>
                </c:pt>
                <c:pt idx="2846">
                  <c:v>259.0</c:v>
                </c:pt>
                <c:pt idx="2847">
                  <c:v>259.0</c:v>
                </c:pt>
                <c:pt idx="2848">
                  <c:v>259.0</c:v>
                </c:pt>
                <c:pt idx="2849">
                  <c:v>259.0</c:v>
                </c:pt>
                <c:pt idx="2850">
                  <c:v>259.0</c:v>
                </c:pt>
                <c:pt idx="2851">
                  <c:v>259.0</c:v>
                </c:pt>
                <c:pt idx="2852">
                  <c:v>259.0</c:v>
                </c:pt>
                <c:pt idx="2853">
                  <c:v>258.0</c:v>
                </c:pt>
                <c:pt idx="2854">
                  <c:v>258.0</c:v>
                </c:pt>
                <c:pt idx="2855">
                  <c:v>258.0</c:v>
                </c:pt>
                <c:pt idx="2856">
                  <c:v>258.0</c:v>
                </c:pt>
                <c:pt idx="2857">
                  <c:v>257.0</c:v>
                </c:pt>
                <c:pt idx="2858">
                  <c:v>257.0</c:v>
                </c:pt>
                <c:pt idx="2859">
                  <c:v>257.0</c:v>
                </c:pt>
                <c:pt idx="2860">
                  <c:v>257.0</c:v>
                </c:pt>
                <c:pt idx="2861">
                  <c:v>257.0</c:v>
                </c:pt>
                <c:pt idx="2862">
                  <c:v>257.0</c:v>
                </c:pt>
                <c:pt idx="2863">
                  <c:v>256.0</c:v>
                </c:pt>
                <c:pt idx="2864">
                  <c:v>256.0</c:v>
                </c:pt>
                <c:pt idx="2865">
                  <c:v>256.0</c:v>
                </c:pt>
                <c:pt idx="2866">
                  <c:v>256.0</c:v>
                </c:pt>
                <c:pt idx="2867">
                  <c:v>256.0</c:v>
                </c:pt>
                <c:pt idx="2868">
                  <c:v>256.0</c:v>
                </c:pt>
                <c:pt idx="2869">
                  <c:v>256.0</c:v>
                </c:pt>
                <c:pt idx="2870">
                  <c:v>256.0</c:v>
                </c:pt>
                <c:pt idx="2871">
                  <c:v>256.0</c:v>
                </c:pt>
                <c:pt idx="2872">
                  <c:v>256.0</c:v>
                </c:pt>
                <c:pt idx="2873">
                  <c:v>256.0</c:v>
                </c:pt>
                <c:pt idx="2874">
                  <c:v>256.0</c:v>
                </c:pt>
                <c:pt idx="2875">
                  <c:v>256.0</c:v>
                </c:pt>
                <c:pt idx="2876">
                  <c:v>256.0</c:v>
                </c:pt>
                <c:pt idx="2877">
                  <c:v>256.0</c:v>
                </c:pt>
                <c:pt idx="2878">
                  <c:v>256.0</c:v>
                </c:pt>
                <c:pt idx="2879">
                  <c:v>255.0</c:v>
                </c:pt>
                <c:pt idx="2880">
                  <c:v>255.0</c:v>
                </c:pt>
                <c:pt idx="2881">
                  <c:v>255.0</c:v>
                </c:pt>
                <c:pt idx="2882">
                  <c:v>255.0</c:v>
                </c:pt>
                <c:pt idx="2883">
                  <c:v>255.0</c:v>
                </c:pt>
                <c:pt idx="2884">
                  <c:v>255.0</c:v>
                </c:pt>
                <c:pt idx="2885">
                  <c:v>255.0</c:v>
                </c:pt>
                <c:pt idx="2886">
                  <c:v>255.0</c:v>
                </c:pt>
                <c:pt idx="2887">
                  <c:v>255.0</c:v>
                </c:pt>
                <c:pt idx="2888">
                  <c:v>255.0</c:v>
                </c:pt>
                <c:pt idx="2889">
                  <c:v>255.0</c:v>
                </c:pt>
                <c:pt idx="2890">
                  <c:v>254.0</c:v>
                </c:pt>
                <c:pt idx="2891">
                  <c:v>254.0</c:v>
                </c:pt>
                <c:pt idx="2892">
                  <c:v>254.0</c:v>
                </c:pt>
                <c:pt idx="2893">
                  <c:v>254.0</c:v>
                </c:pt>
                <c:pt idx="2894">
                  <c:v>254.0</c:v>
                </c:pt>
                <c:pt idx="2895">
                  <c:v>254.0</c:v>
                </c:pt>
                <c:pt idx="2896">
                  <c:v>254.0</c:v>
                </c:pt>
                <c:pt idx="2897">
                  <c:v>254.0</c:v>
                </c:pt>
                <c:pt idx="2898">
                  <c:v>253.0</c:v>
                </c:pt>
                <c:pt idx="2899">
                  <c:v>253.0</c:v>
                </c:pt>
                <c:pt idx="2900">
                  <c:v>253.0</c:v>
                </c:pt>
                <c:pt idx="2901">
                  <c:v>252.0</c:v>
                </c:pt>
                <c:pt idx="2902">
                  <c:v>252.0</c:v>
                </c:pt>
                <c:pt idx="2903">
                  <c:v>252.0</c:v>
                </c:pt>
                <c:pt idx="2904">
                  <c:v>252.0</c:v>
                </c:pt>
                <c:pt idx="2905">
                  <c:v>252.0</c:v>
                </c:pt>
                <c:pt idx="2906">
                  <c:v>251.0</c:v>
                </c:pt>
                <c:pt idx="2907">
                  <c:v>251.0</c:v>
                </c:pt>
                <c:pt idx="2908">
                  <c:v>251.0</c:v>
                </c:pt>
                <c:pt idx="2909">
                  <c:v>251.0</c:v>
                </c:pt>
                <c:pt idx="2910">
                  <c:v>251.0</c:v>
                </c:pt>
                <c:pt idx="2911">
                  <c:v>251.0</c:v>
                </c:pt>
                <c:pt idx="2912">
                  <c:v>251.0</c:v>
                </c:pt>
                <c:pt idx="2913">
                  <c:v>251.0</c:v>
                </c:pt>
                <c:pt idx="2914">
                  <c:v>250.0</c:v>
                </c:pt>
                <c:pt idx="2915">
                  <c:v>250.0</c:v>
                </c:pt>
                <c:pt idx="2916">
                  <c:v>250.0</c:v>
                </c:pt>
                <c:pt idx="2917">
                  <c:v>250.0</c:v>
                </c:pt>
                <c:pt idx="2918">
                  <c:v>250.0</c:v>
                </c:pt>
                <c:pt idx="2919">
                  <c:v>249.0</c:v>
                </c:pt>
                <c:pt idx="2920">
                  <c:v>249.0</c:v>
                </c:pt>
                <c:pt idx="2921">
                  <c:v>249.0</c:v>
                </c:pt>
                <c:pt idx="2922">
                  <c:v>249.0</c:v>
                </c:pt>
                <c:pt idx="2923">
                  <c:v>249.0</c:v>
                </c:pt>
                <c:pt idx="2924">
                  <c:v>249.0</c:v>
                </c:pt>
                <c:pt idx="2925">
                  <c:v>248.0</c:v>
                </c:pt>
                <c:pt idx="2926">
                  <c:v>248.0</c:v>
                </c:pt>
                <c:pt idx="2927">
                  <c:v>248.0</c:v>
                </c:pt>
                <c:pt idx="2928">
                  <c:v>248.0</c:v>
                </c:pt>
                <c:pt idx="2929">
                  <c:v>248.0</c:v>
                </c:pt>
                <c:pt idx="2930">
                  <c:v>248.0</c:v>
                </c:pt>
                <c:pt idx="2931">
                  <c:v>248.0</c:v>
                </c:pt>
                <c:pt idx="2932">
                  <c:v>248.0</c:v>
                </c:pt>
                <c:pt idx="2933">
                  <c:v>248.0</c:v>
                </c:pt>
                <c:pt idx="2934">
                  <c:v>248.0</c:v>
                </c:pt>
                <c:pt idx="2935">
                  <c:v>248.0</c:v>
                </c:pt>
                <c:pt idx="2936">
                  <c:v>248.0</c:v>
                </c:pt>
                <c:pt idx="2937">
                  <c:v>247.0</c:v>
                </c:pt>
                <c:pt idx="2938">
                  <c:v>247.0</c:v>
                </c:pt>
                <c:pt idx="2939">
                  <c:v>247.0</c:v>
                </c:pt>
                <c:pt idx="2940">
                  <c:v>247.0</c:v>
                </c:pt>
                <c:pt idx="2941">
                  <c:v>247.0</c:v>
                </c:pt>
                <c:pt idx="2942">
                  <c:v>247.0</c:v>
                </c:pt>
                <c:pt idx="2943">
                  <c:v>247.0</c:v>
                </c:pt>
                <c:pt idx="2944">
                  <c:v>247.0</c:v>
                </c:pt>
                <c:pt idx="2945">
                  <c:v>246.0</c:v>
                </c:pt>
                <c:pt idx="2946">
                  <c:v>246.0</c:v>
                </c:pt>
                <c:pt idx="2947">
                  <c:v>246.0</c:v>
                </c:pt>
                <c:pt idx="2948">
                  <c:v>246.0</c:v>
                </c:pt>
                <c:pt idx="2949">
                  <c:v>246.0</c:v>
                </c:pt>
                <c:pt idx="2950">
                  <c:v>246.0</c:v>
                </c:pt>
                <c:pt idx="2951">
                  <c:v>246.0</c:v>
                </c:pt>
                <c:pt idx="2952">
                  <c:v>246.0</c:v>
                </c:pt>
                <c:pt idx="2953">
                  <c:v>246.0</c:v>
                </c:pt>
                <c:pt idx="2954">
                  <c:v>246.0</c:v>
                </c:pt>
                <c:pt idx="2955">
                  <c:v>246.0</c:v>
                </c:pt>
                <c:pt idx="2956">
                  <c:v>246.0</c:v>
                </c:pt>
                <c:pt idx="2957">
                  <c:v>246.0</c:v>
                </c:pt>
                <c:pt idx="2958">
                  <c:v>246.0</c:v>
                </c:pt>
                <c:pt idx="2959">
                  <c:v>245.0</c:v>
                </c:pt>
                <c:pt idx="2960">
                  <c:v>245.0</c:v>
                </c:pt>
                <c:pt idx="2961">
                  <c:v>245.0</c:v>
                </c:pt>
                <c:pt idx="2962">
                  <c:v>245.0</c:v>
                </c:pt>
                <c:pt idx="2963">
                  <c:v>245.0</c:v>
                </c:pt>
                <c:pt idx="2964">
                  <c:v>245.0</c:v>
                </c:pt>
                <c:pt idx="2965">
                  <c:v>244.0</c:v>
                </c:pt>
                <c:pt idx="2966">
                  <c:v>244.0</c:v>
                </c:pt>
                <c:pt idx="2967">
                  <c:v>244.0</c:v>
                </c:pt>
                <c:pt idx="2968">
                  <c:v>244.0</c:v>
                </c:pt>
                <c:pt idx="2969">
                  <c:v>244.0</c:v>
                </c:pt>
                <c:pt idx="2970">
                  <c:v>244.0</c:v>
                </c:pt>
                <c:pt idx="2971">
                  <c:v>244.0</c:v>
                </c:pt>
                <c:pt idx="2972">
                  <c:v>243.0</c:v>
                </c:pt>
                <c:pt idx="2973">
                  <c:v>243.0</c:v>
                </c:pt>
                <c:pt idx="2974">
                  <c:v>243.0</c:v>
                </c:pt>
                <c:pt idx="2975">
                  <c:v>243.0</c:v>
                </c:pt>
                <c:pt idx="2976">
                  <c:v>243.0</c:v>
                </c:pt>
                <c:pt idx="2977">
                  <c:v>242.0</c:v>
                </c:pt>
                <c:pt idx="2978">
                  <c:v>242.0</c:v>
                </c:pt>
                <c:pt idx="2979">
                  <c:v>242.0</c:v>
                </c:pt>
                <c:pt idx="2980">
                  <c:v>242.0</c:v>
                </c:pt>
                <c:pt idx="2981">
                  <c:v>242.0</c:v>
                </c:pt>
                <c:pt idx="2982">
                  <c:v>242.0</c:v>
                </c:pt>
                <c:pt idx="2983">
                  <c:v>242.0</c:v>
                </c:pt>
                <c:pt idx="2984">
                  <c:v>242.0</c:v>
                </c:pt>
                <c:pt idx="2985">
                  <c:v>242.0</c:v>
                </c:pt>
                <c:pt idx="2986">
                  <c:v>242.0</c:v>
                </c:pt>
                <c:pt idx="2987">
                  <c:v>241.0</c:v>
                </c:pt>
                <c:pt idx="2988">
                  <c:v>241.0</c:v>
                </c:pt>
                <c:pt idx="2989">
                  <c:v>241.0</c:v>
                </c:pt>
                <c:pt idx="2990">
                  <c:v>241.0</c:v>
                </c:pt>
                <c:pt idx="2991">
                  <c:v>241.0</c:v>
                </c:pt>
                <c:pt idx="2992">
                  <c:v>241.0</c:v>
                </c:pt>
                <c:pt idx="2993">
                  <c:v>240.0</c:v>
                </c:pt>
                <c:pt idx="2994">
                  <c:v>240.0</c:v>
                </c:pt>
                <c:pt idx="2995">
                  <c:v>240.0</c:v>
                </c:pt>
                <c:pt idx="2996">
                  <c:v>240.0</c:v>
                </c:pt>
                <c:pt idx="2997">
                  <c:v>240.0</c:v>
                </c:pt>
                <c:pt idx="2998">
                  <c:v>240.0</c:v>
                </c:pt>
                <c:pt idx="2999">
                  <c:v>240.0</c:v>
                </c:pt>
                <c:pt idx="3000">
                  <c:v>240.0</c:v>
                </c:pt>
                <c:pt idx="3001">
                  <c:v>240.0</c:v>
                </c:pt>
                <c:pt idx="3002">
                  <c:v>240.0</c:v>
                </c:pt>
                <c:pt idx="3003">
                  <c:v>240.0</c:v>
                </c:pt>
                <c:pt idx="3004">
                  <c:v>240.0</c:v>
                </c:pt>
                <c:pt idx="3005">
                  <c:v>240.0</c:v>
                </c:pt>
                <c:pt idx="3006">
                  <c:v>239.0</c:v>
                </c:pt>
                <c:pt idx="3007">
                  <c:v>239.0</c:v>
                </c:pt>
                <c:pt idx="3008">
                  <c:v>239.0</c:v>
                </c:pt>
                <c:pt idx="3009">
                  <c:v>239.0</c:v>
                </c:pt>
                <c:pt idx="3010">
                  <c:v>239.0</c:v>
                </c:pt>
                <c:pt idx="3011">
                  <c:v>239.0</c:v>
                </c:pt>
                <c:pt idx="3012">
                  <c:v>238.0</c:v>
                </c:pt>
                <c:pt idx="3013">
                  <c:v>238.0</c:v>
                </c:pt>
                <c:pt idx="3014">
                  <c:v>238.0</c:v>
                </c:pt>
                <c:pt idx="3015">
                  <c:v>238.0</c:v>
                </c:pt>
                <c:pt idx="3016">
                  <c:v>238.0</c:v>
                </c:pt>
                <c:pt idx="3017">
                  <c:v>238.0</c:v>
                </c:pt>
                <c:pt idx="3018">
                  <c:v>238.0</c:v>
                </c:pt>
                <c:pt idx="3019">
                  <c:v>238.0</c:v>
                </c:pt>
                <c:pt idx="3020">
                  <c:v>237.0</c:v>
                </c:pt>
                <c:pt idx="3021">
                  <c:v>237.0</c:v>
                </c:pt>
                <c:pt idx="3022">
                  <c:v>237.0</c:v>
                </c:pt>
                <c:pt idx="3023">
                  <c:v>237.0</c:v>
                </c:pt>
                <c:pt idx="3024">
                  <c:v>237.0</c:v>
                </c:pt>
                <c:pt idx="3025">
                  <c:v>237.0</c:v>
                </c:pt>
                <c:pt idx="3026">
                  <c:v>237.0</c:v>
                </c:pt>
                <c:pt idx="3027">
                  <c:v>237.0</c:v>
                </c:pt>
                <c:pt idx="3028">
                  <c:v>237.0</c:v>
                </c:pt>
                <c:pt idx="3029">
                  <c:v>236.0</c:v>
                </c:pt>
                <c:pt idx="3030">
                  <c:v>236.0</c:v>
                </c:pt>
                <c:pt idx="3031">
                  <c:v>236.0</c:v>
                </c:pt>
                <c:pt idx="3032">
                  <c:v>236.0</c:v>
                </c:pt>
                <c:pt idx="3033">
                  <c:v>236.0</c:v>
                </c:pt>
                <c:pt idx="3034">
                  <c:v>236.0</c:v>
                </c:pt>
                <c:pt idx="3035">
                  <c:v>236.0</c:v>
                </c:pt>
                <c:pt idx="3036">
                  <c:v>236.0</c:v>
                </c:pt>
                <c:pt idx="3037">
                  <c:v>236.0</c:v>
                </c:pt>
                <c:pt idx="3038">
                  <c:v>236.0</c:v>
                </c:pt>
                <c:pt idx="3039">
                  <c:v>236.0</c:v>
                </c:pt>
                <c:pt idx="3040">
                  <c:v>236.0</c:v>
                </c:pt>
                <c:pt idx="3041">
                  <c:v>236.0</c:v>
                </c:pt>
                <c:pt idx="3042">
                  <c:v>235.0</c:v>
                </c:pt>
                <c:pt idx="3043">
                  <c:v>235.0</c:v>
                </c:pt>
                <c:pt idx="3044">
                  <c:v>235.0</c:v>
                </c:pt>
                <c:pt idx="3045">
                  <c:v>235.0</c:v>
                </c:pt>
                <c:pt idx="3046">
                  <c:v>235.0</c:v>
                </c:pt>
                <c:pt idx="3047">
                  <c:v>235.0</c:v>
                </c:pt>
                <c:pt idx="3048">
                  <c:v>235.0</c:v>
                </c:pt>
                <c:pt idx="3049">
                  <c:v>235.0</c:v>
                </c:pt>
                <c:pt idx="3050">
                  <c:v>235.0</c:v>
                </c:pt>
                <c:pt idx="3051">
                  <c:v>235.0</c:v>
                </c:pt>
                <c:pt idx="3052">
                  <c:v>235.0</c:v>
                </c:pt>
                <c:pt idx="3053">
                  <c:v>235.0</c:v>
                </c:pt>
                <c:pt idx="3054">
                  <c:v>235.0</c:v>
                </c:pt>
                <c:pt idx="3055">
                  <c:v>234.0</c:v>
                </c:pt>
                <c:pt idx="3056">
                  <c:v>234.0</c:v>
                </c:pt>
                <c:pt idx="3057">
                  <c:v>234.0</c:v>
                </c:pt>
                <c:pt idx="3058">
                  <c:v>234.0</c:v>
                </c:pt>
                <c:pt idx="3059">
                  <c:v>234.0</c:v>
                </c:pt>
                <c:pt idx="3060">
                  <c:v>234.0</c:v>
                </c:pt>
                <c:pt idx="3061">
                  <c:v>234.0</c:v>
                </c:pt>
                <c:pt idx="3062">
                  <c:v>234.0</c:v>
                </c:pt>
                <c:pt idx="3063">
                  <c:v>234.0</c:v>
                </c:pt>
                <c:pt idx="3064">
                  <c:v>234.0</c:v>
                </c:pt>
                <c:pt idx="3065">
                  <c:v>234.0</c:v>
                </c:pt>
                <c:pt idx="3066">
                  <c:v>233.0</c:v>
                </c:pt>
                <c:pt idx="3067">
                  <c:v>233.0</c:v>
                </c:pt>
                <c:pt idx="3068">
                  <c:v>233.0</c:v>
                </c:pt>
                <c:pt idx="3069">
                  <c:v>233.0</c:v>
                </c:pt>
                <c:pt idx="3070">
                  <c:v>233.0</c:v>
                </c:pt>
                <c:pt idx="3071">
                  <c:v>233.0</c:v>
                </c:pt>
                <c:pt idx="3072">
                  <c:v>233.0</c:v>
                </c:pt>
                <c:pt idx="3073">
                  <c:v>233.0</c:v>
                </c:pt>
                <c:pt idx="3074">
                  <c:v>233.0</c:v>
                </c:pt>
                <c:pt idx="3075">
                  <c:v>232.0</c:v>
                </c:pt>
                <c:pt idx="3076">
                  <c:v>232.0</c:v>
                </c:pt>
                <c:pt idx="3077">
                  <c:v>232.0</c:v>
                </c:pt>
                <c:pt idx="3078">
                  <c:v>232.0</c:v>
                </c:pt>
                <c:pt idx="3079">
                  <c:v>231.0</c:v>
                </c:pt>
                <c:pt idx="3080">
                  <c:v>231.0</c:v>
                </c:pt>
                <c:pt idx="3081">
                  <c:v>231.0</c:v>
                </c:pt>
                <c:pt idx="3082">
                  <c:v>231.0</c:v>
                </c:pt>
                <c:pt idx="3083">
                  <c:v>231.0</c:v>
                </c:pt>
                <c:pt idx="3084">
                  <c:v>230.0</c:v>
                </c:pt>
                <c:pt idx="3085">
                  <c:v>230.0</c:v>
                </c:pt>
                <c:pt idx="3086">
                  <c:v>230.0</c:v>
                </c:pt>
                <c:pt idx="3087">
                  <c:v>230.0</c:v>
                </c:pt>
                <c:pt idx="3088">
                  <c:v>230.0</c:v>
                </c:pt>
                <c:pt idx="3089">
                  <c:v>230.0</c:v>
                </c:pt>
                <c:pt idx="3090">
                  <c:v>230.0</c:v>
                </c:pt>
                <c:pt idx="3091">
                  <c:v>229.0</c:v>
                </c:pt>
                <c:pt idx="3092">
                  <c:v>229.0</c:v>
                </c:pt>
                <c:pt idx="3093">
                  <c:v>229.0</c:v>
                </c:pt>
                <c:pt idx="3094">
                  <c:v>229.0</c:v>
                </c:pt>
                <c:pt idx="3095">
                  <c:v>229.0</c:v>
                </c:pt>
                <c:pt idx="3096">
                  <c:v>228.0</c:v>
                </c:pt>
                <c:pt idx="3097">
                  <c:v>228.0</c:v>
                </c:pt>
                <c:pt idx="3098">
                  <c:v>228.0</c:v>
                </c:pt>
                <c:pt idx="3099">
                  <c:v>228.0</c:v>
                </c:pt>
                <c:pt idx="3100">
                  <c:v>228.0</c:v>
                </c:pt>
                <c:pt idx="3101">
                  <c:v>228.0</c:v>
                </c:pt>
                <c:pt idx="3102">
                  <c:v>228.0</c:v>
                </c:pt>
                <c:pt idx="3103">
                  <c:v>227.0</c:v>
                </c:pt>
                <c:pt idx="3104">
                  <c:v>227.0</c:v>
                </c:pt>
                <c:pt idx="3105">
                  <c:v>227.0</c:v>
                </c:pt>
                <c:pt idx="3106">
                  <c:v>227.0</c:v>
                </c:pt>
                <c:pt idx="3107">
                  <c:v>227.0</c:v>
                </c:pt>
                <c:pt idx="3108">
                  <c:v>227.0</c:v>
                </c:pt>
                <c:pt idx="3109">
                  <c:v>227.0</c:v>
                </c:pt>
                <c:pt idx="3110">
                  <c:v>226.0</c:v>
                </c:pt>
                <c:pt idx="3111">
                  <c:v>226.0</c:v>
                </c:pt>
                <c:pt idx="3112">
                  <c:v>226.0</c:v>
                </c:pt>
                <c:pt idx="3113">
                  <c:v>226.0</c:v>
                </c:pt>
                <c:pt idx="3114">
                  <c:v>226.0</c:v>
                </c:pt>
                <c:pt idx="3115">
                  <c:v>226.0</c:v>
                </c:pt>
                <c:pt idx="3116">
                  <c:v>226.0</c:v>
                </c:pt>
                <c:pt idx="3117">
                  <c:v>226.0</c:v>
                </c:pt>
                <c:pt idx="3118">
                  <c:v>226.0</c:v>
                </c:pt>
                <c:pt idx="3119">
                  <c:v>226.0</c:v>
                </c:pt>
                <c:pt idx="3120">
                  <c:v>226.0</c:v>
                </c:pt>
                <c:pt idx="3121">
                  <c:v>226.0</c:v>
                </c:pt>
                <c:pt idx="3122">
                  <c:v>226.0</c:v>
                </c:pt>
                <c:pt idx="3123">
                  <c:v>226.0</c:v>
                </c:pt>
                <c:pt idx="3124">
                  <c:v>226.0</c:v>
                </c:pt>
                <c:pt idx="3125">
                  <c:v>226.0</c:v>
                </c:pt>
                <c:pt idx="3126">
                  <c:v>225.0</c:v>
                </c:pt>
                <c:pt idx="3127">
                  <c:v>225.0</c:v>
                </c:pt>
                <c:pt idx="3128">
                  <c:v>225.0</c:v>
                </c:pt>
                <c:pt idx="3129">
                  <c:v>225.0</c:v>
                </c:pt>
                <c:pt idx="3130">
                  <c:v>225.0</c:v>
                </c:pt>
                <c:pt idx="3131">
                  <c:v>224.0</c:v>
                </c:pt>
                <c:pt idx="3132">
                  <c:v>224.0</c:v>
                </c:pt>
                <c:pt idx="3133">
                  <c:v>224.0</c:v>
                </c:pt>
                <c:pt idx="3134">
                  <c:v>224.0</c:v>
                </c:pt>
                <c:pt idx="3135">
                  <c:v>224.0</c:v>
                </c:pt>
                <c:pt idx="3136">
                  <c:v>224.0</c:v>
                </c:pt>
                <c:pt idx="3137">
                  <c:v>224.0</c:v>
                </c:pt>
                <c:pt idx="3138">
                  <c:v>224.0</c:v>
                </c:pt>
                <c:pt idx="3139">
                  <c:v>224.0</c:v>
                </c:pt>
                <c:pt idx="3140">
                  <c:v>224.0</c:v>
                </c:pt>
                <c:pt idx="3141">
                  <c:v>223.0</c:v>
                </c:pt>
                <c:pt idx="3142">
                  <c:v>223.0</c:v>
                </c:pt>
                <c:pt idx="3143">
                  <c:v>223.0</c:v>
                </c:pt>
                <c:pt idx="3144">
                  <c:v>222.0</c:v>
                </c:pt>
                <c:pt idx="3145">
                  <c:v>222.0</c:v>
                </c:pt>
                <c:pt idx="3146">
                  <c:v>222.0</c:v>
                </c:pt>
                <c:pt idx="3147">
                  <c:v>222.0</c:v>
                </c:pt>
                <c:pt idx="3148">
                  <c:v>222.0</c:v>
                </c:pt>
                <c:pt idx="3149">
                  <c:v>222.0</c:v>
                </c:pt>
                <c:pt idx="3150">
                  <c:v>222.0</c:v>
                </c:pt>
                <c:pt idx="3151">
                  <c:v>222.0</c:v>
                </c:pt>
                <c:pt idx="3152">
                  <c:v>222.0</c:v>
                </c:pt>
                <c:pt idx="3153">
                  <c:v>222.0</c:v>
                </c:pt>
                <c:pt idx="3154">
                  <c:v>222.0</c:v>
                </c:pt>
                <c:pt idx="3155">
                  <c:v>221.0</c:v>
                </c:pt>
                <c:pt idx="3156">
                  <c:v>221.0</c:v>
                </c:pt>
                <c:pt idx="3157">
                  <c:v>221.0</c:v>
                </c:pt>
                <c:pt idx="3158">
                  <c:v>221.0</c:v>
                </c:pt>
                <c:pt idx="3159">
                  <c:v>221.0</c:v>
                </c:pt>
                <c:pt idx="3160">
                  <c:v>221.0</c:v>
                </c:pt>
                <c:pt idx="3161">
                  <c:v>221.0</c:v>
                </c:pt>
                <c:pt idx="3162">
                  <c:v>221.0</c:v>
                </c:pt>
                <c:pt idx="3163">
                  <c:v>221.0</c:v>
                </c:pt>
                <c:pt idx="3164">
                  <c:v>221.0</c:v>
                </c:pt>
                <c:pt idx="3165">
                  <c:v>220.0</c:v>
                </c:pt>
                <c:pt idx="3166">
                  <c:v>220.0</c:v>
                </c:pt>
                <c:pt idx="3167">
                  <c:v>220.0</c:v>
                </c:pt>
                <c:pt idx="3168">
                  <c:v>220.0</c:v>
                </c:pt>
                <c:pt idx="3169">
                  <c:v>220.0</c:v>
                </c:pt>
                <c:pt idx="3170">
                  <c:v>220.0</c:v>
                </c:pt>
                <c:pt idx="3171">
                  <c:v>220.0</c:v>
                </c:pt>
                <c:pt idx="3172">
                  <c:v>220.0</c:v>
                </c:pt>
                <c:pt idx="3173">
                  <c:v>220.0</c:v>
                </c:pt>
                <c:pt idx="3174">
                  <c:v>220.0</c:v>
                </c:pt>
                <c:pt idx="3175">
                  <c:v>220.0</c:v>
                </c:pt>
                <c:pt idx="3176">
                  <c:v>219.0</c:v>
                </c:pt>
                <c:pt idx="3177">
                  <c:v>219.0</c:v>
                </c:pt>
                <c:pt idx="3178">
                  <c:v>219.0</c:v>
                </c:pt>
                <c:pt idx="3179">
                  <c:v>219.0</c:v>
                </c:pt>
                <c:pt idx="3180">
                  <c:v>219.0</c:v>
                </c:pt>
                <c:pt idx="3181">
                  <c:v>219.0</c:v>
                </c:pt>
                <c:pt idx="3182">
                  <c:v>219.0</c:v>
                </c:pt>
                <c:pt idx="3183">
                  <c:v>218.0</c:v>
                </c:pt>
                <c:pt idx="3184">
                  <c:v>218.0</c:v>
                </c:pt>
                <c:pt idx="3185">
                  <c:v>218.0</c:v>
                </c:pt>
                <c:pt idx="3186">
                  <c:v>218.0</c:v>
                </c:pt>
                <c:pt idx="3187">
                  <c:v>218.0</c:v>
                </c:pt>
                <c:pt idx="3188">
                  <c:v>217.0</c:v>
                </c:pt>
                <c:pt idx="3189">
                  <c:v>217.0</c:v>
                </c:pt>
                <c:pt idx="3190">
                  <c:v>217.0</c:v>
                </c:pt>
                <c:pt idx="3191">
                  <c:v>217.0</c:v>
                </c:pt>
                <c:pt idx="3192">
                  <c:v>217.0</c:v>
                </c:pt>
                <c:pt idx="3193">
                  <c:v>217.0</c:v>
                </c:pt>
                <c:pt idx="3194">
                  <c:v>217.0</c:v>
                </c:pt>
                <c:pt idx="3195">
                  <c:v>217.0</c:v>
                </c:pt>
                <c:pt idx="3196">
                  <c:v>216.0</c:v>
                </c:pt>
                <c:pt idx="3197">
                  <c:v>216.0</c:v>
                </c:pt>
                <c:pt idx="3198">
                  <c:v>216.0</c:v>
                </c:pt>
                <c:pt idx="3199">
                  <c:v>216.0</c:v>
                </c:pt>
                <c:pt idx="3200">
                  <c:v>216.0</c:v>
                </c:pt>
                <c:pt idx="3201">
                  <c:v>216.0</c:v>
                </c:pt>
                <c:pt idx="3202">
                  <c:v>216.0</c:v>
                </c:pt>
                <c:pt idx="3203">
                  <c:v>216.0</c:v>
                </c:pt>
                <c:pt idx="3204">
                  <c:v>216.0</c:v>
                </c:pt>
                <c:pt idx="3205">
                  <c:v>215.0</c:v>
                </c:pt>
                <c:pt idx="3206">
                  <c:v>215.0</c:v>
                </c:pt>
                <c:pt idx="3207">
                  <c:v>215.0</c:v>
                </c:pt>
                <c:pt idx="3208">
                  <c:v>215.0</c:v>
                </c:pt>
                <c:pt idx="3209">
                  <c:v>214.0</c:v>
                </c:pt>
                <c:pt idx="3210">
                  <c:v>214.0</c:v>
                </c:pt>
                <c:pt idx="3211">
                  <c:v>214.0</c:v>
                </c:pt>
                <c:pt idx="3212">
                  <c:v>214.0</c:v>
                </c:pt>
                <c:pt idx="3213">
                  <c:v>214.0</c:v>
                </c:pt>
                <c:pt idx="3214">
                  <c:v>214.0</c:v>
                </c:pt>
                <c:pt idx="3215">
                  <c:v>214.0</c:v>
                </c:pt>
                <c:pt idx="3216">
                  <c:v>214.0</c:v>
                </c:pt>
                <c:pt idx="3217">
                  <c:v>213.0</c:v>
                </c:pt>
                <c:pt idx="3218">
                  <c:v>213.0</c:v>
                </c:pt>
                <c:pt idx="3219">
                  <c:v>212.0</c:v>
                </c:pt>
                <c:pt idx="3220">
                  <c:v>212.0</c:v>
                </c:pt>
                <c:pt idx="3221">
                  <c:v>212.0</c:v>
                </c:pt>
                <c:pt idx="3222">
                  <c:v>212.0</c:v>
                </c:pt>
                <c:pt idx="3223">
                  <c:v>212.0</c:v>
                </c:pt>
                <c:pt idx="3224">
                  <c:v>212.0</c:v>
                </c:pt>
                <c:pt idx="3225">
                  <c:v>211.0</c:v>
                </c:pt>
                <c:pt idx="3226">
                  <c:v>211.0</c:v>
                </c:pt>
                <c:pt idx="3227">
                  <c:v>211.0</c:v>
                </c:pt>
                <c:pt idx="3228">
                  <c:v>211.0</c:v>
                </c:pt>
                <c:pt idx="3229">
                  <c:v>211.0</c:v>
                </c:pt>
                <c:pt idx="3230">
                  <c:v>210.0</c:v>
                </c:pt>
                <c:pt idx="3231">
                  <c:v>210.0</c:v>
                </c:pt>
                <c:pt idx="3232">
                  <c:v>210.0</c:v>
                </c:pt>
                <c:pt idx="3233">
                  <c:v>210.0</c:v>
                </c:pt>
                <c:pt idx="3234">
                  <c:v>210.0</c:v>
                </c:pt>
                <c:pt idx="3235">
                  <c:v>210.0</c:v>
                </c:pt>
                <c:pt idx="3236">
                  <c:v>210.0</c:v>
                </c:pt>
                <c:pt idx="3237">
                  <c:v>210.0</c:v>
                </c:pt>
                <c:pt idx="3238">
                  <c:v>209.0</c:v>
                </c:pt>
                <c:pt idx="3239">
                  <c:v>209.0</c:v>
                </c:pt>
                <c:pt idx="3240">
                  <c:v>209.0</c:v>
                </c:pt>
                <c:pt idx="3241">
                  <c:v>209.0</c:v>
                </c:pt>
                <c:pt idx="3242">
                  <c:v>209.0</c:v>
                </c:pt>
                <c:pt idx="3243">
                  <c:v>208.0</c:v>
                </c:pt>
                <c:pt idx="3244">
                  <c:v>208.0</c:v>
                </c:pt>
                <c:pt idx="3245">
                  <c:v>208.0</c:v>
                </c:pt>
                <c:pt idx="3246">
                  <c:v>208.0</c:v>
                </c:pt>
                <c:pt idx="3247">
                  <c:v>208.0</c:v>
                </c:pt>
                <c:pt idx="3248">
                  <c:v>208.0</c:v>
                </c:pt>
                <c:pt idx="3249">
                  <c:v>208.0</c:v>
                </c:pt>
                <c:pt idx="3250">
                  <c:v>208.0</c:v>
                </c:pt>
                <c:pt idx="3251">
                  <c:v>208.0</c:v>
                </c:pt>
                <c:pt idx="3252">
                  <c:v>208.0</c:v>
                </c:pt>
                <c:pt idx="3253">
                  <c:v>207.0</c:v>
                </c:pt>
                <c:pt idx="3254">
                  <c:v>207.0</c:v>
                </c:pt>
                <c:pt idx="3255">
                  <c:v>207.0</c:v>
                </c:pt>
                <c:pt idx="3256">
                  <c:v>207.0</c:v>
                </c:pt>
                <c:pt idx="3257">
                  <c:v>207.0</c:v>
                </c:pt>
                <c:pt idx="3258">
                  <c:v>207.0</c:v>
                </c:pt>
                <c:pt idx="3259">
                  <c:v>207.0</c:v>
                </c:pt>
                <c:pt idx="3260">
                  <c:v>206.0</c:v>
                </c:pt>
                <c:pt idx="3261">
                  <c:v>206.0</c:v>
                </c:pt>
                <c:pt idx="3262">
                  <c:v>206.0</c:v>
                </c:pt>
                <c:pt idx="3263">
                  <c:v>206.0</c:v>
                </c:pt>
                <c:pt idx="3264">
                  <c:v>206.0</c:v>
                </c:pt>
                <c:pt idx="3265">
                  <c:v>206.0</c:v>
                </c:pt>
                <c:pt idx="3266">
                  <c:v>206.0</c:v>
                </c:pt>
                <c:pt idx="3267">
                  <c:v>205.0</c:v>
                </c:pt>
                <c:pt idx="3268">
                  <c:v>205.0</c:v>
                </c:pt>
                <c:pt idx="3269">
                  <c:v>205.0</c:v>
                </c:pt>
                <c:pt idx="3270">
                  <c:v>204.0</c:v>
                </c:pt>
                <c:pt idx="3271">
                  <c:v>204.0</c:v>
                </c:pt>
                <c:pt idx="3272">
                  <c:v>204.0</c:v>
                </c:pt>
                <c:pt idx="3273">
                  <c:v>204.0</c:v>
                </c:pt>
                <c:pt idx="3274">
                  <c:v>204.0</c:v>
                </c:pt>
                <c:pt idx="3275">
                  <c:v>204.0</c:v>
                </c:pt>
                <c:pt idx="3276">
                  <c:v>204.0</c:v>
                </c:pt>
                <c:pt idx="3277">
                  <c:v>204.0</c:v>
                </c:pt>
                <c:pt idx="3278">
                  <c:v>204.0</c:v>
                </c:pt>
                <c:pt idx="3279">
                  <c:v>203.0</c:v>
                </c:pt>
                <c:pt idx="3280">
                  <c:v>203.0</c:v>
                </c:pt>
                <c:pt idx="3281">
                  <c:v>203.0</c:v>
                </c:pt>
                <c:pt idx="3282">
                  <c:v>202.0</c:v>
                </c:pt>
                <c:pt idx="3283">
                  <c:v>202.0</c:v>
                </c:pt>
                <c:pt idx="3284">
                  <c:v>202.0</c:v>
                </c:pt>
                <c:pt idx="3285">
                  <c:v>202.0</c:v>
                </c:pt>
                <c:pt idx="3286">
                  <c:v>202.0</c:v>
                </c:pt>
                <c:pt idx="3287">
                  <c:v>202.0</c:v>
                </c:pt>
                <c:pt idx="3288">
                  <c:v>202.0</c:v>
                </c:pt>
                <c:pt idx="3289">
                  <c:v>201.0</c:v>
                </c:pt>
                <c:pt idx="3290">
                  <c:v>201.0</c:v>
                </c:pt>
                <c:pt idx="3291">
                  <c:v>201.0</c:v>
                </c:pt>
                <c:pt idx="3292">
                  <c:v>201.0</c:v>
                </c:pt>
                <c:pt idx="3293">
                  <c:v>201.0</c:v>
                </c:pt>
                <c:pt idx="3294">
                  <c:v>201.0</c:v>
                </c:pt>
                <c:pt idx="3295">
                  <c:v>201.0</c:v>
                </c:pt>
                <c:pt idx="3296">
                  <c:v>201.0</c:v>
                </c:pt>
                <c:pt idx="3297">
                  <c:v>200.0</c:v>
                </c:pt>
                <c:pt idx="3298">
                  <c:v>200.0</c:v>
                </c:pt>
                <c:pt idx="3299">
                  <c:v>200.0</c:v>
                </c:pt>
                <c:pt idx="3300">
                  <c:v>200.0</c:v>
                </c:pt>
                <c:pt idx="3301">
                  <c:v>200.0</c:v>
                </c:pt>
                <c:pt idx="3302">
                  <c:v>200.0</c:v>
                </c:pt>
                <c:pt idx="3303">
                  <c:v>200.0</c:v>
                </c:pt>
                <c:pt idx="3304">
                  <c:v>199.0</c:v>
                </c:pt>
                <c:pt idx="3305">
                  <c:v>199.0</c:v>
                </c:pt>
                <c:pt idx="3306">
                  <c:v>199.0</c:v>
                </c:pt>
                <c:pt idx="3307">
                  <c:v>199.0</c:v>
                </c:pt>
                <c:pt idx="3308">
                  <c:v>199.0</c:v>
                </c:pt>
                <c:pt idx="3309">
                  <c:v>199.0</c:v>
                </c:pt>
                <c:pt idx="3310">
                  <c:v>199.0</c:v>
                </c:pt>
                <c:pt idx="3311">
                  <c:v>198.0</c:v>
                </c:pt>
                <c:pt idx="3312">
                  <c:v>198.0</c:v>
                </c:pt>
                <c:pt idx="3313">
                  <c:v>198.0</c:v>
                </c:pt>
                <c:pt idx="3314">
                  <c:v>198.0</c:v>
                </c:pt>
                <c:pt idx="3315">
                  <c:v>197.0</c:v>
                </c:pt>
                <c:pt idx="3316">
                  <c:v>197.0</c:v>
                </c:pt>
                <c:pt idx="3317">
                  <c:v>197.0</c:v>
                </c:pt>
                <c:pt idx="3318">
                  <c:v>197.0</c:v>
                </c:pt>
                <c:pt idx="3319">
                  <c:v>197.0</c:v>
                </c:pt>
                <c:pt idx="3320">
                  <c:v>197.0</c:v>
                </c:pt>
                <c:pt idx="3321">
                  <c:v>197.0</c:v>
                </c:pt>
                <c:pt idx="3322">
                  <c:v>197.0</c:v>
                </c:pt>
                <c:pt idx="3323">
                  <c:v>197.0</c:v>
                </c:pt>
                <c:pt idx="3324">
                  <c:v>197.0</c:v>
                </c:pt>
                <c:pt idx="3325">
                  <c:v>197.0</c:v>
                </c:pt>
                <c:pt idx="3326">
                  <c:v>196.0</c:v>
                </c:pt>
                <c:pt idx="3327">
                  <c:v>196.0</c:v>
                </c:pt>
                <c:pt idx="3328">
                  <c:v>196.0</c:v>
                </c:pt>
                <c:pt idx="3329">
                  <c:v>195.0</c:v>
                </c:pt>
                <c:pt idx="3330">
                  <c:v>195.0</c:v>
                </c:pt>
                <c:pt idx="3331">
                  <c:v>195.0</c:v>
                </c:pt>
                <c:pt idx="3332">
                  <c:v>195.0</c:v>
                </c:pt>
                <c:pt idx="3333">
                  <c:v>195.0</c:v>
                </c:pt>
                <c:pt idx="3334">
                  <c:v>195.0</c:v>
                </c:pt>
                <c:pt idx="3335">
                  <c:v>195.0</c:v>
                </c:pt>
                <c:pt idx="3336">
                  <c:v>194.0</c:v>
                </c:pt>
                <c:pt idx="3337">
                  <c:v>194.0</c:v>
                </c:pt>
                <c:pt idx="3338">
                  <c:v>194.0</c:v>
                </c:pt>
                <c:pt idx="3339">
                  <c:v>194.0</c:v>
                </c:pt>
                <c:pt idx="3340">
                  <c:v>194.0</c:v>
                </c:pt>
                <c:pt idx="3341">
                  <c:v>194.0</c:v>
                </c:pt>
                <c:pt idx="3342">
                  <c:v>194.0</c:v>
                </c:pt>
                <c:pt idx="3343">
                  <c:v>194.0</c:v>
                </c:pt>
                <c:pt idx="3344">
                  <c:v>193.0</c:v>
                </c:pt>
                <c:pt idx="3345">
                  <c:v>193.0</c:v>
                </c:pt>
                <c:pt idx="3346">
                  <c:v>193.0</c:v>
                </c:pt>
                <c:pt idx="3347">
                  <c:v>193.0</c:v>
                </c:pt>
                <c:pt idx="3348">
                  <c:v>193.0</c:v>
                </c:pt>
                <c:pt idx="3349">
                  <c:v>192.0</c:v>
                </c:pt>
                <c:pt idx="3350">
                  <c:v>192.0</c:v>
                </c:pt>
                <c:pt idx="3351">
                  <c:v>192.0</c:v>
                </c:pt>
                <c:pt idx="3352">
                  <c:v>192.0</c:v>
                </c:pt>
                <c:pt idx="3353">
                  <c:v>192.0</c:v>
                </c:pt>
                <c:pt idx="3354">
                  <c:v>192.0</c:v>
                </c:pt>
                <c:pt idx="3355">
                  <c:v>192.0</c:v>
                </c:pt>
                <c:pt idx="3356">
                  <c:v>191.0</c:v>
                </c:pt>
                <c:pt idx="3357">
                  <c:v>191.0</c:v>
                </c:pt>
                <c:pt idx="3358">
                  <c:v>191.0</c:v>
                </c:pt>
                <c:pt idx="3359">
                  <c:v>191.0</c:v>
                </c:pt>
                <c:pt idx="3360">
                  <c:v>190.0</c:v>
                </c:pt>
                <c:pt idx="3361">
                  <c:v>190.0</c:v>
                </c:pt>
                <c:pt idx="3362">
                  <c:v>190.0</c:v>
                </c:pt>
                <c:pt idx="3363">
                  <c:v>190.0</c:v>
                </c:pt>
                <c:pt idx="3364">
                  <c:v>189.0</c:v>
                </c:pt>
                <c:pt idx="3365">
                  <c:v>189.0</c:v>
                </c:pt>
                <c:pt idx="3366">
                  <c:v>189.0</c:v>
                </c:pt>
                <c:pt idx="3367">
                  <c:v>189.0</c:v>
                </c:pt>
                <c:pt idx="3368">
                  <c:v>189.0</c:v>
                </c:pt>
                <c:pt idx="3369">
                  <c:v>188.0</c:v>
                </c:pt>
                <c:pt idx="3370">
                  <c:v>188.0</c:v>
                </c:pt>
                <c:pt idx="3371">
                  <c:v>188.0</c:v>
                </c:pt>
                <c:pt idx="3372">
                  <c:v>188.0</c:v>
                </c:pt>
                <c:pt idx="3373">
                  <c:v>188.0</c:v>
                </c:pt>
                <c:pt idx="3374">
                  <c:v>188.0</c:v>
                </c:pt>
                <c:pt idx="3375">
                  <c:v>187.0</c:v>
                </c:pt>
                <c:pt idx="3376">
                  <c:v>187.0</c:v>
                </c:pt>
                <c:pt idx="3377">
                  <c:v>187.0</c:v>
                </c:pt>
                <c:pt idx="3378">
                  <c:v>187.0</c:v>
                </c:pt>
                <c:pt idx="3379">
                  <c:v>186.0</c:v>
                </c:pt>
                <c:pt idx="3380">
                  <c:v>186.0</c:v>
                </c:pt>
                <c:pt idx="3381">
                  <c:v>186.0</c:v>
                </c:pt>
                <c:pt idx="3382">
                  <c:v>186.0</c:v>
                </c:pt>
                <c:pt idx="3383">
                  <c:v>186.0</c:v>
                </c:pt>
                <c:pt idx="3384">
                  <c:v>185.0</c:v>
                </c:pt>
                <c:pt idx="3385">
                  <c:v>184.0</c:v>
                </c:pt>
                <c:pt idx="3386">
                  <c:v>184.0</c:v>
                </c:pt>
                <c:pt idx="3387">
                  <c:v>184.0</c:v>
                </c:pt>
                <c:pt idx="3388">
                  <c:v>184.0</c:v>
                </c:pt>
                <c:pt idx="3389">
                  <c:v>183.0</c:v>
                </c:pt>
                <c:pt idx="3390">
                  <c:v>183.0</c:v>
                </c:pt>
                <c:pt idx="3391">
                  <c:v>183.0</c:v>
                </c:pt>
                <c:pt idx="3392">
                  <c:v>182.0</c:v>
                </c:pt>
                <c:pt idx="3393">
                  <c:v>182.0</c:v>
                </c:pt>
                <c:pt idx="3394">
                  <c:v>182.0</c:v>
                </c:pt>
                <c:pt idx="3395">
                  <c:v>182.0</c:v>
                </c:pt>
                <c:pt idx="3396">
                  <c:v>181.0</c:v>
                </c:pt>
                <c:pt idx="3397">
                  <c:v>181.0</c:v>
                </c:pt>
                <c:pt idx="3398">
                  <c:v>181.0</c:v>
                </c:pt>
                <c:pt idx="3399">
                  <c:v>181.0</c:v>
                </c:pt>
                <c:pt idx="3400">
                  <c:v>181.0</c:v>
                </c:pt>
                <c:pt idx="3401">
                  <c:v>180.0</c:v>
                </c:pt>
                <c:pt idx="3402">
                  <c:v>180.0</c:v>
                </c:pt>
                <c:pt idx="3403">
                  <c:v>180.0</c:v>
                </c:pt>
                <c:pt idx="3404">
                  <c:v>180.0</c:v>
                </c:pt>
                <c:pt idx="3405">
                  <c:v>180.0</c:v>
                </c:pt>
                <c:pt idx="3406">
                  <c:v>180.0</c:v>
                </c:pt>
                <c:pt idx="3407">
                  <c:v>180.0</c:v>
                </c:pt>
                <c:pt idx="3408">
                  <c:v>180.0</c:v>
                </c:pt>
                <c:pt idx="3409">
                  <c:v>179.0</c:v>
                </c:pt>
                <c:pt idx="3410">
                  <c:v>179.0</c:v>
                </c:pt>
                <c:pt idx="3411">
                  <c:v>179.0</c:v>
                </c:pt>
                <c:pt idx="3412">
                  <c:v>179.0</c:v>
                </c:pt>
                <c:pt idx="3413">
                  <c:v>179.0</c:v>
                </c:pt>
                <c:pt idx="3414">
                  <c:v>178.0</c:v>
                </c:pt>
                <c:pt idx="3415">
                  <c:v>178.0</c:v>
                </c:pt>
                <c:pt idx="3416">
                  <c:v>178.0</c:v>
                </c:pt>
                <c:pt idx="3417">
                  <c:v>178.0</c:v>
                </c:pt>
                <c:pt idx="3418">
                  <c:v>178.0</c:v>
                </c:pt>
                <c:pt idx="3419">
                  <c:v>178.0</c:v>
                </c:pt>
                <c:pt idx="3420">
                  <c:v>178.0</c:v>
                </c:pt>
                <c:pt idx="3421">
                  <c:v>178.0</c:v>
                </c:pt>
                <c:pt idx="3422">
                  <c:v>178.0</c:v>
                </c:pt>
                <c:pt idx="3423">
                  <c:v>178.0</c:v>
                </c:pt>
                <c:pt idx="3424">
                  <c:v>178.0</c:v>
                </c:pt>
                <c:pt idx="3425">
                  <c:v>177.0</c:v>
                </c:pt>
                <c:pt idx="3426">
                  <c:v>177.0</c:v>
                </c:pt>
                <c:pt idx="3427">
                  <c:v>177.0</c:v>
                </c:pt>
                <c:pt idx="3428">
                  <c:v>177.0</c:v>
                </c:pt>
                <c:pt idx="3429">
                  <c:v>177.0</c:v>
                </c:pt>
                <c:pt idx="3430">
                  <c:v>177.0</c:v>
                </c:pt>
                <c:pt idx="3431">
                  <c:v>177.0</c:v>
                </c:pt>
                <c:pt idx="3432">
                  <c:v>176.0</c:v>
                </c:pt>
                <c:pt idx="3433">
                  <c:v>176.0</c:v>
                </c:pt>
                <c:pt idx="3434">
                  <c:v>176.0</c:v>
                </c:pt>
                <c:pt idx="3435">
                  <c:v>176.0</c:v>
                </c:pt>
                <c:pt idx="3436">
                  <c:v>176.0</c:v>
                </c:pt>
                <c:pt idx="3437">
                  <c:v>176.0</c:v>
                </c:pt>
                <c:pt idx="3438">
                  <c:v>176.0</c:v>
                </c:pt>
                <c:pt idx="3439">
                  <c:v>176.0</c:v>
                </c:pt>
                <c:pt idx="3440">
                  <c:v>176.0</c:v>
                </c:pt>
                <c:pt idx="3441">
                  <c:v>175.0</c:v>
                </c:pt>
                <c:pt idx="3442">
                  <c:v>175.0</c:v>
                </c:pt>
                <c:pt idx="3443">
                  <c:v>175.0</c:v>
                </c:pt>
                <c:pt idx="3444">
                  <c:v>175.0</c:v>
                </c:pt>
                <c:pt idx="3445">
                  <c:v>174.0</c:v>
                </c:pt>
                <c:pt idx="3446">
                  <c:v>174.0</c:v>
                </c:pt>
                <c:pt idx="3447">
                  <c:v>174.0</c:v>
                </c:pt>
                <c:pt idx="3448">
                  <c:v>174.0</c:v>
                </c:pt>
                <c:pt idx="3449">
                  <c:v>174.0</c:v>
                </c:pt>
                <c:pt idx="3450">
                  <c:v>174.0</c:v>
                </c:pt>
                <c:pt idx="3451">
                  <c:v>173.0</c:v>
                </c:pt>
                <c:pt idx="3452">
                  <c:v>173.0</c:v>
                </c:pt>
                <c:pt idx="3453">
                  <c:v>173.0</c:v>
                </c:pt>
                <c:pt idx="3454">
                  <c:v>173.0</c:v>
                </c:pt>
                <c:pt idx="3455">
                  <c:v>173.0</c:v>
                </c:pt>
                <c:pt idx="3456">
                  <c:v>173.0</c:v>
                </c:pt>
                <c:pt idx="3457">
                  <c:v>173.0</c:v>
                </c:pt>
                <c:pt idx="3458">
                  <c:v>173.0</c:v>
                </c:pt>
                <c:pt idx="3459">
                  <c:v>173.0</c:v>
                </c:pt>
                <c:pt idx="3460">
                  <c:v>172.0</c:v>
                </c:pt>
                <c:pt idx="3461">
                  <c:v>172.0</c:v>
                </c:pt>
                <c:pt idx="3462">
                  <c:v>172.0</c:v>
                </c:pt>
                <c:pt idx="3463">
                  <c:v>172.0</c:v>
                </c:pt>
                <c:pt idx="3464">
                  <c:v>172.0</c:v>
                </c:pt>
                <c:pt idx="3465">
                  <c:v>172.0</c:v>
                </c:pt>
                <c:pt idx="3466">
                  <c:v>171.0</c:v>
                </c:pt>
                <c:pt idx="3467">
                  <c:v>171.0</c:v>
                </c:pt>
                <c:pt idx="3468">
                  <c:v>171.0</c:v>
                </c:pt>
                <c:pt idx="3469">
                  <c:v>171.0</c:v>
                </c:pt>
                <c:pt idx="3470">
                  <c:v>171.0</c:v>
                </c:pt>
                <c:pt idx="3471">
                  <c:v>171.0</c:v>
                </c:pt>
                <c:pt idx="3472">
                  <c:v>171.0</c:v>
                </c:pt>
                <c:pt idx="3473">
                  <c:v>170.0</c:v>
                </c:pt>
                <c:pt idx="3474">
                  <c:v>170.0</c:v>
                </c:pt>
                <c:pt idx="3475">
                  <c:v>170.0</c:v>
                </c:pt>
                <c:pt idx="3476">
                  <c:v>170.0</c:v>
                </c:pt>
                <c:pt idx="3477">
                  <c:v>170.0</c:v>
                </c:pt>
                <c:pt idx="3478">
                  <c:v>170.0</c:v>
                </c:pt>
                <c:pt idx="3479">
                  <c:v>170.0</c:v>
                </c:pt>
                <c:pt idx="3480">
                  <c:v>169.0</c:v>
                </c:pt>
                <c:pt idx="3481">
                  <c:v>169.0</c:v>
                </c:pt>
                <c:pt idx="3482">
                  <c:v>169.0</c:v>
                </c:pt>
                <c:pt idx="3483">
                  <c:v>169.0</c:v>
                </c:pt>
                <c:pt idx="3484">
                  <c:v>169.0</c:v>
                </c:pt>
                <c:pt idx="3485">
                  <c:v>169.0</c:v>
                </c:pt>
                <c:pt idx="3486">
                  <c:v>168.0</c:v>
                </c:pt>
                <c:pt idx="3487">
                  <c:v>167.0</c:v>
                </c:pt>
                <c:pt idx="3488">
                  <c:v>167.0</c:v>
                </c:pt>
                <c:pt idx="3489">
                  <c:v>166.0</c:v>
                </c:pt>
                <c:pt idx="3490">
                  <c:v>166.0</c:v>
                </c:pt>
                <c:pt idx="3491">
                  <c:v>166.0</c:v>
                </c:pt>
                <c:pt idx="3492">
                  <c:v>166.0</c:v>
                </c:pt>
                <c:pt idx="3493">
                  <c:v>165.0</c:v>
                </c:pt>
                <c:pt idx="3494">
                  <c:v>165.0</c:v>
                </c:pt>
                <c:pt idx="3495">
                  <c:v>165.0</c:v>
                </c:pt>
                <c:pt idx="3496">
                  <c:v>165.0</c:v>
                </c:pt>
                <c:pt idx="3497">
                  <c:v>165.0</c:v>
                </c:pt>
                <c:pt idx="3498">
                  <c:v>165.0</c:v>
                </c:pt>
                <c:pt idx="3499">
                  <c:v>164.0</c:v>
                </c:pt>
                <c:pt idx="3500">
                  <c:v>164.0</c:v>
                </c:pt>
                <c:pt idx="3501">
                  <c:v>163.0</c:v>
                </c:pt>
                <c:pt idx="3502">
                  <c:v>163.0</c:v>
                </c:pt>
                <c:pt idx="3503">
                  <c:v>163.0</c:v>
                </c:pt>
                <c:pt idx="3504">
                  <c:v>163.0</c:v>
                </c:pt>
                <c:pt idx="3505">
                  <c:v>162.0</c:v>
                </c:pt>
                <c:pt idx="3506">
                  <c:v>162.0</c:v>
                </c:pt>
                <c:pt idx="3507">
                  <c:v>162.0</c:v>
                </c:pt>
                <c:pt idx="3508">
                  <c:v>162.0</c:v>
                </c:pt>
                <c:pt idx="3509">
                  <c:v>161.0</c:v>
                </c:pt>
                <c:pt idx="3510">
                  <c:v>161.0</c:v>
                </c:pt>
                <c:pt idx="3511">
                  <c:v>160.0</c:v>
                </c:pt>
                <c:pt idx="3512">
                  <c:v>160.0</c:v>
                </c:pt>
                <c:pt idx="3513">
                  <c:v>160.0</c:v>
                </c:pt>
                <c:pt idx="3514">
                  <c:v>160.0</c:v>
                </c:pt>
                <c:pt idx="3515">
                  <c:v>160.0</c:v>
                </c:pt>
                <c:pt idx="3516">
                  <c:v>160.0</c:v>
                </c:pt>
                <c:pt idx="3517">
                  <c:v>160.0</c:v>
                </c:pt>
                <c:pt idx="3518">
                  <c:v>159.0</c:v>
                </c:pt>
                <c:pt idx="3519">
                  <c:v>159.0</c:v>
                </c:pt>
                <c:pt idx="3520">
                  <c:v>159.0</c:v>
                </c:pt>
                <c:pt idx="3521">
                  <c:v>159.0</c:v>
                </c:pt>
                <c:pt idx="3522">
                  <c:v>159.0</c:v>
                </c:pt>
                <c:pt idx="3523">
                  <c:v>158.0</c:v>
                </c:pt>
                <c:pt idx="3524">
                  <c:v>158.0</c:v>
                </c:pt>
                <c:pt idx="3525">
                  <c:v>158.0</c:v>
                </c:pt>
                <c:pt idx="3526">
                  <c:v>158.0</c:v>
                </c:pt>
                <c:pt idx="3527">
                  <c:v>157.0</c:v>
                </c:pt>
                <c:pt idx="3528">
                  <c:v>157.0</c:v>
                </c:pt>
                <c:pt idx="3529">
                  <c:v>157.0</c:v>
                </c:pt>
                <c:pt idx="3530">
                  <c:v>157.0</c:v>
                </c:pt>
                <c:pt idx="3531">
                  <c:v>157.0</c:v>
                </c:pt>
                <c:pt idx="3532">
                  <c:v>157.0</c:v>
                </c:pt>
                <c:pt idx="3533">
                  <c:v>156.0</c:v>
                </c:pt>
                <c:pt idx="3534">
                  <c:v>156.0</c:v>
                </c:pt>
                <c:pt idx="3535">
                  <c:v>156.0</c:v>
                </c:pt>
                <c:pt idx="3536">
                  <c:v>156.0</c:v>
                </c:pt>
                <c:pt idx="3537">
                  <c:v>156.0</c:v>
                </c:pt>
                <c:pt idx="3538">
                  <c:v>156.0</c:v>
                </c:pt>
                <c:pt idx="3539">
                  <c:v>156.0</c:v>
                </c:pt>
                <c:pt idx="3540">
                  <c:v>155.0</c:v>
                </c:pt>
                <c:pt idx="3541">
                  <c:v>155.0</c:v>
                </c:pt>
                <c:pt idx="3542">
                  <c:v>155.0</c:v>
                </c:pt>
                <c:pt idx="3543">
                  <c:v>155.0</c:v>
                </c:pt>
                <c:pt idx="3544">
                  <c:v>155.0</c:v>
                </c:pt>
                <c:pt idx="3545">
                  <c:v>154.0</c:v>
                </c:pt>
                <c:pt idx="3546">
                  <c:v>154.0</c:v>
                </c:pt>
                <c:pt idx="3547">
                  <c:v>154.0</c:v>
                </c:pt>
                <c:pt idx="3548">
                  <c:v>154.0</c:v>
                </c:pt>
                <c:pt idx="3549">
                  <c:v>154.0</c:v>
                </c:pt>
                <c:pt idx="3550">
                  <c:v>153.0</c:v>
                </c:pt>
                <c:pt idx="3551">
                  <c:v>153.0</c:v>
                </c:pt>
                <c:pt idx="3552">
                  <c:v>153.0</c:v>
                </c:pt>
                <c:pt idx="3553">
                  <c:v>153.0</c:v>
                </c:pt>
                <c:pt idx="3554">
                  <c:v>152.0</c:v>
                </c:pt>
                <c:pt idx="3555">
                  <c:v>152.0</c:v>
                </c:pt>
                <c:pt idx="3556">
                  <c:v>152.0</c:v>
                </c:pt>
                <c:pt idx="3557">
                  <c:v>152.0</c:v>
                </c:pt>
                <c:pt idx="3558">
                  <c:v>151.0</c:v>
                </c:pt>
                <c:pt idx="3559">
                  <c:v>150.0</c:v>
                </c:pt>
                <c:pt idx="3560">
                  <c:v>150.0</c:v>
                </c:pt>
                <c:pt idx="3561">
                  <c:v>150.0</c:v>
                </c:pt>
                <c:pt idx="3562">
                  <c:v>150.0</c:v>
                </c:pt>
                <c:pt idx="3563">
                  <c:v>150.0</c:v>
                </c:pt>
                <c:pt idx="3564">
                  <c:v>150.0</c:v>
                </c:pt>
                <c:pt idx="3565">
                  <c:v>149.0</c:v>
                </c:pt>
                <c:pt idx="3566">
                  <c:v>149.0</c:v>
                </c:pt>
                <c:pt idx="3567">
                  <c:v>149.0</c:v>
                </c:pt>
                <c:pt idx="3568">
                  <c:v>149.0</c:v>
                </c:pt>
                <c:pt idx="3569">
                  <c:v>149.0</c:v>
                </c:pt>
                <c:pt idx="3570">
                  <c:v>149.0</c:v>
                </c:pt>
                <c:pt idx="3571">
                  <c:v>149.0</c:v>
                </c:pt>
                <c:pt idx="3572">
                  <c:v>148.0</c:v>
                </c:pt>
                <c:pt idx="3573">
                  <c:v>148.0</c:v>
                </c:pt>
                <c:pt idx="3574">
                  <c:v>148.0</c:v>
                </c:pt>
                <c:pt idx="3575">
                  <c:v>148.0</c:v>
                </c:pt>
                <c:pt idx="3576">
                  <c:v>148.0</c:v>
                </c:pt>
                <c:pt idx="3577">
                  <c:v>148.0</c:v>
                </c:pt>
                <c:pt idx="3578">
                  <c:v>148.0</c:v>
                </c:pt>
                <c:pt idx="3579">
                  <c:v>148.0</c:v>
                </c:pt>
                <c:pt idx="3580">
                  <c:v>148.0</c:v>
                </c:pt>
                <c:pt idx="3581">
                  <c:v>148.0</c:v>
                </c:pt>
                <c:pt idx="3582">
                  <c:v>147.0</c:v>
                </c:pt>
                <c:pt idx="3583">
                  <c:v>147.0</c:v>
                </c:pt>
                <c:pt idx="3584">
                  <c:v>147.0</c:v>
                </c:pt>
                <c:pt idx="3585">
                  <c:v>147.0</c:v>
                </c:pt>
                <c:pt idx="3586">
                  <c:v>147.0</c:v>
                </c:pt>
                <c:pt idx="3587">
                  <c:v>147.0</c:v>
                </c:pt>
                <c:pt idx="3588">
                  <c:v>146.0</c:v>
                </c:pt>
                <c:pt idx="3589">
                  <c:v>146.0</c:v>
                </c:pt>
                <c:pt idx="3590">
                  <c:v>146.0</c:v>
                </c:pt>
                <c:pt idx="3591">
                  <c:v>146.0</c:v>
                </c:pt>
                <c:pt idx="3592">
                  <c:v>145.0</c:v>
                </c:pt>
                <c:pt idx="3593">
                  <c:v>145.0</c:v>
                </c:pt>
                <c:pt idx="3594">
                  <c:v>145.0</c:v>
                </c:pt>
                <c:pt idx="3595">
                  <c:v>145.0</c:v>
                </c:pt>
                <c:pt idx="3596">
                  <c:v>145.0</c:v>
                </c:pt>
                <c:pt idx="3597">
                  <c:v>145.0</c:v>
                </c:pt>
                <c:pt idx="3598">
                  <c:v>145.0</c:v>
                </c:pt>
                <c:pt idx="3599">
                  <c:v>144.0</c:v>
                </c:pt>
                <c:pt idx="3600">
                  <c:v>144.0</c:v>
                </c:pt>
                <c:pt idx="3601">
                  <c:v>144.0</c:v>
                </c:pt>
                <c:pt idx="3602">
                  <c:v>144.0</c:v>
                </c:pt>
                <c:pt idx="3603">
                  <c:v>143.0</c:v>
                </c:pt>
                <c:pt idx="3604">
                  <c:v>143.0</c:v>
                </c:pt>
                <c:pt idx="3605">
                  <c:v>143.0</c:v>
                </c:pt>
                <c:pt idx="3606">
                  <c:v>143.0</c:v>
                </c:pt>
                <c:pt idx="3607">
                  <c:v>142.0</c:v>
                </c:pt>
                <c:pt idx="3608">
                  <c:v>142.0</c:v>
                </c:pt>
                <c:pt idx="3609">
                  <c:v>142.0</c:v>
                </c:pt>
                <c:pt idx="3610">
                  <c:v>142.0</c:v>
                </c:pt>
                <c:pt idx="3611">
                  <c:v>142.0</c:v>
                </c:pt>
                <c:pt idx="3612">
                  <c:v>142.0</c:v>
                </c:pt>
                <c:pt idx="3613">
                  <c:v>140.0</c:v>
                </c:pt>
                <c:pt idx="3614">
                  <c:v>140.0</c:v>
                </c:pt>
                <c:pt idx="3615">
                  <c:v>140.0</c:v>
                </c:pt>
                <c:pt idx="3616">
                  <c:v>140.0</c:v>
                </c:pt>
                <c:pt idx="3617">
                  <c:v>140.0</c:v>
                </c:pt>
                <c:pt idx="3618">
                  <c:v>139.0</c:v>
                </c:pt>
                <c:pt idx="3619">
                  <c:v>139.0</c:v>
                </c:pt>
                <c:pt idx="3620">
                  <c:v>139.0</c:v>
                </c:pt>
                <c:pt idx="3621">
                  <c:v>139.0</c:v>
                </c:pt>
                <c:pt idx="3622">
                  <c:v>139.0</c:v>
                </c:pt>
                <c:pt idx="3623">
                  <c:v>138.0</c:v>
                </c:pt>
                <c:pt idx="3624">
                  <c:v>138.0</c:v>
                </c:pt>
                <c:pt idx="3625">
                  <c:v>138.0</c:v>
                </c:pt>
                <c:pt idx="3626">
                  <c:v>138.0</c:v>
                </c:pt>
                <c:pt idx="3627">
                  <c:v>138.0</c:v>
                </c:pt>
                <c:pt idx="3628">
                  <c:v>138.0</c:v>
                </c:pt>
                <c:pt idx="3629">
                  <c:v>138.0</c:v>
                </c:pt>
                <c:pt idx="3630">
                  <c:v>138.0</c:v>
                </c:pt>
                <c:pt idx="3631">
                  <c:v>138.0</c:v>
                </c:pt>
                <c:pt idx="3632">
                  <c:v>138.0</c:v>
                </c:pt>
                <c:pt idx="3633">
                  <c:v>137.0</c:v>
                </c:pt>
                <c:pt idx="3634">
                  <c:v>137.0</c:v>
                </c:pt>
                <c:pt idx="3635">
                  <c:v>136.0</c:v>
                </c:pt>
                <c:pt idx="3636">
                  <c:v>136.0</c:v>
                </c:pt>
                <c:pt idx="3637">
                  <c:v>136.0</c:v>
                </c:pt>
                <c:pt idx="3638">
                  <c:v>136.0</c:v>
                </c:pt>
                <c:pt idx="3639">
                  <c:v>135.0</c:v>
                </c:pt>
                <c:pt idx="3640">
                  <c:v>135.0</c:v>
                </c:pt>
                <c:pt idx="3641">
                  <c:v>135.0</c:v>
                </c:pt>
                <c:pt idx="3642">
                  <c:v>135.0</c:v>
                </c:pt>
                <c:pt idx="3643">
                  <c:v>135.0</c:v>
                </c:pt>
                <c:pt idx="3644">
                  <c:v>135.0</c:v>
                </c:pt>
                <c:pt idx="3645">
                  <c:v>134.0</c:v>
                </c:pt>
                <c:pt idx="3646">
                  <c:v>134.0</c:v>
                </c:pt>
                <c:pt idx="3647">
                  <c:v>134.0</c:v>
                </c:pt>
                <c:pt idx="3648">
                  <c:v>134.0</c:v>
                </c:pt>
                <c:pt idx="3649">
                  <c:v>133.0</c:v>
                </c:pt>
                <c:pt idx="3650">
                  <c:v>133.0</c:v>
                </c:pt>
                <c:pt idx="3651">
                  <c:v>133.0</c:v>
                </c:pt>
                <c:pt idx="3652">
                  <c:v>133.0</c:v>
                </c:pt>
                <c:pt idx="3653">
                  <c:v>132.0</c:v>
                </c:pt>
                <c:pt idx="3654">
                  <c:v>132.0</c:v>
                </c:pt>
                <c:pt idx="3655">
                  <c:v>132.0</c:v>
                </c:pt>
                <c:pt idx="3656">
                  <c:v>131.0</c:v>
                </c:pt>
                <c:pt idx="3657">
                  <c:v>131.0</c:v>
                </c:pt>
                <c:pt idx="3658">
                  <c:v>130.0</c:v>
                </c:pt>
                <c:pt idx="3659">
                  <c:v>130.0</c:v>
                </c:pt>
                <c:pt idx="3660">
                  <c:v>130.0</c:v>
                </c:pt>
                <c:pt idx="3661">
                  <c:v>130.0</c:v>
                </c:pt>
                <c:pt idx="3662">
                  <c:v>130.0</c:v>
                </c:pt>
                <c:pt idx="3663">
                  <c:v>129.0</c:v>
                </c:pt>
                <c:pt idx="3664">
                  <c:v>129.0</c:v>
                </c:pt>
                <c:pt idx="3665">
                  <c:v>129.0</c:v>
                </c:pt>
                <c:pt idx="3666">
                  <c:v>129.0</c:v>
                </c:pt>
                <c:pt idx="3667">
                  <c:v>129.0</c:v>
                </c:pt>
                <c:pt idx="3668">
                  <c:v>129.0</c:v>
                </c:pt>
                <c:pt idx="3669">
                  <c:v>129.0</c:v>
                </c:pt>
                <c:pt idx="3670">
                  <c:v>128.0</c:v>
                </c:pt>
                <c:pt idx="3671">
                  <c:v>128.0</c:v>
                </c:pt>
                <c:pt idx="3672">
                  <c:v>128.0</c:v>
                </c:pt>
                <c:pt idx="3673">
                  <c:v>128.0</c:v>
                </c:pt>
                <c:pt idx="3674">
                  <c:v>128.0</c:v>
                </c:pt>
                <c:pt idx="3675">
                  <c:v>128.0</c:v>
                </c:pt>
                <c:pt idx="3676">
                  <c:v>127.0</c:v>
                </c:pt>
                <c:pt idx="3677">
                  <c:v>127.0</c:v>
                </c:pt>
                <c:pt idx="3678">
                  <c:v>127.0</c:v>
                </c:pt>
                <c:pt idx="3679">
                  <c:v>127.0</c:v>
                </c:pt>
                <c:pt idx="3680">
                  <c:v>127.0</c:v>
                </c:pt>
                <c:pt idx="3681">
                  <c:v>127.0</c:v>
                </c:pt>
                <c:pt idx="3682">
                  <c:v>127.0</c:v>
                </c:pt>
                <c:pt idx="3683">
                  <c:v>126.0</c:v>
                </c:pt>
                <c:pt idx="3684">
                  <c:v>126.0</c:v>
                </c:pt>
                <c:pt idx="3685">
                  <c:v>125.0</c:v>
                </c:pt>
                <c:pt idx="3686">
                  <c:v>125.0</c:v>
                </c:pt>
                <c:pt idx="3687">
                  <c:v>124.0</c:v>
                </c:pt>
                <c:pt idx="3688">
                  <c:v>124.0</c:v>
                </c:pt>
                <c:pt idx="3689">
                  <c:v>124.0</c:v>
                </c:pt>
                <c:pt idx="3690">
                  <c:v>123.0</c:v>
                </c:pt>
                <c:pt idx="3691">
                  <c:v>123.0</c:v>
                </c:pt>
                <c:pt idx="3692">
                  <c:v>123.0</c:v>
                </c:pt>
                <c:pt idx="3693">
                  <c:v>123.0</c:v>
                </c:pt>
                <c:pt idx="3694">
                  <c:v>123.0</c:v>
                </c:pt>
                <c:pt idx="3695">
                  <c:v>123.0</c:v>
                </c:pt>
                <c:pt idx="3696">
                  <c:v>123.0</c:v>
                </c:pt>
                <c:pt idx="3697">
                  <c:v>122.0</c:v>
                </c:pt>
                <c:pt idx="3698">
                  <c:v>122.0</c:v>
                </c:pt>
                <c:pt idx="3699">
                  <c:v>122.0</c:v>
                </c:pt>
                <c:pt idx="3700">
                  <c:v>122.0</c:v>
                </c:pt>
                <c:pt idx="3701">
                  <c:v>121.0</c:v>
                </c:pt>
                <c:pt idx="3702">
                  <c:v>121.0</c:v>
                </c:pt>
                <c:pt idx="3703">
                  <c:v>121.0</c:v>
                </c:pt>
                <c:pt idx="3704">
                  <c:v>120.0</c:v>
                </c:pt>
                <c:pt idx="3705">
                  <c:v>120.0</c:v>
                </c:pt>
                <c:pt idx="3706">
                  <c:v>120.0</c:v>
                </c:pt>
                <c:pt idx="3707">
                  <c:v>119.0</c:v>
                </c:pt>
                <c:pt idx="3708">
                  <c:v>119.0</c:v>
                </c:pt>
                <c:pt idx="3709">
                  <c:v>118.0</c:v>
                </c:pt>
                <c:pt idx="3710">
                  <c:v>118.0</c:v>
                </c:pt>
                <c:pt idx="3711">
                  <c:v>117.0</c:v>
                </c:pt>
                <c:pt idx="3712">
                  <c:v>117.0</c:v>
                </c:pt>
                <c:pt idx="3713">
                  <c:v>117.0</c:v>
                </c:pt>
                <c:pt idx="3714">
                  <c:v>117.0</c:v>
                </c:pt>
                <c:pt idx="3715">
                  <c:v>117.0</c:v>
                </c:pt>
                <c:pt idx="3716">
                  <c:v>117.0</c:v>
                </c:pt>
                <c:pt idx="3717">
                  <c:v>116.0</c:v>
                </c:pt>
                <c:pt idx="3718">
                  <c:v>116.0</c:v>
                </c:pt>
                <c:pt idx="3719">
                  <c:v>116.0</c:v>
                </c:pt>
                <c:pt idx="3720">
                  <c:v>116.0</c:v>
                </c:pt>
                <c:pt idx="3721">
                  <c:v>115.0</c:v>
                </c:pt>
                <c:pt idx="3722">
                  <c:v>115.0</c:v>
                </c:pt>
                <c:pt idx="3723">
                  <c:v>114.0</c:v>
                </c:pt>
                <c:pt idx="3724">
                  <c:v>114.0</c:v>
                </c:pt>
                <c:pt idx="3725">
                  <c:v>113.0</c:v>
                </c:pt>
                <c:pt idx="3726">
                  <c:v>113.0</c:v>
                </c:pt>
                <c:pt idx="3727">
                  <c:v>113.0</c:v>
                </c:pt>
                <c:pt idx="3728">
                  <c:v>113.0</c:v>
                </c:pt>
                <c:pt idx="3729">
                  <c:v>113.0</c:v>
                </c:pt>
                <c:pt idx="3730">
                  <c:v>112.0</c:v>
                </c:pt>
                <c:pt idx="3731">
                  <c:v>112.0</c:v>
                </c:pt>
                <c:pt idx="3732">
                  <c:v>112.0</c:v>
                </c:pt>
                <c:pt idx="3733">
                  <c:v>112.0</c:v>
                </c:pt>
                <c:pt idx="3734">
                  <c:v>111.0</c:v>
                </c:pt>
                <c:pt idx="3735">
                  <c:v>111.0</c:v>
                </c:pt>
                <c:pt idx="3736">
                  <c:v>110.0</c:v>
                </c:pt>
                <c:pt idx="3737">
                  <c:v>110.0</c:v>
                </c:pt>
                <c:pt idx="3738">
                  <c:v>109.0</c:v>
                </c:pt>
                <c:pt idx="3739">
                  <c:v>109.0</c:v>
                </c:pt>
                <c:pt idx="3740">
                  <c:v>109.0</c:v>
                </c:pt>
                <c:pt idx="3741">
                  <c:v>109.0</c:v>
                </c:pt>
                <c:pt idx="3742">
                  <c:v>109.0</c:v>
                </c:pt>
                <c:pt idx="3743">
                  <c:v>109.0</c:v>
                </c:pt>
                <c:pt idx="3744">
                  <c:v>109.0</c:v>
                </c:pt>
                <c:pt idx="3745">
                  <c:v>108.0</c:v>
                </c:pt>
                <c:pt idx="3746">
                  <c:v>108.0</c:v>
                </c:pt>
                <c:pt idx="3747">
                  <c:v>108.0</c:v>
                </c:pt>
                <c:pt idx="3748">
                  <c:v>108.0</c:v>
                </c:pt>
                <c:pt idx="3749">
                  <c:v>107.0</c:v>
                </c:pt>
                <c:pt idx="3750">
                  <c:v>106.0</c:v>
                </c:pt>
                <c:pt idx="3751">
                  <c:v>106.0</c:v>
                </c:pt>
                <c:pt idx="3752">
                  <c:v>106.0</c:v>
                </c:pt>
                <c:pt idx="3753">
                  <c:v>106.0</c:v>
                </c:pt>
                <c:pt idx="3754">
                  <c:v>106.0</c:v>
                </c:pt>
                <c:pt idx="3755">
                  <c:v>105.0</c:v>
                </c:pt>
                <c:pt idx="3756">
                  <c:v>105.0</c:v>
                </c:pt>
                <c:pt idx="3757">
                  <c:v>105.0</c:v>
                </c:pt>
                <c:pt idx="3758">
                  <c:v>105.0</c:v>
                </c:pt>
                <c:pt idx="3759">
                  <c:v>105.0</c:v>
                </c:pt>
                <c:pt idx="3760">
                  <c:v>104.0</c:v>
                </c:pt>
                <c:pt idx="3761">
                  <c:v>104.0</c:v>
                </c:pt>
                <c:pt idx="3762">
                  <c:v>104.0</c:v>
                </c:pt>
                <c:pt idx="3763">
                  <c:v>104.0</c:v>
                </c:pt>
                <c:pt idx="3764">
                  <c:v>104.0</c:v>
                </c:pt>
                <c:pt idx="3765">
                  <c:v>104.0</c:v>
                </c:pt>
                <c:pt idx="3766">
                  <c:v>103.0</c:v>
                </c:pt>
                <c:pt idx="3767">
                  <c:v>103.0</c:v>
                </c:pt>
                <c:pt idx="3768">
                  <c:v>103.0</c:v>
                </c:pt>
                <c:pt idx="3769">
                  <c:v>103.0</c:v>
                </c:pt>
                <c:pt idx="3770">
                  <c:v>102.0</c:v>
                </c:pt>
                <c:pt idx="3771">
                  <c:v>102.0</c:v>
                </c:pt>
                <c:pt idx="3772">
                  <c:v>101.0</c:v>
                </c:pt>
                <c:pt idx="3773">
                  <c:v>101.0</c:v>
                </c:pt>
                <c:pt idx="3774">
                  <c:v>101.0</c:v>
                </c:pt>
                <c:pt idx="3775">
                  <c:v>101.0</c:v>
                </c:pt>
                <c:pt idx="3776">
                  <c:v>100.0</c:v>
                </c:pt>
                <c:pt idx="3777">
                  <c:v>100.0</c:v>
                </c:pt>
                <c:pt idx="3778">
                  <c:v>100.0</c:v>
                </c:pt>
                <c:pt idx="3779">
                  <c:v>100.0</c:v>
                </c:pt>
                <c:pt idx="3780">
                  <c:v>100.0</c:v>
                </c:pt>
                <c:pt idx="3781">
                  <c:v>100.0</c:v>
                </c:pt>
                <c:pt idx="3782">
                  <c:v>99.0</c:v>
                </c:pt>
                <c:pt idx="3783">
                  <c:v>99.0</c:v>
                </c:pt>
                <c:pt idx="3784">
                  <c:v>99.0</c:v>
                </c:pt>
                <c:pt idx="3785">
                  <c:v>98.0</c:v>
                </c:pt>
                <c:pt idx="3786">
                  <c:v>97.0</c:v>
                </c:pt>
                <c:pt idx="3787">
                  <c:v>97.0</c:v>
                </c:pt>
                <c:pt idx="3788">
                  <c:v>96.0</c:v>
                </c:pt>
                <c:pt idx="3789">
                  <c:v>96.0</c:v>
                </c:pt>
                <c:pt idx="3790">
                  <c:v>96.0</c:v>
                </c:pt>
                <c:pt idx="3791">
                  <c:v>95.0</c:v>
                </c:pt>
                <c:pt idx="3792">
                  <c:v>95.0</c:v>
                </c:pt>
                <c:pt idx="3793">
                  <c:v>95.0</c:v>
                </c:pt>
                <c:pt idx="3794">
                  <c:v>95.0</c:v>
                </c:pt>
                <c:pt idx="3795">
                  <c:v>94.0</c:v>
                </c:pt>
                <c:pt idx="3796">
                  <c:v>94.0</c:v>
                </c:pt>
                <c:pt idx="3797">
                  <c:v>94.0</c:v>
                </c:pt>
                <c:pt idx="3798">
                  <c:v>94.0</c:v>
                </c:pt>
                <c:pt idx="3799">
                  <c:v>94.0</c:v>
                </c:pt>
                <c:pt idx="3800">
                  <c:v>93.0</c:v>
                </c:pt>
                <c:pt idx="3801">
                  <c:v>93.0</c:v>
                </c:pt>
                <c:pt idx="3802">
                  <c:v>92.0</c:v>
                </c:pt>
                <c:pt idx="3803">
                  <c:v>92.0</c:v>
                </c:pt>
                <c:pt idx="3804">
                  <c:v>91.0</c:v>
                </c:pt>
                <c:pt idx="3805">
                  <c:v>91.0</c:v>
                </c:pt>
                <c:pt idx="3806">
                  <c:v>91.0</c:v>
                </c:pt>
                <c:pt idx="3807">
                  <c:v>91.0</c:v>
                </c:pt>
                <c:pt idx="3808">
                  <c:v>91.0</c:v>
                </c:pt>
                <c:pt idx="3809">
                  <c:v>91.0</c:v>
                </c:pt>
                <c:pt idx="3810">
                  <c:v>91.0</c:v>
                </c:pt>
                <c:pt idx="3811">
                  <c:v>90.0</c:v>
                </c:pt>
                <c:pt idx="3812">
                  <c:v>90.0</c:v>
                </c:pt>
                <c:pt idx="3813">
                  <c:v>89.0</c:v>
                </c:pt>
                <c:pt idx="3814">
                  <c:v>89.0</c:v>
                </c:pt>
                <c:pt idx="3815">
                  <c:v>89.0</c:v>
                </c:pt>
                <c:pt idx="3816">
                  <c:v>88.0</c:v>
                </c:pt>
                <c:pt idx="3817">
                  <c:v>88.0</c:v>
                </c:pt>
                <c:pt idx="3818">
                  <c:v>87.0</c:v>
                </c:pt>
                <c:pt idx="3819">
                  <c:v>87.0</c:v>
                </c:pt>
                <c:pt idx="3820">
                  <c:v>86.0</c:v>
                </c:pt>
                <c:pt idx="3821">
                  <c:v>85.0</c:v>
                </c:pt>
                <c:pt idx="3822">
                  <c:v>85.0</c:v>
                </c:pt>
                <c:pt idx="3823">
                  <c:v>85.0</c:v>
                </c:pt>
                <c:pt idx="3824">
                  <c:v>85.0</c:v>
                </c:pt>
                <c:pt idx="3825">
                  <c:v>85.0</c:v>
                </c:pt>
                <c:pt idx="3826">
                  <c:v>85.0</c:v>
                </c:pt>
                <c:pt idx="3827">
                  <c:v>84.0</c:v>
                </c:pt>
                <c:pt idx="3828">
                  <c:v>84.0</c:v>
                </c:pt>
                <c:pt idx="3829">
                  <c:v>83.0</c:v>
                </c:pt>
                <c:pt idx="3830">
                  <c:v>83.0</c:v>
                </c:pt>
                <c:pt idx="3831">
                  <c:v>82.0</c:v>
                </c:pt>
                <c:pt idx="3832">
                  <c:v>82.0</c:v>
                </c:pt>
                <c:pt idx="3833">
                  <c:v>82.0</c:v>
                </c:pt>
                <c:pt idx="3834">
                  <c:v>81.0</c:v>
                </c:pt>
                <c:pt idx="3835">
                  <c:v>81.0</c:v>
                </c:pt>
                <c:pt idx="3836">
                  <c:v>80.0</c:v>
                </c:pt>
                <c:pt idx="3837">
                  <c:v>80.0</c:v>
                </c:pt>
                <c:pt idx="3838">
                  <c:v>79.0</c:v>
                </c:pt>
                <c:pt idx="3839">
                  <c:v>79.0</c:v>
                </c:pt>
                <c:pt idx="3840">
                  <c:v>79.0</c:v>
                </c:pt>
                <c:pt idx="3841">
                  <c:v>78.0</c:v>
                </c:pt>
                <c:pt idx="3842">
                  <c:v>77.0</c:v>
                </c:pt>
                <c:pt idx="3843">
                  <c:v>77.0</c:v>
                </c:pt>
                <c:pt idx="3844">
                  <c:v>77.0</c:v>
                </c:pt>
                <c:pt idx="3845">
                  <c:v>77.0</c:v>
                </c:pt>
                <c:pt idx="3846">
                  <c:v>77.0</c:v>
                </c:pt>
                <c:pt idx="3847">
                  <c:v>76.0</c:v>
                </c:pt>
                <c:pt idx="3848">
                  <c:v>75.0</c:v>
                </c:pt>
                <c:pt idx="3849">
                  <c:v>75.0</c:v>
                </c:pt>
                <c:pt idx="3850">
                  <c:v>75.0</c:v>
                </c:pt>
                <c:pt idx="3851">
                  <c:v>75.0</c:v>
                </c:pt>
                <c:pt idx="3852">
                  <c:v>75.0</c:v>
                </c:pt>
                <c:pt idx="3853">
                  <c:v>74.0</c:v>
                </c:pt>
                <c:pt idx="3854">
                  <c:v>74.0</c:v>
                </c:pt>
                <c:pt idx="3855">
                  <c:v>74.0</c:v>
                </c:pt>
                <c:pt idx="3856">
                  <c:v>73.0</c:v>
                </c:pt>
                <c:pt idx="3857">
                  <c:v>73.0</c:v>
                </c:pt>
                <c:pt idx="3858">
                  <c:v>73.0</c:v>
                </c:pt>
                <c:pt idx="3859">
                  <c:v>73.0</c:v>
                </c:pt>
                <c:pt idx="3860">
                  <c:v>72.0</c:v>
                </c:pt>
                <c:pt idx="3861">
                  <c:v>72.0</c:v>
                </c:pt>
                <c:pt idx="3862">
                  <c:v>71.0</c:v>
                </c:pt>
                <c:pt idx="3863">
                  <c:v>71.0</c:v>
                </c:pt>
                <c:pt idx="3864">
                  <c:v>70.0</c:v>
                </c:pt>
                <c:pt idx="3865">
                  <c:v>70.0</c:v>
                </c:pt>
                <c:pt idx="3866">
                  <c:v>69.0</c:v>
                </c:pt>
                <c:pt idx="3867">
                  <c:v>69.0</c:v>
                </c:pt>
                <c:pt idx="3868">
                  <c:v>69.0</c:v>
                </c:pt>
                <c:pt idx="3869">
                  <c:v>68.0</c:v>
                </c:pt>
                <c:pt idx="3870">
                  <c:v>68.0</c:v>
                </c:pt>
                <c:pt idx="3871">
                  <c:v>67.0</c:v>
                </c:pt>
                <c:pt idx="3872">
                  <c:v>66.0</c:v>
                </c:pt>
                <c:pt idx="3873">
                  <c:v>66.0</c:v>
                </c:pt>
                <c:pt idx="3874">
                  <c:v>66.0</c:v>
                </c:pt>
                <c:pt idx="3875">
                  <c:v>66.0</c:v>
                </c:pt>
                <c:pt idx="3876">
                  <c:v>66.0</c:v>
                </c:pt>
                <c:pt idx="3877">
                  <c:v>65.0</c:v>
                </c:pt>
                <c:pt idx="3878">
                  <c:v>65.0</c:v>
                </c:pt>
                <c:pt idx="3879">
                  <c:v>65.0</c:v>
                </c:pt>
                <c:pt idx="3880">
                  <c:v>65.0</c:v>
                </c:pt>
                <c:pt idx="3881">
                  <c:v>65.0</c:v>
                </c:pt>
                <c:pt idx="3882">
                  <c:v>64.0</c:v>
                </c:pt>
                <c:pt idx="3883">
                  <c:v>63.0</c:v>
                </c:pt>
                <c:pt idx="3884">
                  <c:v>63.0</c:v>
                </c:pt>
                <c:pt idx="3885">
                  <c:v>63.0</c:v>
                </c:pt>
                <c:pt idx="3886">
                  <c:v>62.0</c:v>
                </c:pt>
                <c:pt idx="3887">
                  <c:v>62.0</c:v>
                </c:pt>
                <c:pt idx="3888">
                  <c:v>62.0</c:v>
                </c:pt>
                <c:pt idx="3889">
                  <c:v>61.0</c:v>
                </c:pt>
                <c:pt idx="3890">
                  <c:v>61.0</c:v>
                </c:pt>
                <c:pt idx="3891">
                  <c:v>61.0</c:v>
                </c:pt>
                <c:pt idx="3892">
                  <c:v>61.0</c:v>
                </c:pt>
                <c:pt idx="3893">
                  <c:v>61.0</c:v>
                </c:pt>
                <c:pt idx="3894">
                  <c:v>61.0</c:v>
                </c:pt>
                <c:pt idx="3895">
                  <c:v>61.0</c:v>
                </c:pt>
                <c:pt idx="3896">
                  <c:v>61.0</c:v>
                </c:pt>
                <c:pt idx="3897">
                  <c:v>61.0</c:v>
                </c:pt>
                <c:pt idx="3898">
                  <c:v>60.0</c:v>
                </c:pt>
                <c:pt idx="3899">
                  <c:v>60.0</c:v>
                </c:pt>
                <c:pt idx="3900">
                  <c:v>60.0</c:v>
                </c:pt>
                <c:pt idx="3901">
                  <c:v>59.0</c:v>
                </c:pt>
                <c:pt idx="3902">
                  <c:v>59.0</c:v>
                </c:pt>
                <c:pt idx="3903">
                  <c:v>58.0</c:v>
                </c:pt>
                <c:pt idx="3904">
                  <c:v>58.0</c:v>
                </c:pt>
                <c:pt idx="3905">
                  <c:v>57.0</c:v>
                </c:pt>
                <c:pt idx="3906">
                  <c:v>57.0</c:v>
                </c:pt>
                <c:pt idx="3907">
                  <c:v>57.0</c:v>
                </c:pt>
                <c:pt idx="3908">
                  <c:v>57.0</c:v>
                </c:pt>
                <c:pt idx="3909">
                  <c:v>54.0</c:v>
                </c:pt>
                <c:pt idx="3910">
                  <c:v>54.0</c:v>
                </c:pt>
                <c:pt idx="3911">
                  <c:v>54.0</c:v>
                </c:pt>
                <c:pt idx="3912">
                  <c:v>53.0</c:v>
                </c:pt>
                <c:pt idx="3913">
                  <c:v>53.0</c:v>
                </c:pt>
                <c:pt idx="3914">
                  <c:v>52.0</c:v>
                </c:pt>
                <c:pt idx="3915">
                  <c:v>52.0</c:v>
                </c:pt>
                <c:pt idx="3916">
                  <c:v>52.0</c:v>
                </c:pt>
                <c:pt idx="3917">
                  <c:v>51.0</c:v>
                </c:pt>
                <c:pt idx="3918">
                  <c:v>51.0</c:v>
                </c:pt>
                <c:pt idx="3919">
                  <c:v>51.0</c:v>
                </c:pt>
                <c:pt idx="3920">
                  <c:v>50.0</c:v>
                </c:pt>
                <c:pt idx="3921">
                  <c:v>50.0</c:v>
                </c:pt>
                <c:pt idx="3922">
                  <c:v>50.0</c:v>
                </c:pt>
                <c:pt idx="3923">
                  <c:v>50.0</c:v>
                </c:pt>
                <c:pt idx="3924">
                  <c:v>50.0</c:v>
                </c:pt>
                <c:pt idx="3925">
                  <c:v>49.0</c:v>
                </c:pt>
                <c:pt idx="3926">
                  <c:v>49.0</c:v>
                </c:pt>
                <c:pt idx="3927">
                  <c:v>49.0</c:v>
                </c:pt>
                <c:pt idx="3928">
                  <c:v>48.0</c:v>
                </c:pt>
                <c:pt idx="3929">
                  <c:v>48.0</c:v>
                </c:pt>
                <c:pt idx="3930">
                  <c:v>47.0</c:v>
                </c:pt>
                <c:pt idx="3931">
                  <c:v>47.0</c:v>
                </c:pt>
                <c:pt idx="3932">
                  <c:v>47.0</c:v>
                </c:pt>
                <c:pt idx="3933">
                  <c:v>47.0</c:v>
                </c:pt>
                <c:pt idx="3934">
                  <c:v>46.0</c:v>
                </c:pt>
                <c:pt idx="3935">
                  <c:v>45.0</c:v>
                </c:pt>
                <c:pt idx="3936">
                  <c:v>45.0</c:v>
                </c:pt>
                <c:pt idx="3937">
                  <c:v>45.0</c:v>
                </c:pt>
                <c:pt idx="3938">
                  <c:v>45.0</c:v>
                </c:pt>
                <c:pt idx="3939">
                  <c:v>44.0</c:v>
                </c:pt>
                <c:pt idx="3940">
                  <c:v>43.0</c:v>
                </c:pt>
                <c:pt idx="3941">
                  <c:v>41.0</c:v>
                </c:pt>
                <c:pt idx="3942">
                  <c:v>41.0</c:v>
                </c:pt>
                <c:pt idx="3943">
                  <c:v>40.0</c:v>
                </c:pt>
                <c:pt idx="3944">
                  <c:v>40.0</c:v>
                </c:pt>
                <c:pt idx="3945">
                  <c:v>39.0</c:v>
                </c:pt>
                <c:pt idx="3946">
                  <c:v>38.0</c:v>
                </c:pt>
                <c:pt idx="3947">
                  <c:v>38.0</c:v>
                </c:pt>
                <c:pt idx="3948">
                  <c:v>37.0</c:v>
                </c:pt>
                <c:pt idx="3949">
                  <c:v>36.0</c:v>
                </c:pt>
                <c:pt idx="3950">
                  <c:v>35.0</c:v>
                </c:pt>
                <c:pt idx="3951">
                  <c:v>33.0</c:v>
                </c:pt>
                <c:pt idx="3952">
                  <c:v>33.0</c:v>
                </c:pt>
                <c:pt idx="3953">
                  <c:v>32.0</c:v>
                </c:pt>
                <c:pt idx="3954">
                  <c:v>31.0</c:v>
                </c:pt>
                <c:pt idx="3955">
                  <c:v>31.0</c:v>
                </c:pt>
                <c:pt idx="3956">
                  <c:v>30.0</c:v>
                </c:pt>
                <c:pt idx="3957">
                  <c:v>30.0</c:v>
                </c:pt>
                <c:pt idx="3958">
                  <c:v>30.0</c:v>
                </c:pt>
                <c:pt idx="3959">
                  <c:v>30.0</c:v>
                </c:pt>
                <c:pt idx="3960">
                  <c:v>29.0</c:v>
                </c:pt>
                <c:pt idx="3961">
                  <c:v>29.0</c:v>
                </c:pt>
                <c:pt idx="3962">
                  <c:v>28.0</c:v>
                </c:pt>
                <c:pt idx="3963">
                  <c:v>28.0</c:v>
                </c:pt>
                <c:pt idx="3964">
                  <c:v>28.0</c:v>
                </c:pt>
                <c:pt idx="3965">
                  <c:v>27.0</c:v>
                </c:pt>
                <c:pt idx="3966">
                  <c:v>25.0</c:v>
                </c:pt>
                <c:pt idx="3967">
                  <c:v>25.0</c:v>
                </c:pt>
                <c:pt idx="3968">
                  <c:v>25.0</c:v>
                </c:pt>
                <c:pt idx="3969">
                  <c:v>24.0</c:v>
                </c:pt>
                <c:pt idx="3970">
                  <c:v>24.0</c:v>
                </c:pt>
                <c:pt idx="3971">
                  <c:v>24.0</c:v>
                </c:pt>
                <c:pt idx="3972">
                  <c:v>24.0</c:v>
                </c:pt>
                <c:pt idx="3973">
                  <c:v>23.0</c:v>
                </c:pt>
                <c:pt idx="3974">
                  <c:v>21.0</c:v>
                </c:pt>
                <c:pt idx="3975">
                  <c:v>21.0</c:v>
                </c:pt>
                <c:pt idx="3976">
                  <c:v>21.0</c:v>
                </c:pt>
                <c:pt idx="3977">
                  <c:v>20.0</c:v>
                </c:pt>
                <c:pt idx="3978">
                  <c:v>20.0</c:v>
                </c:pt>
                <c:pt idx="3979">
                  <c:v>19.0</c:v>
                </c:pt>
                <c:pt idx="3980">
                  <c:v>16.0</c:v>
                </c:pt>
                <c:pt idx="3981">
                  <c:v>16.0</c:v>
                </c:pt>
                <c:pt idx="3982">
                  <c:v>16.0</c:v>
                </c:pt>
                <c:pt idx="3983">
                  <c:v>15.0</c:v>
                </c:pt>
                <c:pt idx="3984">
                  <c:v>15.0</c:v>
                </c:pt>
                <c:pt idx="3985">
                  <c:v>15.0</c:v>
                </c:pt>
                <c:pt idx="3986">
                  <c:v>15.0</c:v>
                </c:pt>
                <c:pt idx="3987">
                  <c:v>15.0</c:v>
                </c:pt>
                <c:pt idx="3988">
                  <c:v>14.0</c:v>
                </c:pt>
                <c:pt idx="3989">
                  <c:v>14.0</c:v>
                </c:pt>
                <c:pt idx="3990">
                  <c:v>12.0</c:v>
                </c:pt>
                <c:pt idx="3991">
                  <c:v>12.0</c:v>
                </c:pt>
                <c:pt idx="3992">
                  <c:v>10.0</c:v>
                </c:pt>
                <c:pt idx="3993">
                  <c:v>7.0</c:v>
                </c:pt>
                <c:pt idx="3994">
                  <c:v>7.0</c:v>
                </c:pt>
                <c:pt idx="3995">
                  <c:v>6.0</c:v>
                </c:pt>
                <c:pt idx="3996">
                  <c:v>6.0</c:v>
                </c:pt>
                <c:pt idx="3997">
                  <c:v>6.0</c:v>
                </c:pt>
                <c:pt idx="3998">
                  <c:v>5.0</c:v>
                </c:pt>
                <c:pt idx="3999">
                  <c:v>4.0</c:v>
                </c:pt>
                <c:pt idx="4000">
                  <c:v>3.0</c:v>
                </c:pt>
                <c:pt idx="4001">
                  <c:v>2.0</c:v>
                </c:pt>
                <c:pt idx="4002">
                  <c:v>1.0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-3.0</c:v>
                </c:pt>
                <c:pt idx="4008">
                  <c:v>-4.0</c:v>
                </c:pt>
                <c:pt idx="4009">
                  <c:v>-4.0</c:v>
                </c:pt>
                <c:pt idx="4010">
                  <c:v>-5.0</c:v>
                </c:pt>
                <c:pt idx="4011">
                  <c:v>-5.0</c:v>
                </c:pt>
                <c:pt idx="4012">
                  <c:v>-5.0</c:v>
                </c:pt>
                <c:pt idx="4013">
                  <c:v>-5.0</c:v>
                </c:pt>
                <c:pt idx="4014">
                  <c:v>-6.0</c:v>
                </c:pt>
                <c:pt idx="4015">
                  <c:v>-7.0</c:v>
                </c:pt>
                <c:pt idx="4016">
                  <c:v>-8.0</c:v>
                </c:pt>
                <c:pt idx="4017">
                  <c:v>-9.0</c:v>
                </c:pt>
                <c:pt idx="4018">
                  <c:v>-10.0</c:v>
                </c:pt>
                <c:pt idx="4019">
                  <c:v>-10.0</c:v>
                </c:pt>
                <c:pt idx="4020">
                  <c:v>-11.0</c:v>
                </c:pt>
                <c:pt idx="4021">
                  <c:v>-15.0</c:v>
                </c:pt>
                <c:pt idx="4022">
                  <c:v>-17.0</c:v>
                </c:pt>
                <c:pt idx="4023">
                  <c:v>-17.0</c:v>
                </c:pt>
                <c:pt idx="4024">
                  <c:v>-17.0</c:v>
                </c:pt>
                <c:pt idx="4025">
                  <c:v>-19.0</c:v>
                </c:pt>
                <c:pt idx="4026">
                  <c:v>-19.0</c:v>
                </c:pt>
                <c:pt idx="4027">
                  <c:v>-21.0</c:v>
                </c:pt>
                <c:pt idx="4028">
                  <c:v>-23.0</c:v>
                </c:pt>
                <c:pt idx="4029">
                  <c:v>-23.0</c:v>
                </c:pt>
                <c:pt idx="4030">
                  <c:v>-24.0</c:v>
                </c:pt>
                <c:pt idx="4031">
                  <c:v>-27.0</c:v>
                </c:pt>
                <c:pt idx="4032">
                  <c:v>-27.0</c:v>
                </c:pt>
                <c:pt idx="4033">
                  <c:v>-27.0</c:v>
                </c:pt>
                <c:pt idx="4034">
                  <c:v>-28.0</c:v>
                </c:pt>
                <c:pt idx="4035">
                  <c:v>-29.0</c:v>
                </c:pt>
                <c:pt idx="4036">
                  <c:v>-29.0</c:v>
                </c:pt>
                <c:pt idx="4037">
                  <c:v>-30.0</c:v>
                </c:pt>
                <c:pt idx="4038">
                  <c:v>-31.0</c:v>
                </c:pt>
                <c:pt idx="4039">
                  <c:v>-31.0</c:v>
                </c:pt>
                <c:pt idx="4040">
                  <c:v>-31.0</c:v>
                </c:pt>
                <c:pt idx="4041">
                  <c:v>-32.0</c:v>
                </c:pt>
                <c:pt idx="4042">
                  <c:v>-32.0</c:v>
                </c:pt>
                <c:pt idx="4043">
                  <c:v>-33.0</c:v>
                </c:pt>
                <c:pt idx="4044">
                  <c:v>-33.0</c:v>
                </c:pt>
                <c:pt idx="4045">
                  <c:v>-34.0</c:v>
                </c:pt>
                <c:pt idx="4046">
                  <c:v>-34.0</c:v>
                </c:pt>
                <c:pt idx="4047">
                  <c:v>-35.0</c:v>
                </c:pt>
                <c:pt idx="4048">
                  <c:v>-35.0</c:v>
                </c:pt>
                <c:pt idx="4049">
                  <c:v>-35.0</c:v>
                </c:pt>
                <c:pt idx="4050">
                  <c:v>-36.0</c:v>
                </c:pt>
                <c:pt idx="4051">
                  <c:v>-36.0</c:v>
                </c:pt>
                <c:pt idx="4052">
                  <c:v>-38.0</c:v>
                </c:pt>
                <c:pt idx="4053">
                  <c:v>-39.0</c:v>
                </c:pt>
                <c:pt idx="4054">
                  <c:v>-39.0</c:v>
                </c:pt>
                <c:pt idx="4055">
                  <c:v>-40.0</c:v>
                </c:pt>
                <c:pt idx="4056">
                  <c:v>-40.0</c:v>
                </c:pt>
                <c:pt idx="4057">
                  <c:v>-40.0</c:v>
                </c:pt>
                <c:pt idx="4058">
                  <c:v>-40.0</c:v>
                </c:pt>
                <c:pt idx="4059">
                  <c:v>-40.0</c:v>
                </c:pt>
                <c:pt idx="4060">
                  <c:v>-41.0</c:v>
                </c:pt>
                <c:pt idx="4061">
                  <c:v>-42.0</c:v>
                </c:pt>
                <c:pt idx="4062">
                  <c:v>-44.0</c:v>
                </c:pt>
                <c:pt idx="4063">
                  <c:v>-46.0</c:v>
                </c:pt>
                <c:pt idx="4064">
                  <c:v>-53.0</c:v>
                </c:pt>
                <c:pt idx="4065">
                  <c:v>-54.0</c:v>
                </c:pt>
                <c:pt idx="4066">
                  <c:v>-56.0</c:v>
                </c:pt>
                <c:pt idx="4067">
                  <c:v>-57.0</c:v>
                </c:pt>
                <c:pt idx="4068">
                  <c:v>-59.0</c:v>
                </c:pt>
                <c:pt idx="4069">
                  <c:v>-59.0</c:v>
                </c:pt>
                <c:pt idx="4070">
                  <c:v>-64.0</c:v>
                </c:pt>
                <c:pt idx="4071">
                  <c:v>-66.0</c:v>
                </c:pt>
                <c:pt idx="4072">
                  <c:v>-66.0</c:v>
                </c:pt>
                <c:pt idx="4073">
                  <c:v>-67.0</c:v>
                </c:pt>
                <c:pt idx="4074">
                  <c:v>-67.0</c:v>
                </c:pt>
                <c:pt idx="4075">
                  <c:v>-70.0</c:v>
                </c:pt>
                <c:pt idx="4076">
                  <c:v>-72.0</c:v>
                </c:pt>
                <c:pt idx="4077">
                  <c:v>-76.0</c:v>
                </c:pt>
                <c:pt idx="4078">
                  <c:v>-76.0</c:v>
                </c:pt>
                <c:pt idx="4079">
                  <c:v>-77.0</c:v>
                </c:pt>
                <c:pt idx="4080">
                  <c:v>-79.0</c:v>
                </c:pt>
                <c:pt idx="4081">
                  <c:v>-80.0</c:v>
                </c:pt>
                <c:pt idx="4082">
                  <c:v>-80.0</c:v>
                </c:pt>
                <c:pt idx="4083">
                  <c:v>-81.0</c:v>
                </c:pt>
                <c:pt idx="4084">
                  <c:v>-87.0</c:v>
                </c:pt>
                <c:pt idx="4085">
                  <c:v>-90.0</c:v>
                </c:pt>
                <c:pt idx="4086">
                  <c:v>-91.0</c:v>
                </c:pt>
                <c:pt idx="4087">
                  <c:v>-92.0</c:v>
                </c:pt>
                <c:pt idx="4088">
                  <c:v>-92.0</c:v>
                </c:pt>
                <c:pt idx="4089">
                  <c:v>-96.0</c:v>
                </c:pt>
                <c:pt idx="4090">
                  <c:v>-97.0</c:v>
                </c:pt>
                <c:pt idx="4091">
                  <c:v>-99.0</c:v>
                </c:pt>
                <c:pt idx="4092">
                  <c:v>-102.0</c:v>
                </c:pt>
                <c:pt idx="4093">
                  <c:v>-108.0</c:v>
                </c:pt>
                <c:pt idx="4094">
                  <c:v>-109.0</c:v>
                </c:pt>
                <c:pt idx="4095">
                  <c:v>-112.0</c:v>
                </c:pt>
                <c:pt idx="4096">
                  <c:v>-115.0</c:v>
                </c:pt>
                <c:pt idx="4097">
                  <c:v>-115.0</c:v>
                </c:pt>
                <c:pt idx="4098">
                  <c:v>-117.0</c:v>
                </c:pt>
                <c:pt idx="4099">
                  <c:v>-117.0</c:v>
                </c:pt>
                <c:pt idx="4100">
                  <c:v>-124.0</c:v>
                </c:pt>
                <c:pt idx="4101">
                  <c:v>-126.0</c:v>
                </c:pt>
                <c:pt idx="4102">
                  <c:v>-127.0</c:v>
                </c:pt>
                <c:pt idx="4103">
                  <c:v>-127.0</c:v>
                </c:pt>
                <c:pt idx="4104">
                  <c:v>-128.0</c:v>
                </c:pt>
                <c:pt idx="4105">
                  <c:v>-130.0</c:v>
                </c:pt>
                <c:pt idx="4106">
                  <c:v>-134.0</c:v>
                </c:pt>
                <c:pt idx="4107">
                  <c:v>-139.0</c:v>
                </c:pt>
                <c:pt idx="4108">
                  <c:v>-141.0</c:v>
                </c:pt>
                <c:pt idx="4109">
                  <c:v>-141.0</c:v>
                </c:pt>
                <c:pt idx="4110">
                  <c:v>-154.0</c:v>
                </c:pt>
                <c:pt idx="4111">
                  <c:v>-162.0</c:v>
                </c:pt>
                <c:pt idx="4112">
                  <c:v>-163.0</c:v>
                </c:pt>
                <c:pt idx="4113">
                  <c:v>-169.0</c:v>
                </c:pt>
                <c:pt idx="4114">
                  <c:v>-175.0</c:v>
                </c:pt>
                <c:pt idx="4115">
                  <c:v>-179.0</c:v>
                </c:pt>
                <c:pt idx="4116">
                  <c:v>-194.0</c:v>
                </c:pt>
                <c:pt idx="4117">
                  <c:v>-194.0</c:v>
                </c:pt>
                <c:pt idx="4118">
                  <c:v>-198.0</c:v>
                </c:pt>
                <c:pt idx="4119">
                  <c:v>-199.0</c:v>
                </c:pt>
                <c:pt idx="4120">
                  <c:v>-205.0</c:v>
                </c:pt>
                <c:pt idx="4121">
                  <c:v>-208.0</c:v>
                </c:pt>
                <c:pt idx="4122">
                  <c:v>-220.0</c:v>
                </c:pt>
                <c:pt idx="4123">
                  <c:v>-221.0</c:v>
                </c:pt>
                <c:pt idx="4124">
                  <c:v>-221.0</c:v>
                </c:pt>
                <c:pt idx="4125">
                  <c:v>-227.0</c:v>
                </c:pt>
                <c:pt idx="4126">
                  <c:v>-239.0</c:v>
                </c:pt>
                <c:pt idx="4127">
                  <c:v>-250.0</c:v>
                </c:pt>
                <c:pt idx="4128">
                  <c:v>-259.0</c:v>
                </c:pt>
                <c:pt idx="4129">
                  <c:v>-267.0</c:v>
                </c:pt>
                <c:pt idx="4130">
                  <c:v>-303.0</c:v>
                </c:pt>
                <c:pt idx="4131">
                  <c:v>-305.0</c:v>
                </c:pt>
                <c:pt idx="4132">
                  <c:v>-317.0</c:v>
                </c:pt>
                <c:pt idx="4133">
                  <c:v>-325.0</c:v>
                </c:pt>
              </c:numCache>
            </c:numRef>
          </c:xVal>
          <c:yVal>
            <c:numRef>
              <c:f>rdcpr3!$B$1:$B$4134</c:f>
              <c:numCache>
                <c:formatCode>General</c:formatCode>
                <c:ptCount val="4134"/>
                <c:pt idx="0">
                  <c:v>747.0</c:v>
                </c:pt>
                <c:pt idx="1">
                  <c:v>668.0</c:v>
                </c:pt>
                <c:pt idx="2">
                  <c:v>603.0</c:v>
                </c:pt>
                <c:pt idx="3">
                  <c:v>614.0</c:v>
                </c:pt>
                <c:pt idx="4">
                  <c:v>595.0</c:v>
                </c:pt>
                <c:pt idx="5">
                  <c:v>650.0</c:v>
                </c:pt>
                <c:pt idx="6">
                  <c:v>533.0</c:v>
                </c:pt>
                <c:pt idx="7">
                  <c:v>535.0</c:v>
                </c:pt>
                <c:pt idx="8">
                  <c:v>416.0</c:v>
                </c:pt>
                <c:pt idx="9">
                  <c:v>530.0</c:v>
                </c:pt>
                <c:pt idx="10">
                  <c:v>464.0</c:v>
                </c:pt>
                <c:pt idx="11">
                  <c:v>517.0</c:v>
                </c:pt>
                <c:pt idx="12">
                  <c:v>510.0</c:v>
                </c:pt>
                <c:pt idx="13">
                  <c:v>680.0</c:v>
                </c:pt>
                <c:pt idx="14">
                  <c:v>737.0</c:v>
                </c:pt>
                <c:pt idx="15">
                  <c:v>512.0</c:v>
                </c:pt>
                <c:pt idx="16">
                  <c:v>433.0</c:v>
                </c:pt>
                <c:pt idx="17">
                  <c:v>617.0</c:v>
                </c:pt>
                <c:pt idx="18">
                  <c:v>609.0</c:v>
                </c:pt>
                <c:pt idx="19">
                  <c:v>506.0</c:v>
                </c:pt>
                <c:pt idx="20">
                  <c:v>627.0</c:v>
                </c:pt>
                <c:pt idx="21">
                  <c:v>441.0</c:v>
                </c:pt>
                <c:pt idx="22">
                  <c:v>443.0</c:v>
                </c:pt>
                <c:pt idx="23">
                  <c:v>502.0</c:v>
                </c:pt>
                <c:pt idx="24">
                  <c:v>479.0</c:v>
                </c:pt>
                <c:pt idx="25">
                  <c:v>488.0</c:v>
                </c:pt>
                <c:pt idx="26">
                  <c:v>665.0</c:v>
                </c:pt>
                <c:pt idx="27">
                  <c:v>559.0</c:v>
                </c:pt>
                <c:pt idx="28">
                  <c:v>538.0</c:v>
                </c:pt>
                <c:pt idx="29">
                  <c:v>507.0</c:v>
                </c:pt>
                <c:pt idx="30">
                  <c:v>558.0</c:v>
                </c:pt>
                <c:pt idx="31">
                  <c:v>551.0</c:v>
                </c:pt>
                <c:pt idx="32">
                  <c:v>486.0</c:v>
                </c:pt>
                <c:pt idx="33">
                  <c:v>496.0</c:v>
                </c:pt>
                <c:pt idx="34">
                  <c:v>383.0</c:v>
                </c:pt>
                <c:pt idx="35">
                  <c:v>597.0</c:v>
                </c:pt>
                <c:pt idx="36">
                  <c:v>424.0</c:v>
                </c:pt>
                <c:pt idx="37">
                  <c:v>473.0</c:v>
                </c:pt>
                <c:pt idx="38">
                  <c:v>539.0</c:v>
                </c:pt>
                <c:pt idx="39">
                  <c:v>431.0</c:v>
                </c:pt>
                <c:pt idx="40">
                  <c:v>287.0</c:v>
                </c:pt>
                <c:pt idx="41">
                  <c:v>379.0</c:v>
                </c:pt>
                <c:pt idx="42">
                  <c:v>592.0</c:v>
                </c:pt>
                <c:pt idx="43">
                  <c:v>464.0</c:v>
                </c:pt>
                <c:pt idx="44">
                  <c:v>570.0</c:v>
                </c:pt>
                <c:pt idx="45">
                  <c:v>462.0</c:v>
                </c:pt>
                <c:pt idx="46">
                  <c:v>516.0</c:v>
                </c:pt>
                <c:pt idx="47">
                  <c:v>514.0</c:v>
                </c:pt>
                <c:pt idx="48">
                  <c:v>613.0</c:v>
                </c:pt>
                <c:pt idx="49">
                  <c:v>556.0</c:v>
                </c:pt>
                <c:pt idx="50">
                  <c:v>419.0</c:v>
                </c:pt>
                <c:pt idx="51">
                  <c:v>538.0</c:v>
                </c:pt>
                <c:pt idx="52">
                  <c:v>444.0</c:v>
                </c:pt>
                <c:pt idx="53">
                  <c:v>510.0</c:v>
                </c:pt>
                <c:pt idx="54">
                  <c:v>585.0</c:v>
                </c:pt>
                <c:pt idx="55">
                  <c:v>524.0</c:v>
                </c:pt>
                <c:pt idx="56">
                  <c:v>522.0</c:v>
                </c:pt>
                <c:pt idx="57">
                  <c:v>346.0</c:v>
                </c:pt>
                <c:pt idx="58">
                  <c:v>476.0</c:v>
                </c:pt>
                <c:pt idx="59">
                  <c:v>502.0</c:v>
                </c:pt>
                <c:pt idx="60">
                  <c:v>534.0</c:v>
                </c:pt>
                <c:pt idx="61">
                  <c:v>561.0</c:v>
                </c:pt>
                <c:pt idx="62">
                  <c:v>466.0</c:v>
                </c:pt>
                <c:pt idx="63">
                  <c:v>552.0</c:v>
                </c:pt>
                <c:pt idx="64">
                  <c:v>395.0</c:v>
                </c:pt>
                <c:pt idx="65">
                  <c:v>492.0</c:v>
                </c:pt>
                <c:pt idx="66">
                  <c:v>466.0</c:v>
                </c:pt>
                <c:pt idx="67">
                  <c:v>424.0</c:v>
                </c:pt>
                <c:pt idx="68">
                  <c:v>536.0</c:v>
                </c:pt>
                <c:pt idx="69">
                  <c:v>507.0</c:v>
                </c:pt>
                <c:pt idx="70">
                  <c:v>410.0</c:v>
                </c:pt>
                <c:pt idx="71">
                  <c:v>461.0</c:v>
                </c:pt>
                <c:pt idx="72">
                  <c:v>417.0</c:v>
                </c:pt>
                <c:pt idx="73">
                  <c:v>399.0</c:v>
                </c:pt>
                <c:pt idx="74">
                  <c:v>491.0</c:v>
                </c:pt>
                <c:pt idx="75">
                  <c:v>433.0</c:v>
                </c:pt>
                <c:pt idx="76">
                  <c:v>419.0</c:v>
                </c:pt>
                <c:pt idx="77">
                  <c:v>478.0</c:v>
                </c:pt>
                <c:pt idx="78">
                  <c:v>372.0</c:v>
                </c:pt>
                <c:pt idx="79">
                  <c:v>530.0</c:v>
                </c:pt>
                <c:pt idx="80">
                  <c:v>498.0</c:v>
                </c:pt>
                <c:pt idx="81">
                  <c:v>331.0</c:v>
                </c:pt>
                <c:pt idx="82">
                  <c:v>456.0</c:v>
                </c:pt>
                <c:pt idx="83">
                  <c:v>392.0</c:v>
                </c:pt>
                <c:pt idx="84">
                  <c:v>415.0</c:v>
                </c:pt>
                <c:pt idx="85">
                  <c:v>550.0</c:v>
                </c:pt>
                <c:pt idx="86">
                  <c:v>443.0</c:v>
                </c:pt>
                <c:pt idx="87">
                  <c:v>506.0</c:v>
                </c:pt>
                <c:pt idx="88">
                  <c:v>506.0</c:v>
                </c:pt>
                <c:pt idx="89">
                  <c:v>338.0</c:v>
                </c:pt>
                <c:pt idx="90">
                  <c:v>487.0</c:v>
                </c:pt>
                <c:pt idx="91">
                  <c:v>499.0</c:v>
                </c:pt>
                <c:pt idx="92">
                  <c:v>479.0</c:v>
                </c:pt>
                <c:pt idx="93">
                  <c:v>468.0</c:v>
                </c:pt>
                <c:pt idx="94">
                  <c:v>341.0</c:v>
                </c:pt>
                <c:pt idx="95">
                  <c:v>491.0</c:v>
                </c:pt>
                <c:pt idx="96">
                  <c:v>451.0</c:v>
                </c:pt>
                <c:pt idx="97">
                  <c:v>493.0</c:v>
                </c:pt>
                <c:pt idx="98">
                  <c:v>406.0</c:v>
                </c:pt>
                <c:pt idx="99">
                  <c:v>383.0</c:v>
                </c:pt>
                <c:pt idx="100">
                  <c:v>381.0</c:v>
                </c:pt>
                <c:pt idx="101">
                  <c:v>381.0</c:v>
                </c:pt>
                <c:pt idx="102">
                  <c:v>499.0</c:v>
                </c:pt>
                <c:pt idx="103">
                  <c:v>532.0</c:v>
                </c:pt>
                <c:pt idx="104">
                  <c:v>534.0</c:v>
                </c:pt>
                <c:pt idx="105">
                  <c:v>369.0</c:v>
                </c:pt>
                <c:pt idx="106">
                  <c:v>404.0</c:v>
                </c:pt>
                <c:pt idx="107">
                  <c:v>419.0</c:v>
                </c:pt>
                <c:pt idx="108">
                  <c:v>381.0</c:v>
                </c:pt>
                <c:pt idx="109">
                  <c:v>457.0</c:v>
                </c:pt>
                <c:pt idx="110">
                  <c:v>385.0</c:v>
                </c:pt>
                <c:pt idx="111">
                  <c:v>372.0</c:v>
                </c:pt>
                <c:pt idx="112">
                  <c:v>509.0</c:v>
                </c:pt>
                <c:pt idx="113">
                  <c:v>372.0</c:v>
                </c:pt>
                <c:pt idx="114">
                  <c:v>464.0</c:v>
                </c:pt>
                <c:pt idx="115">
                  <c:v>390.0</c:v>
                </c:pt>
                <c:pt idx="116">
                  <c:v>411.0</c:v>
                </c:pt>
                <c:pt idx="117">
                  <c:v>383.0</c:v>
                </c:pt>
                <c:pt idx="118">
                  <c:v>452.0</c:v>
                </c:pt>
                <c:pt idx="119">
                  <c:v>400.0</c:v>
                </c:pt>
                <c:pt idx="120">
                  <c:v>391.0</c:v>
                </c:pt>
                <c:pt idx="121">
                  <c:v>447.0</c:v>
                </c:pt>
                <c:pt idx="122">
                  <c:v>526.0</c:v>
                </c:pt>
                <c:pt idx="123">
                  <c:v>408.0</c:v>
                </c:pt>
                <c:pt idx="124">
                  <c:v>357.0</c:v>
                </c:pt>
                <c:pt idx="125">
                  <c:v>443.0</c:v>
                </c:pt>
                <c:pt idx="126">
                  <c:v>351.0</c:v>
                </c:pt>
                <c:pt idx="127">
                  <c:v>381.0</c:v>
                </c:pt>
                <c:pt idx="128">
                  <c:v>313.0</c:v>
                </c:pt>
                <c:pt idx="129">
                  <c:v>497.0</c:v>
                </c:pt>
                <c:pt idx="130">
                  <c:v>507.0</c:v>
                </c:pt>
                <c:pt idx="131">
                  <c:v>437.0</c:v>
                </c:pt>
                <c:pt idx="132">
                  <c:v>388.0</c:v>
                </c:pt>
                <c:pt idx="133">
                  <c:v>341.0</c:v>
                </c:pt>
                <c:pt idx="134">
                  <c:v>569.0</c:v>
                </c:pt>
                <c:pt idx="135">
                  <c:v>485.0</c:v>
                </c:pt>
                <c:pt idx="136">
                  <c:v>431.0</c:v>
                </c:pt>
                <c:pt idx="137">
                  <c:v>480.0</c:v>
                </c:pt>
                <c:pt idx="138">
                  <c:v>593.0</c:v>
                </c:pt>
                <c:pt idx="139">
                  <c:v>428.0</c:v>
                </c:pt>
                <c:pt idx="140">
                  <c:v>406.0</c:v>
                </c:pt>
                <c:pt idx="141">
                  <c:v>497.0</c:v>
                </c:pt>
                <c:pt idx="142">
                  <c:v>387.0</c:v>
                </c:pt>
                <c:pt idx="143">
                  <c:v>382.0</c:v>
                </c:pt>
                <c:pt idx="144">
                  <c:v>455.0</c:v>
                </c:pt>
                <c:pt idx="145">
                  <c:v>462.0</c:v>
                </c:pt>
                <c:pt idx="146">
                  <c:v>345.0</c:v>
                </c:pt>
                <c:pt idx="147">
                  <c:v>327.0</c:v>
                </c:pt>
                <c:pt idx="148">
                  <c:v>401.0</c:v>
                </c:pt>
                <c:pt idx="149">
                  <c:v>401.0</c:v>
                </c:pt>
                <c:pt idx="150">
                  <c:v>344.0</c:v>
                </c:pt>
                <c:pt idx="151">
                  <c:v>386.0</c:v>
                </c:pt>
                <c:pt idx="152">
                  <c:v>436.0</c:v>
                </c:pt>
                <c:pt idx="153">
                  <c:v>428.0</c:v>
                </c:pt>
                <c:pt idx="154">
                  <c:v>507.0</c:v>
                </c:pt>
                <c:pt idx="155">
                  <c:v>434.0</c:v>
                </c:pt>
                <c:pt idx="156">
                  <c:v>451.0</c:v>
                </c:pt>
                <c:pt idx="157">
                  <c:v>345.0</c:v>
                </c:pt>
                <c:pt idx="158">
                  <c:v>505.0</c:v>
                </c:pt>
                <c:pt idx="159">
                  <c:v>467.0</c:v>
                </c:pt>
                <c:pt idx="160">
                  <c:v>448.0</c:v>
                </c:pt>
                <c:pt idx="161">
                  <c:v>272.0</c:v>
                </c:pt>
                <c:pt idx="162">
                  <c:v>453.0</c:v>
                </c:pt>
                <c:pt idx="163">
                  <c:v>480.0</c:v>
                </c:pt>
                <c:pt idx="164">
                  <c:v>337.0</c:v>
                </c:pt>
                <c:pt idx="165">
                  <c:v>431.0</c:v>
                </c:pt>
                <c:pt idx="166">
                  <c:v>377.0</c:v>
                </c:pt>
                <c:pt idx="167">
                  <c:v>344.0</c:v>
                </c:pt>
                <c:pt idx="168">
                  <c:v>369.0</c:v>
                </c:pt>
                <c:pt idx="169">
                  <c:v>270.0</c:v>
                </c:pt>
                <c:pt idx="170">
                  <c:v>425.0</c:v>
                </c:pt>
                <c:pt idx="171">
                  <c:v>332.0</c:v>
                </c:pt>
                <c:pt idx="172">
                  <c:v>543.0</c:v>
                </c:pt>
                <c:pt idx="173">
                  <c:v>400.0</c:v>
                </c:pt>
                <c:pt idx="174">
                  <c:v>397.0</c:v>
                </c:pt>
                <c:pt idx="175">
                  <c:v>378.0</c:v>
                </c:pt>
                <c:pt idx="176">
                  <c:v>326.0</c:v>
                </c:pt>
                <c:pt idx="177">
                  <c:v>518.0</c:v>
                </c:pt>
                <c:pt idx="178">
                  <c:v>311.0</c:v>
                </c:pt>
                <c:pt idx="179">
                  <c:v>442.0</c:v>
                </c:pt>
                <c:pt idx="180">
                  <c:v>353.0</c:v>
                </c:pt>
                <c:pt idx="181">
                  <c:v>302.0</c:v>
                </c:pt>
                <c:pt idx="182">
                  <c:v>464.0</c:v>
                </c:pt>
                <c:pt idx="183">
                  <c:v>300.0</c:v>
                </c:pt>
                <c:pt idx="184">
                  <c:v>508.0</c:v>
                </c:pt>
                <c:pt idx="185">
                  <c:v>425.0</c:v>
                </c:pt>
                <c:pt idx="186">
                  <c:v>538.0</c:v>
                </c:pt>
                <c:pt idx="187">
                  <c:v>89.0</c:v>
                </c:pt>
                <c:pt idx="188">
                  <c:v>306.0</c:v>
                </c:pt>
                <c:pt idx="189">
                  <c:v>306.0</c:v>
                </c:pt>
                <c:pt idx="190">
                  <c:v>300.0</c:v>
                </c:pt>
                <c:pt idx="191">
                  <c:v>353.0</c:v>
                </c:pt>
                <c:pt idx="192">
                  <c:v>493.0</c:v>
                </c:pt>
                <c:pt idx="193">
                  <c:v>309.0</c:v>
                </c:pt>
                <c:pt idx="194">
                  <c:v>361.0</c:v>
                </c:pt>
                <c:pt idx="195">
                  <c:v>288.0</c:v>
                </c:pt>
                <c:pt idx="196">
                  <c:v>346.0</c:v>
                </c:pt>
                <c:pt idx="197">
                  <c:v>313.0</c:v>
                </c:pt>
                <c:pt idx="198">
                  <c:v>307.0</c:v>
                </c:pt>
                <c:pt idx="199">
                  <c:v>276.0</c:v>
                </c:pt>
                <c:pt idx="200">
                  <c:v>424.0</c:v>
                </c:pt>
                <c:pt idx="201">
                  <c:v>344.0</c:v>
                </c:pt>
                <c:pt idx="202">
                  <c:v>341.0</c:v>
                </c:pt>
                <c:pt idx="203">
                  <c:v>665.0</c:v>
                </c:pt>
                <c:pt idx="204">
                  <c:v>385.0</c:v>
                </c:pt>
                <c:pt idx="205">
                  <c:v>377.0</c:v>
                </c:pt>
                <c:pt idx="206">
                  <c:v>442.0</c:v>
                </c:pt>
                <c:pt idx="207">
                  <c:v>440.0</c:v>
                </c:pt>
                <c:pt idx="208">
                  <c:v>236.0</c:v>
                </c:pt>
                <c:pt idx="209">
                  <c:v>415.0</c:v>
                </c:pt>
                <c:pt idx="210">
                  <c:v>385.0</c:v>
                </c:pt>
                <c:pt idx="211">
                  <c:v>340.0</c:v>
                </c:pt>
                <c:pt idx="212">
                  <c:v>402.0</c:v>
                </c:pt>
                <c:pt idx="213">
                  <c:v>488.0</c:v>
                </c:pt>
                <c:pt idx="214">
                  <c:v>402.0</c:v>
                </c:pt>
                <c:pt idx="215">
                  <c:v>311.0</c:v>
                </c:pt>
                <c:pt idx="216">
                  <c:v>416.0</c:v>
                </c:pt>
                <c:pt idx="217">
                  <c:v>372.0</c:v>
                </c:pt>
                <c:pt idx="218">
                  <c:v>544.0</c:v>
                </c:pt>
                <c:pt idx="219">
                  <c:v>440.0</c:v>
                </c:pt>
                <c:pt idx="220">
                  <c:v>474.0</c:v>
                </c:pt>
                <c:pt idx="221">
                  <c:v>284.0</c:v>
                </c:pt>
                <c:pt idx="222">
                  <c:v>366.0</c:v>
                </c:pt>
                <c:pt idx="223">
                  <c:v>390.0</c:v>
                </c:pt>
                <c:pt idx="224">
                  <c:v>440.0</c:v>
                </c:pt>
                <c:pt idx="225">
                  <c:v>366.0</c:v>
                </c:pt>
                <c:pt idx="226">
                  <c:v>438.0</c:v>
                </c:pt>
                <c:pt idx="227">
                  <c:v>382.0</c:v>
                </c:pt>
                <c:pt idx="228">
                  <c:v>326.0</c:v>
                </c:pt>
                <c:pt idx="229">
                  <c:v>337.0</c:v>
                </c:pt>
                <c:pt idx="230">
                  <c:v>354.0</c:v>
                </c:pt>
                <c:pt idx="231">
                  <c:v>437.0</c:v>
                </c:pt>
                <c:pt idx="232">
                  <c:v>330.0</c:v>
                </c:pt>
                <c:pt idx="233">
                  <c:v>333.0</c:v>
                </c:pt>
                <c:pt idx="234">
                  <c:v>272.0</c:v>
                </c:pt>
                <c:pt idx="235">
                  <c:v>466.0</c:v>
                </c:pt>
                <c:pt idx="236">
                  <c:v>452.0</c:v>
                </c:pt>
                <c:pt idx="237">
                  <c:v>342.0</c:v>
                </c:pt>
                <c:pt idx="238">
                  <c:v>417.0</c:v>
                </c:pt>
                <c:pt idx="239">
                  <c:v>426.0</c:v>
                </c:pt>
                <c:pt idx="240">
                  <c:v>367.0</c:v>
                </c:pt>
                <c:pt idx="241">
                  <c:v>388.0</c:v>
                </c:pt>
                <c:pt idx="242">
                  <c:v>395.0</c:v>
                </c:pt>
                <c:pt idx="243">
                  <c:v>360.0</c:v>
                </c:pt>
                <c:pt idx="244">
                  <c:v>471.0</c:v>
                </c:pt>
                <c:pt idx="245">
                  <c:v>317.0</c:v>
                </c:pt>
                <c:pt idx="246">
                  <c:v>314.0</c:v>
                </c:pt>
                <c:pt idx="247">
                  <c:v>323.0</c:v>
                </c:pt>
                <c:pt idx="248">
                  <c:v>339.0</c:v>
                </c:pt>
                <c:pt idx="249">
                  <c:v>315.0</c:v>
                </c:pt>
                <c:pt idx="250">
                  <c:v>181.0</c:v>
                </c:pt>
                <c:pt idx="251">
                  <c:v>326.0</c:v>
                </c:pt>
                <c:pt idx="252">
                  <c:v>408.0</c:v>
                </c:pt>
                <c:pt idx="253">
                  <c:v>411.0</c:v>
                </c:pt>
                <c:pt idx="254">
                  <c:v>390.0</c:v>
                </c:pt>
                <c:pt idx="255">
                  <c:v>523.0</c:v>
                </c:pt>
                <c:pt idx="256">
                  <c:v>275.0</c:v>
                </c:pt>
                <c:pt idx="257">
                  <c:v>380.0</c:v>
                </c:pt>
                <c:pt idx="258">
                  <c:v>348.0</c:v>
                </c:pt>
                <c:pt idx="259">
                  <c:v>396.0</c:v>
                </c:pt>
                <c:pt idx="260">
                  <c:v>410.0</c:v>
                </c:pt>
                <c:pt idx="261">
                  <c:v>202.0</c:v>
                </c:pt>
                <c:pt idx="262">
                  <c:v>377.0</c:v>
                </c:pt>
                <c:pt idx="263">
                  <c:v>344.0</c:v>
                </c:pt>
                <c:pt idx="264">
                  <c:v>390.0</c:v>
                </c:pt>
                <c:pt idx="265">
                  <c:v>324.0</c:v>
                </c:pt>
                <c:pt idx="266">
                  <c:v>409.0</c:v>
                </c:pt>
                <c:pt idx="267">
                  <c:v>329.0</c:v>
                </c:pt>
                <c:pt idx="268">
                  <c:v>355.0</c:v>
                </c:pt>
                <c:pt idx="269">
                  <c:v>330.0</c:v>
                </c:pt>
                <c:pt idx="270">
                  <c:v>287.0</c:v>
                </c:pt>
                <c:pt idx="271">
                  <c:v>257.0</c:v>
                </c:pt>
                <c:pt idx="272">
                  <c:v>367.0</c:v>
                </c:pt>
                <c:pt idx="273">
                  <c:v>329.0</c:v>
                </c:pt>
                <c:pt idx="274">
                  <c:v>269.0</c:v>
                </c:pt>
                <c:pt idx="275">
                  <c:v>372.0</c:v>
                </c:pt>
                <c:pt idx="276">
                  <c:v>462.0</c:v>
                </c:pt>
                <c:pt idx="277">
                  <c:v>359.0</c:v>
                </c:pt>
                <c:pt idx="278">
                  <c:v>186.0</c:v>
                </c:pt>
                <c:pt idx="279">
                  <c:v>324.0</c:v>
                </c:pt>
                <c:pt idx="280">
                  <c:v>471.0</c:v>
                </c:pt>
                <c:pt idx="281">
                  <c:v>373.0</c:v>
                </c:pt>
                <c:pt idx="282">
                  <c:v>247.0</c:v>
                </c:pt>
                <c:pt idx="283">
                  <c:v>422.0</c:v>
                </c:pt>
                <c:pt idx="284">
                  <c:v>306.0</c:v>
                </c:pt>
                <c:pt idx="285">
                  <c:v>367.0</c:v>
                </c:pt>
                <c:pt idx="286">
                  <c:v>251.0</c:v>
                </c:pt>
                <c:pt idx="287">
                  <c:v>408.0</c:v>
                </c:pt>
                <c:pt idx="288">
                  <c:v>272.0</c:v>
                </c:pt>
                <c:pt idx="289">
                  <c:v>401.0</c:v>
                </c:pt>
                <c:pt idx="290">
                  <c:v>256.0</c:v>
                </c:pt>
                <c:pt idx="291">
                  <c:v>369.0</c:v>
                </c:pt>
                <c:pt idx="292">
                  <c:v>205.0</c:v>
                </c:pt>
                <c:pt idx="293">
                  <c:v>324.0</c:v>
                </c:pt>
                <c:pt idx="294">
                  <c:v>466.0</c:v>
                </c:pt>
                <c:pt idx="295">
                  <c:v>345.0</c:v>
                </c:pt>
                <c:pt idx="296">
                  <c:v>317.0</c:v>
                </c:pt>
                <c:pt idx="297">
                  <c:v>385.0</c:v>
                </c:pt>
                <c:pt idx="298">
                  <c:v>304.0</c:v>
                </c:pt>
                <c:pt idx="299">
                  <c:v>288.0</c:v>
                </c:pt>
                <c:pt idx="300">
                  <c:v>384.0</c:v>
                </c:pt>
                <c:pt idx="301">
                  <c:v>258.0</c:v>
                </c:pt>
                <c:pt idx="302">
                  <c:v>318.0</c:v>
                </c:pt>
                <c:pt idx="303">
                  <c:v>383.0</c:v>
                </c:pt>
                <c:pt idx="304">
                  <c:v>420.0</c:v>
                </c:pt>
                <c:pt idx="305">
                  <c:v>269.0</c:v>
                </c:pt>
                <c:pt idx="306">
                  <c:v>357.0</c:v>
                </c:pt>
                <c:pt idx="307">
                  <c:v>275.0</c:v>
                </c:pt>
                <c:pt idx="308">
                  <c:v>331.0</c:v>
                </c:pt>
                <c:pt idx="309">
                  <c:v>324.0</c:v>
                </c:pt>
                <c:pt idx="310">
                  <c:v>358.0</c:v>
                </c:pt>
                <c:pt idx="311">
                  <c:v>342.0</c:v>
                </c:pt>
                <c:pt idx="312">
                  <c:v>372.0</c:v>
                </c:pt>
                <c:pt idx="313">
                  <c:v>473.0</c:v>
                </c:pt>
                <c:pt idx="314">
                  <c:v>351.0</c:v>
                </c:pt>
                <c:pt idx="315">
                  <c:v>283.0</c:v>
                </c:pt>
                <c:pt idx="316">
                  <c:v>332.0</c:v>
                </c:pt>
                <c:pt idx="317">
                  <c:v>475.0</c:v>
                </c:pt>
                <c:pt idx="318">
                  <c:v>249.0</c:v>
                </c:pt>
                <c:pt idx="319">
                  <c:v>329.0</c:v>
                </c:pt>
                <c:pt idx="320">
                  <c:v>247.0</c:v>
                </c:pt>
                <c:pt idx="321">
                  <c:v>293.0</c:v>
                </c:pt>
                <c:pt idx="322">
                  <c:v>333.0</c:v>
                </c:pt>
                <c:pt idx="323">
                  <c:v>319.0</c:v>
                </c:pt>
                <c:pt idx="324">
                  <c:v>402.0</c:v>
                </c:pt>
                <c:pt idx="325">
                  <c:v>390.0</c:v>
                </c:pt>
                <c:pt idx="326">
                  <c:v>312.0</c:v>
                </c:pt>
                <c:pt idx="327">
                  <c:v>198.0</c:v>
                </c:pt>
                <c:pt idx="328">
                  <c:v>242.0</c:v>
                </c:pt>
                <c:pt idx="329">
                  <c:v>177.0</c:v>
                </c:pt>
                <c:pt idx="330">
                  <c:v>225.0</c:v>
                </c:pt>
                <c:pt idx="331">
                  <c:v>418.0</c:v>
                </c:pt>
                <c:pt idx="332">
                  <c:v>410.0</c:v>
                </c:pt>
                <c:pt idx="333">
                  <c:v>220.0</c:v>
                </c:pt>
                <c:pt idx="334">
                  <c:v>290.0</c:v>
                </c:pt>
                <c:pt idx="335">
                  <c:v>321.0</c:v>
                </c:pt>
                <c:pt idx="336">
                  <c:v>268.0</c:v>
                </c:pt>
                <c:pt idx="337">
                  <c:v>308.0</c:v>
                </c:pt>
                <c:pt idx="338">
                  <c:v>281.0</c:v>
                </c:pt>
                <c:pt idx="339">
                  <c:v>291.0</c:v>
                </c:pt>
                <c:pt idx="340">
                  <c:v>308.0</c:v>
                </c:pt>
                <c:pt idx="341">
                  <c:v>263.0</c:v>
                </c:pt>
                <c:pt idx="342">
                  <c:v>410.0</c:v>
                </c:pt>
                <c:pt idx="343">
                  <c:v>405.0</c:v>
                </c:pt>
                <c:pt idx="344">
                  <c:v>329.0</c:v>
                </c:pt>
                <c:pt idx="345">
                  <c:v>310.0</c:v>
                </c:pt>
                <c:pt idx="346">
                  <c:v>334.0</c:v>
                </c:pt>
                <c:pt idx="347">
                  <c:v>328.0</c:v>
                </c:pt>
                <c:pt idx="348">
                  <c:v>334.0</c:v>
                </c:pt>
                <c:pt idx="349">
                  <c:v>255.0</c:v>
                </c:pt>
                <c:pt idx="350">
                  <c:v>374.0</c:v>
                </c:pt>
                <c:pt idx="351">
                  <c:v>325.0</c:v>
                </c:pt>
                <c:pt idx="352">
                  <c:v>222.0</c:v>
                </c:pt>
                <c:pt idx="353">
                  <c:v>323.0</c:v>
                </c:pt>
                <c:pt idx="354">
                  <c:v>276.0</c:v>
                </c:pt>
                <c:pt idx="355">
                  <c:v>372.0</c:v>
                </c:pt>
                <c:pt idx="356">
                  <c:v>357.0</c:v>
                </c:pt>
                <c:pt idx="357">
                  <c:v>303.0</c:v>
                </c:pt>
                <c:pt idx="358">
                  <c:v>371.0</c:v>
                </c:pt>
                <c:pt idx="359">
                  <c:v>279.0</c:v>
                </c:pt>
                <c:pt idx="360">
                  <c:v>468.0</c:v>
                </c:pt>
                <c:pt idx="361">
                  <c:v>304.0</c:v>
                </c:pt>
                <c:pt idx="362">
                  <c:v>275.0</c:v>
                </c:pt>
                <c:pt idx="363">
                  <c:v>374.0</c:v>
                </c:pt>
                <c:pt idx="364">
                  <c:v>349.0</c:v>
                </c:pt>
                <c:pt idx="365">
                  <c:v>286.0</c:v>
                </c:pt>
                <c:pt idx="366">
                  <c:v>315.0</c:v>
                </c:pt>
                <c:pt idx="367">
                  <c:v>422.0</c:v>
                </c:pt>
                <c:pt idx="368">
                  <c:v>212.0</c:v>
                </c:pt>
                <c:pt idx="369">
                  <c:v>284.0</c:v>
                </c:pt>
                <c:pt idx="370">
                  <c:v>271.0</c:v>
                </c:pt>
                <c:pt idx="371">
                  <c:v>352.0</c:v>
                </c:pt>
                <c:pt idx="372">
                  <c:v>375.0</c:v>
                </c:pt>
                <c:pt idx="373">
                  <c:v>255.0</c:v>
                </c:pt>
                <c:pt idx="374">
                  <c:v>481.0</c:v>
                </c:pt>
                <c:pt idx="375">
                  <c:v>223.0</c:v>
                </c:pt>
                <c:pt idx="376">
                  <c:v>307.0</c:v>
                </c:pt>
                <c:pt idx="377">
                  <c:v>391.0</c:v>
                </c:pt>
                <c:pt idx="378">
                  <c:v>387.0</c:v>
                </c:pt>
                <c:pt idx="379">
                  <c:v>289.0</c:v>
                </c:pt>
                <c:pt idx="380">
                  <c:v>259.0</c:v>
                </c:pt>
                <c:pt idx="381">
                  <c:v>298.0</c:v>
                </c:pt>
                <c:pt idx="382">
                  <c:v>358.0</c:v>
                </c:pt>
                <c:pt idx="383">
                  <c:v>416.0</c:v>
                </c:pt>
                <c:pt idx="384">
                  <c:v>378.0</c:v>
                </c:pt>
                <c:pt idx="385">
                  <c:v>428.0</c:v>
                </c:pt>
                <c:pt idx="386">
                  <c:v>370.0</c:v>
                </c:pt>
                <c:pt idx="387">
                  <c:v>286.0</c:v>
                </c:pt>
                <c:pt idx="388">
                  <c:v>178.0</c:v>
                </c:pt>
                <c:pt idx="389">
                  <c:v>285.0</c:v>
                </c:pt>
                <c:pt idx="390">
                  <c:v>178.0</c:v>
                </c:pt>
                <c:pt idx="391">
                  <c:v>302.0</c:v>
                </c:pt>
                <c:pt idx="392">
                  <c:v>389.0</c:v>
                </c:pt>
                <c:pt idx="393">
                  <c:v>378.0</c:v>
                </c:pt>
                <c:pt idx="394">
                  <c:v>284.0</c:v>
                </c:pt>
                <c:pt idx="395">
                  <c:v>437.0</c:v>
                </c:pt>
                <c:pt idx="396">
                  <c:v>305.0</c:v>
                </c:pt>
                <c:pt idx="397">
                  <c:v>227.0</c:v>
                </c:pt>
                <c:pt idx="398">
                  <c:v>307.0</c:v>
                </c:pt>
                <c:pt idx="399">
                  <c:v>361.0</c:v>
                </c:pt>
                <c:pt idx="400">
                  <c:v>326.0</c:v>
                </c:pt>
                <c:pt idx="401">
                  <c:v>295.0</c:v>
                </c:pt>
                <c:pt idx="402">
                  <c:v>342.0</c:v>
                </c:pt>
                <c:pt idx="403">
                  <c:v>321.0</c:v>
                </c:pt>
                <c:pt idx="404">
                  <c:v>242.0</c:v>
                </c:pt>
                <c:pt idx="405">
                  <c:v>344.0</c:v>
                </c:pt>
                <c:pt idx="406">
                  <c:v>328.0</c:v>
                </c:pt>
                <c:pt idx="407">
                  <c:v>316.0</c:v>
                </c:pt>
                <c:pt idx="408">
                  <c:v>186.0</c:v>
                </c:pt>
                <c:pt idx="409">
                  <c:v>238.0</c:v>
                </c:pt>
                <c:pt idx="410">
                  <c:v>373.0</c:v>
                </c:pt>
                <c:pt idx="411">
                  <c:v>130.0</c:v>
                </c:pt>
                <c:pt idx="412">
                  <c:v>502.0</c:v>
                </c:pt>
                <c:pt idx="413">
                  <c:v>256.0</c:v>
                </c:pt>
                <c:pt idx="414">
                  <c:v>251.0</c:v>
                </c:pt>
                <c:pt idx="415">
                  <c:v>373.0</c:v>
                </c:pt>
                <c:pt idx="416">
                  <c:v>351.0</c:v>
                </c:pt>
                <c:pt idx="417">
                  <c:v>304.0</c:v>
                </c:pt>
                <c:pt idx="418">
                  <c:v>221.0</c:v>
                </c:pt>
                <c:pt idx="419">
                  <c:v>287.0</c:v>
                </c:pt>
                <c:pt idx="420">
                  <c:v>310.0</c:v>
                </c:pt>
                <c:pt idx="421">
                  <c:v>442.0</c:v>
                </c:pt>
                <c:pt idx="422">
                  <c:v>300.0</c:v>
                </c:pt>
                <c:pt idx="423">
                  <c:v>378.0</c:v>
                </c:pt>
                <c:pt idx="424">
                  <c:v>304.0</c:v>
                </c:pt>
                <c:pt idx="425">
                  <c:v>265.0</c:v>
                </c:pt>
                <c:pt idx="426">
                  <c:v>327.0</c:v>
                </c:pt>
                <c:pt idx="427">
                  <c:v>273.0</c:v>
                </c:pt>
                <c:pt idx="428">
                  <c:v>298.0</c:v>
                </c:pt>
                <c:pt idx="429">
                  <c:v>381.0</c:v>
                </c:pt>
                <c:pt idx="430">
                  <c:v>322.0</c:v>
                </c:pt>
                <c:pt idx="431">
                  <c:v>434.0</c:v>
                </c:pt>
                <c:pt idx="432">
                  <c:v>195.0</c:v>
                </c:pt>
                <c:pt idx="433">
                  <c:v>284.0</c:v>
                </c:pt>
                <c:pt idx="434">
                  <c:v>299.0</c:v>
                </c:pt>
                <c:pt idx="435">
                  <c:v>300.0</c:v>
                </c:pt>
                <c:pt idx="436">
                  <c:v>350.0</c:v>
                </c:pt>
                <c:pt idx="437">
                  <c:v>314.0</c:v>
                </c:pt>
                <c:pt idx="438">
                  <c:v>232.0</c:v>
                </c:pt>
                <c:pt idx="439">
                  <c:v>249.0</c:v>
                </c:pt>
                <c:pt idx="440">
                  <c:v>167.0</c:v>
                </c:pt>
                <c:pt idx="441">
                  <c:v>265.0</c:v>
                </c:pt>
                <c:pt idx="442">
                  <c:v>257.0</c:v>
                </c:pt>
                <c:pt idx="443">
                  <c:v>308.0</c:v>
                </c:pt>
                <c:pt idx="444">
                  <c:v>364.0</c:v>
                </c:pt>
                <c:pt idx="445">
                  <c:v>402.0</c:v>
                </c:pt>
                <c:pt idx="446">
                  <c:v>391.0</c:v>
                </c:pt>
                <c:pt idx="447">
                  <c:v>271.0</c:v>
                </c:pt>
                <c:pt idx="448">
                  <c:v>316.0</c:v>
                </c:pt>
                <c:pt idx="449">
                  <c:v>387.0</c:v>
                </c:pt>
                <c:pt idx="450">
                  <c:v>294.0</c:v>
                </c:pt>
                <c:pt idx="451">
                  <c:v>267.0</c:v>
                </c:pt>
                <c:pt idx="452">
                  <c:v>244.0</c:v>
                </c:pt>
                <c:pt idx="453">
                  <c:v>369.0</c:v>
                </c:pt>
                <c:pt idx="454">
                  <c:v>240.0</c:v>
                </c:pt>
                <c:pt idx="455">
                  <c:v>260.0</c:v>
                </c:pt>
                <c:pt idx="456">
                  <c:v>270.0</c:v>
                </c:pt>
                <c:pt idx="457">
                  <c:v>315.0</c:v>
                </c:pt>
                <c:pt idx="458">
                  <c:v>186.0</c:v>
                </c:pt>
                <c:pt idx="459">
                  <c:v>235.0</c:v>
                </c:pt>
                <c:pt idx="460">
                  <c:v>369.0</c:v>
                </c:pt>
                <c:pt idx="461">
                  <c:v>304.0</c:v>
                </c:pt>
                <c:pt idx="462">
                  <c:v>307.0</c:v>
                </c:pt>
                <c:pt idx="463">
                  <c:v>309.0</c:v>
                </c:pt>
                <c:pt idx="464">
                  <c:v>342.0</c:v>
                </c:pt>
                <c:pt idx="465">
                  <c:v>243.0</c:v>
                </c:pt>
                <c:pt idx="466">
                  <c:v>352.0</c:v>
                </c:pt>
                <c:pt idx="467">
                  <c:v>417.0</c:v>
                </c:pt>
                <c:pt idx="468">
                  <c:v>293.0</c:v>
                </c:pt>
                <c:pt idx="469">
                  <c:v>206.0</c:v>
                </c:pt>
                <c:pt idx="470">
                  <c:v>170.0</c:v>
                </c:pt>
                <c:pt idx="471">
                  <c:v>269.0</c:v>
                </c:pt>
                <c:pt idx="472">
                  <c:v>220.0</c:v>
                </c:pt>
                <c:pt idx="473">
                  <c:v>211.0</c:v>
                </c:pt>
                <c:pt idx="474">
                  <c:v>301.0</c:v>
                </c:pt>
                <c:pt idx="475">
                  <c:v>275.0</c:v>
                </c:pt>
                <c:pt idx="476">
                  <c:v>297.0</c:v>
                </c:pt>
                <c:pt idx="477">
                  <c:v>221.0</c:v>
                </c:pt>
                <c:pt idx="478">
                  <c:v>306.0</c:v>
                </c:pt>
                <c:pt idx="479">
                  <c:v>251.0</c:v>
                </c:pt>
                <c:pt idx="480">
                  <c:v>337.0</c:v>
                </c:pt>
                <c:pt idx="481">
                  <c:v>205.0</c:v>
                </c:pt>
                <c:pt idx="482">
                  <c:v>226.0</c:v>
                </c:pt>
                <c:pt idx="483">
                  <c:v>197.0</c:v>
                </c:pt>
                <c:pt idx="484">
                  <c:v>322.0</c:v>
                </c:pt>
                <c:pt idx="485">
                  <c:v>152.0</c:v>
                </c:pt>
                <c:pt idx="486">
                  <c:v>371.0</c:v>
                </c:pt>
                <c:pt idx="487">
                  <c:v>231.0</c:v>
                </c:pt>
                <c:pt idx="488">
                  <c:v>265.0</c:v>
                </c:pt>
                <c:pt idx="489">
                  <c:v>215.0</c:v>
                </c:pt>
                <c:pt idx="490">
                  <c:v>350.0</c:v>
                </c:pt>
                <c:pt idx="491">
                  <c:v>242.0</c:v>
                </c:pt>
                <c:pt idx="492">
                  <c:v>170.0</c:v>
                </c:pt>
                <c:pt idx="493">
                  <c:v>218.0</c:v>
                </c:pt>
                <c:pt idx="494">
                  <c:v>204.0</c:v>
                </c:pt>
                <c:pt idx="495">
                  <c:v>209.0</c:v>
                </c:pt>
                <c:pt idx="496">
                  <c:v>283.0</c:v>
                </c:pt>
                <c:pt idx="497">
                  <c:v>292.0</c:v>
                </c:pt>
                <c:pt idx="498">
                  <c:v>364.0</c:v>
                </c:pt>
                <c:pt idx="499">
                  <c:v>414.0</c:v>
                </c:pt>
                <c:pt idx="500">
                  <c:v>332.0</c:v>
                </c:pt>
                <c:pt idx="501">
                  <c:v>237.0</c:v>
                </c:pt>
                <c:pt idx="502">
                  <c:v>239.0</c:v>
                </c:pt>
                <c:pt idx="503">
                  <c:v>342.0</c:v>
                </c:pt>
                <c:pt idx="504">
                  <c:v>254.0</c:v>
                </c:pt>
                <c:pt idx="505">
                  <c:v>242.0</c:v>
                </c:pt>
                <c:pt idx="506">
                  <c:v>97.0</c:v>
                </c:pt>
                <c:pt idx="507">
                  <c:v>394.0</c:v>
                </c:pt>
                <c:pt idx="508">
                  <c:v>293.0</c:v>
                </c:pt>
                <c:pt idx="509">
                  <c:v>317.0</c:v>
                </c:pt>
                <c:pt idx="510">
                  <c:v>295.0</c:v>
                </c:pt>
                <c:pt idx="511">
                  <c:v>325.0</c:v>
                </c:pt>
                <c:pt idx="512">
                  <c:v>276.0</c:v>
                </c:pt>
                <c:pt idx="513">
                  <c:v>307.0</c:v>
                </c:pt>
                <c:pt idx="514">
                  <c:v>250.0</c:v>
                </c:pt>
                <c:pt idx="515">
                  <c:v>309.0</c:v>
                </c:pt>
                <c:pt idx="516">
                  <c:v>300.0</c:v>
                </c:pt>
                <c:pt idx="517">
                  <c:v>300.0</c:v>
                </c:pt>
                <c:pt idx="518">
                  <c:v>300.0</c:v>
                </c:pt>
                <c:pt idx="519">
                  <c:v>283.0</c:v>
                </c:pt>
                <c:pt idx="520">
                  <c:v>206.0</c:v>
                </c:pt>
                <c:pt idx="521">
                  <c:v>296.0</c:v>
                </c:pt>
                <c:pt idx="522">
                  <c:v>222.0</c:v>
                </c:pt>
                <c:pt idx="523">
                  <c:v>241.0</c:v>
                </c:pt>
                <c:pt idx="524">
                  <c:v>241.0</c:v>
                </c:pt>
                <c:pt idx="525">
                  <c:v>285.0</c:v>
                </c:pt>
                <c:pt idx="526">
                  <c:v>307.0</c:v>
                </c:pt>
                <c:pt idx="527">
                  <c:v>443.0</c:v>
                </c:pt>
                <c:pt idx="528">
                  <c:v>326.0</c:v>
                </c:pt>
                <c:pt idx="529">
                  <c:v>250.0</c:v>
                </c:pt>
                <c:pt idx="530">
                  <c:v>287.0</c:v>
                </c:pt>
                <c:pt idx="531">
                  <c:v>248.0</c:v>
                </c:pt>
                <c:pt idx="532">
                  <c:v>333.0</c:v>
                </c:pt>
                <c:pt idx="533">
                  <c:v>236.0</c:v>
                </c:pt>
                <c:pt idx="534">
                  <c:v>187.0</c:v>
                </c:pt>
                <c:pt idx="535">
                  <c:v>361.0</c:v>
                </c:pt>
                <c:pt idx="536">
                  <c:v>258.0</c:v>
                </c:pt>
                <c:pt idx="537">
                  <c:v>190.0</c:v>
                </c:pt>
                <c:pt idx="538">
                  <c:v>238.0</c:v>
                </c:pt>
                <c:pt idx="539">
                  <c:v>305.0</c:v>
                </c:pt>
                <c:pt idx="540">
                  <c:v>426.0</c:v>
                </c:pt>
                <c:pt idx="541">
                  <c:v>312.0</c:v>
                </c:pt>
                <c:pt idx="542">
                  <c:v>330.0</c:v>
                </c:pt>
                <c:pt idx="543">
                  <c:v>408.0</c:v>
                </c:pt>
                <c:pt idx="544">
                  <c:v>328.0</c:v>
                </c:pt>
                <c:pt idx="545">
                  <c:v>249.0</c:v>
                </c:pt>
                <c:pt idx="546">
                  <c:v>291.0</c:v>
                </c:pt>
                <c:pt idx="547">
                  <c:v>261.0</c:v>
                </c:pt>
                <c:pt idx="548">
                  <c:v>427.0</c:v>
                </c:pt>
                <c:pt idx="549">
                  <c:v>190.0</c:v>
                </c:pt>
                <c:pt idx="550">
                  <c:v>218.0</c:v>
                </c:pt>
                <c:pt idx="551">
                  <c:v>453.0</c:v>
                </c:pt>
                <c:pt idx="552">
                  <c:v>284.0</c:v>
                </c:pt>
                <c:pt idx="553">
                  <c:v>410.0</c:v>
                </c:pt>
                <c:pt idx="554">
                  <c:v>294.0</c:v>
                </c:pt>
                <c:pt idx="555">
                  <c:v>192.0</c:v>
                </c:pt>
                <c:pt idx="556">
                  <c:v>261.0</c:v>
                </c:pt>
                <c:pt idx="557">
                  <c:v>154.0</c:v>
                </c:pt>
                <c:pt idx="558">
                  <c:v>204.0</c:v>
                </c:pt>
                <c:pt idx="559">
                  <c:v>280.0</c:v>
                </c:pt>
                <c:pt idx="560">
                  <c:v>313.0</c:v>
                </c:pt>
                <c:pt idx="561">
                  <c:v>285.0</c:v>
                </c:pt>
                <c:pt idx="562">
                  <c:v>223.0</c:v>
                </c:pt>
                <c:pt idx="563">
                  <c:v>256.0</c:v>
                </c:pt>
                <c:pt idx="564">
                  <c:v>228.0</c:v>
                </c:pt>
                <c:pt idx="565">
                  <c:v>319.0</c:v>
                </c:pt>
                <c:pt idx="566">
                  <c:v>246.0</c:v>
                </c:pt>
                <c:pt idx="567">
                  <c:v>184.0</c:v>
                </c:pt>
                <c:pt idx="568">
                  <c:v>300.0</c:v>
                </c:pt>
                <c:pt idx="569">
                  <c:v>288.0</c:v>
                </c:pt>
                <c:pt idx="570">
                  <c:v>140.0</c:v>
                </c:pt>
                <c:pt idx="571">
                  <c:v>306.0</c:v>
                </c:pt>
                <c:pt idx="572">
                  <c:v>275.0</c:v>
                </c:pt>
                <c:pt idx="573">
                  <c:v>393.0</c:v>
                </c:pt>
                <c:pt idx="574">
                  <c:v>117.0</c:v>
                </c:pt>
                <c:pt idx="575">
                  <c:v>289.0</c:v>
                </c:pt>
                <c:pt idx="576">
                  <c:v>314.0</c:v>
                </c:pt>
                <c:pt idx="577">
                  <c:v>269.0</c:v>
                </c:pt>
                <c:pt idx="578">
                  <c:v>360.0</c:v>
                </c:pt>
                <c:pt idx="579">
                  <c:v>110.0</c:v>
                </c:pt>
                <c:pt idx="580">
                  <c:v>254.0</c:v>
                </c:pt>
                <c:pt idx="581">
                  <c:v>308.0</c:v>
                </c:pt>
                <c:pt idx="582">
                  <c:v>307.0</c:v>
                </c:pt>
                <c:pt idx="583">
                  <c:v>326.0</c:v>
                </c:pt>
                <c:pt idx="584">
                  <c:v>294.0</c:v>
                </c:pt>
                <c:pt idx="585">
                  <c:v>280.0</c:v>
                </c:pt>
                <c:pt idx="586">
                  <c:v>267.0</c:v>
                </c:pt>
                <c:pt idx="587">
                  <c:v>172.0</c:v>
                </c:pt>
                <c:pt idx="588">
                  <c:v>217.0</c:v>
                </c:pt>
                <c:pt idx="589">
                  <c:v>176.0</c:v>
                </c:pt>
                <c:pt idx="590">
                  <c:v>301.0</c:v>
                </c:pt>
                <c:pt idx="591">
                  <c:v>341.0</c:v>
                </c:pt>
                <c:pt idx="592">
                  <c:v>202.0</c:v>
                </c:pt>
                <c:pt idx="593">
                  <c:v>232.0</c:v>
                </c:pt>
                <c:pt idx="594">
                  <c:v>304.0</c:v>
                </c:pt>
                <c:pt idx="595">
                  <c:v>442.0</c:v>
                </c:pt>
                <c:pt idx="596">
                  <c:v>275.0</c:v>
                </c:pt>
                <c:pt idx="597">
                  <c:v>277.0</c:v>
                </c:pt>
                <c:pt idx="598">
                  <c:v>370.0</c:v>
                </c:pt>
                <c:pt idx="599">
                  <c:v>291.0</c:v>
                </c:pt>
                <c:pt idx="600">
                  <c:v>170.0</c:v>
                </c:pt>
                <c:pt idx="601">
                  <c:v>189.0</c:v>
                </c:pt>
                <c:pt idx="602">
                  <c:v>240.0</c:v>
                </c:pt>
                <c:pt idx="603">
                  <c:v>275.0</c:v>
                </c:pt>
                <c:pt idx="604">
                  <c:v>260.0</c:v>
                </c:pt>
                <c:pt idx="605">
                  <c:v>297.0</c:v>
                </c:pt>
                <c:pt idx="606">
                  <c:v>328.0</c:v>
                </c:pt>
                <c:pt idx="607">
                  <c:v>256.0</c:v>
                </c:pt>
                <c:pt idx="608">
                  <c:v>255.0</c:v>
                </c:pt>
                <c:pt idx="609">
                  <c:v>320.0</c:v>
                </c:pt>
                <c:pt idx="610">
                  <c:v>353.0</c:v>
                </c:pt>
                <c:pt idx="611">
                  <c:v>295.0</c:v>
                </c:pt>
                <c:pt idx="612">
                  <c:v>386.0</c:v>
                </c:pt>
                <c:pt idx="613">
                  <c:v>314.0</c:v>
                </c:pt>
                <c:pt idx="614">
                  <c:v>245.0</c:v>
                </c:pt>
                <c:pt idx="615">
                  <c:v>211.0</c:v>
                </c:pt>
                <c:pt idx="616">
                  <c:v>388.0</c:v>
                </c:pt>
                <c:pt idx="617">
                  <c:v>324.0</c:v>
                </c:pt>
                <c:pt idx="618">
                  <c:v>223.0</c:v>
                </c:pt>
                <c:pt idx="619">
                  <c:v>239.0</c:v>
                </c:pt>
                <c:pt idx="620">
                  <c:v>301.0</c:v>
                </c:pt>
                <c:pt idx="621">
                  <c:v>216.0</c:v>
                </c:pt>
                <c:pt idx="622">
                  <c:v>306.0</c:v>
                </c:pt>
                <c:pt idx="623">
                  <c:v>313.0</c:v>
                </c:pt>
                <c:pt idx="624">
                  <c:v>255.0</c:v>
                </c:pt>
                <c:pt idx="625">
                  <c:v>246.0</c:v>
                </c:pt>
                <c:pt idx="626">
                  <c:v>218.0</c:v>
                </c:pt>
                <c:pt idx="627">
                  <c:v>197.0</c:v>
                </c:pt>
                <c:pt idx="628">
                  <c:v>173.0</c:v>
                </c:pt>
                <c:pt idx="629">
                  <c:v>262.0</c:v>
                </c:pt>
                <c:pt idx="630">
                  <c:v>278.0</c:v>
                </c:pt>
                <c:pt idx="631">
                  <c:v>308.0</c:v>
                </c:pt>
                <c:pt idx="632">
                  <c:v>377.0</c:v>
                </c:pt>
                <c:pt idx="633">
                  <c:v>226.0</c:v>
                </c:pt>
                <c:pt idx="634">
                  <c:v>319.0</c:v>
                </c:pt>
                <c:pt idx="635">
                  <c:v>272.0</c:v>
                </c:pt>
                <c:pt idx="636">
                  <c:v>302.0</c:v>
                </c:pt>
                <c:pt idx="637">
                  <c:v>321.0</c:v>
                </c:pt>
                <c:pt idx="638">
                  <c:v>222.0</c:v>
                </c:pt>
                <c:pt idx="639">
                  <c:v>291.0</c:v>
                </c:pt>
                <c:pt idx="640">
                  <c:v>286.0</c:v>
                </c:pt>
                <c:pt idx="641">
                  <c:v>247.0</c:v>
                </c:pt>
                <c:pt idx="642">
                  <c:v>213.0</c:v>
                </c:pt>
                <c:pt idx="643">
                  <c:v>312.0</c:v>
                </c:pt>
                <c:pt idx="644">
                  <c:v>159.0</c:v>
                </c:pt>
                <c:pt idx="645">
                  <c:v>237.0</c:v>
                </c:pt>
                <c:pt idx="646">
                  <c:v>186.0</c:v>
                </c:pt>
                <c:pt idx="647">
                  <c:v>211.0</c:v>
                </c:pt>
                <c:pt idx="648">
                  <c:v>358.0</c:v>
                </c:pt>
                <c:pt idx="649">
                  <c:v>276.0</c:v>
                </c:pt>
                <c:pt idx="650">
                  <c:v>326.0</c:v>
                </c:pt>
                <c:pt idx="651">
                  <c:v>218.0</c:v>
                </c:pt>
                <c:pt idx="652">
                  <c:v>238.0</c:v>
                </c:pt>
                <c:pt idx="653">
                  <c:v>274.0</c:v>
                </c:pt>
                <c:pt idx="654">
                  <c:v>266.0</c:v>
                </c:pt>
                <c:pt idx="655">
                  <c:v>232.0</c:v>
                </c:pt>
                <c:pt idx="656">
                  <c:v>163.0</c:v>
                </c:pt>
                <c:pt idx="657">
                  <c:v>260.0</c:v>
                </c:pt>
                <c:pt idx="658">
                  <c:v>408.0</c:v>
                </c:pt>
                <c:pt idx="659">
                  <c:v>327.0</c:v>
                </c:pt>
                <c:pt idx="660">
                  <c:v>298.0</c:v>
                </c:pt>
                <c:pt idx="661">
                  <c:v>284.0</c:v>
                </c:pt>
                <c:pt idx="662">
                  <c:v>302.0</c:v>
                </c:pt>
                <c:pt idx="663">
                  <c:v>327.0</c:v>
                </c:pt>
                <c:pt idx="664">
                  <c:v>318.0</c:v>
                </c:pt>
                <c:pt idx="665">
                  <c:v>341.0</c:v>
                </c:pt>
                <c:pt idx="666">
                  <c:v>181.0</c:v>
                </c:pt>
                <c:pt idx="667">
                  <c:v>237.0</c:v>
                </c:pt>
                <c:pt idx="668">
                  <c:v>266.0</c:v>
                </c:pt>
                <c:pt idx="669">
                  <c:v>290.0</c:v>
                </c:pt>
                <c:pt idx="670">
                  <c:v>268.0</c:v>
                </c:pt>
                <c:pt idx="671">
                  <c:v>382.0</c:v>
                </c:pt>
                <c:pt idx="672">
                  <c:v>251.0</c:v>
                </c:pt>
                <c:pt idx="673">
                  <c:v>152.0</c:v>
                </c:pt>
                <c:pt idx="674">
                  <c:v>337.0</c:v>
                </c:pt>
                <c:pt idx="675">
                  <c:v>205.0</c:v>
                </c:pt>
                <c:pt idx="676">
                  <c:v>184.0</c:v>
                </c:pt>
                <c:pt idx="677">
                  <c:v>213.0</c:v>
                </c:pt>
                <c:pt idx="678">
                  <c:v>200.0</c:v>
                </c:pt>
                <c:pt idx="679">
                  <c:v>292.0</c:v>
                </c:pt>
                <c:pt idx="680">
                  <c:v>95.0</c:v>
                </c:pt>
                <c:pt idx="681">
                  <c:v>223.0</c:v>
                </c:pt>
                <c:pt idx="682">
                  <c:v>207.0</c:v>
                </c:pt>
                <c:pt idx="683">
                  <c:v>232.0</c:v>
                </c:pt>
                <c:pt idx="684">
                  <c:v>260.0</c:v>
                </c:pt>
                <c:pt idx="685">
                  <c:v>246.0</c:v>
                </c:pt>
                <c:pt idx="686">
                  <c:v>291.0</c:v>
                </c:pt>
                <c:pt idx="687">
                  <c:v>296.0</c:v>
                </c:pt>
                <c:pt idx="688">
                  <c:v>237.0</c:v>
                </c:pt>
                <c:pt idx="689">
                  <c:v>245.0</c:v>
                </c:pt>
                <c:pt idx="690">
                  <c:v>354.0</c:v>
                </c:pt>
                <c:pt idx="691">
                  <c:v>307.0</c:v>
                </c:pt>
                <c:pt idx="692">
                  <c:v>212.0</c:v>
                </c:pt>
                <c:pt idx="693">
                  <c:v>157.0</c:v>
                </c:pt>
                <c:pt idx="694">
                  <c:v>289.0</c:v>
                </c:pt>
                <c:pt idx="695">
                  <c:v>305.0</c:v>
                </c:pt>
                <c:pt idx="696">
                  <c:v>194.0</c:v>
                </c:pt>
                <c:pt idx="697">
                  <c:v>113.0</c:v>
                </c:pt>
                <c:pt idx="698">
                  <c:v>164.0</c:v>
                </c:pt>
                <c:pt idx="699">
                  <c:v>167.0</c:v>
                </c:pt>
                <c:pt idx="700">
                  <c:v>264.0</c:v>
                </c:pt>
                <c:pt idx="701">
                  <c:v>246.0</c:v>
                </c:pt>
                <c:pt idx="702">
                  <c:v>278.0</c:v>
                </c:pt>
                <c:pt idx="703">
                  <c:v>150.0</c:v>
                </c:pt>
                <c:pt idx="704">
                  <c:v>284.0</c:v>
                </c:pt>
                <c:pt idx="705">
                  <c:v>240.0</c:v>
                </c:pt>
                <c:pt idx="706">
                  <c:v>268.0</c:v>
                </c:pt>
                <c:pt idx="707">
                  <c:v>370.0</c:v>
                </c:pt>
                <c:pt idx="708">
                  <c:v>246.0</c:v>
                </c:pt>
                <c:pt idx="709">
                  <c:v>175.0</c:v>
                </c:pt>
                <c:pt idx="710">
                  <c:v>325.0</c:v>
                </c:pt>
                <c:pt idx="711">
                  <c:v>168.0</c:v>
                </c:pt>
                <c:pt idx="712">
                  <c:v>139.0</c:v>
                </c:pt>
                <c:pt idx="713">
                  <c:v>269.0</c:v>
                </c:pt>
                <c:pt idx="714">
                  <c:v>168.0</c:v>
                </c:pt>
                <c:pt idx="715">
                  <c:v>281.0</c:v>
                </c:pt>
                <c:pt idx="716">
                  <c:v>211.0</c:v>
                </c:pt>
                <c:pt idx="717">
                  <c:v>209.0</c:v>
                </c:pt>
                <c:pt idx="718">
                  <c:v>244.0</c:v>
                </c:pt>
                <c:pt idx="719">
                  <c:v>85.0</c:v>
                </c:pt>
                <c:pt idx="720">
                  <c:v>202.0</c:v>
                </c:pt>
                <c:pt idx="721">
                  <c:v>270.0</c:v>
                </c:pt>
                <c:pt idx="722">
                  <c:v>248.0</c:v>
                </c:pt>
                <c:pt idx="723">
                  <c:v>124.0</c:v>
                </c:pt>
                <c:pt idx="724">
                  <c:v>286.0</c:v>
                </c:pt>
                <c:pt idx="725">
                  <c:v>148.0</c:v>
                </c:pt>
                <c:pt idx="726">
                  <c:v>264.0</c:v>
                </c:pt>
                <c:pt idx="727">
                  <c:v>146.0</c:v>
                </c:pt>
                <c:pt idx="728">
                  <c:v>302.0</c:v>
                </c:pt>
                <c:pt idx="729">
                  <c:v>353.0</c:v>
                </c:pt>
                <c:pt idx="730">
                  <c:v>198.0</c:v>
                </c:pt>
                <c:pt idx="731">
                  <c:v>173.0</c:v>
                </c:pt>
                <c:pt idx="732">
                  <c:v>360.0</c:v>
                </c:pt>
                <c:pt idx="733">
                  <c:v>369.0</c:v>
                </c:pt>
                <c:pt idx="734">
                  <c:v>317.0</c:v>
                </c:pt>
                <c:pt idx="735">
                  <c:v>169.0</c:v>
                </c:pt>
                <c:pt idx="736">
                  <c:v>304.0</c:v>
                </c:pt>
                <c:pt idx="737">
                  <c:v>135.0</c:v>
                </c:pt>
                <c:pt idx="738">
                  <c:v>249.0</c:v>
                </c:pt>
                <c:pt idx="739">
                  <c:v>151.0</c:v>
                </c:pt>
                <c:pt idx="740">
                  <c:v>250.0</c:v>
                </c:pt>
                <c:pt idx="741">
                  <c:v>261.0</c:v>
                </c:pt>
                <c:pt idx="742">
                  <c:v>152.0</c:v>
                </c:pt>
                <c:pt idx="743">
                  <c:v>111.0</c:v>
                </c:pt>
                <c:pt idx="744">
                  <c:v>220.0</c:v>
                </c:pt>
                <c:pt idx="745">
                  <c:v>298.0</c:v>
                </c:pt>
                <c:pt idx="746">
                  <c:v>188.0</c:v>
                </c:pt>
                <c:pt idx="747">
                  <c:v>212.0</c:v>
                </c:pt>
                <c:pt idx="748">
                  <c:v>332.0</c:v>
                </c:pt>
                <c:pt idx="749">
                  <c:v>225.0</c:v>
                </c:pt>
                <c:pt idx="750">
                  <c:v>225.0</c:v>
                </c:pt>
                <c:pt idx="751">
                  <c:v>318.0</c:v>
                </c:pt>
                <c:pt idx="752">
                  <c:v>215.0</c:v>
                </c:pt>
                <c:pt idx="753">
                  <c:v>122.0</c:v>
                </c:pt>
                <c:pt idx="754">
                  <c:v>295.0</c:v>
                </c:pt>
                <c:pt idx="755">
                  <c:v>291.0</c:v>
                </c:pt>
                <c:pt idx="756">
                  <c:v>191.0</c:v>
                </c:pt>
                <c:pt idx="757">
                  <c:v>268.0</c:v>
                </c:pt>
                <c:pt idx="758">
                  <c:v>162.0</c:v>
                </c:pt>
                <c:pt idx="759">
                  <c:v>241.0</c:v>
                </c:pt>
                <c:pt idx="760">
                  <c:v>199.0</c:v>
                </c:pt>
                <c:pt idx="761">
                  <c:v>242.0</c:v>
                </c:pt>
                <c:pt idx="762">
                  <c:v>129.0</c:v>
                </c:pt>
                <c:pt idx="763">
                  <c:v>225.0</c:v>
                </c:pt>
                <c:pt idx="764">
                  <c:v>260.0</c:v>
                </c:pt>
                <c:pt idx="765">
                  <c:v>230.0</c:v>
                </c:pt>
                <c:pt idx="766">
                  <c:v>358.0</c:v>
                </c:pt>
                <c:pt idx="767">
                  <c:v>291.0</c:v>
                </c:pt>
                <c:pt idx="768">
                  <c:v>159.0</c:v>
                </c:pt>
                <c:pt idx="769">
                  <c:v>316.0</c:v>
                </c:pt>
                <c:pt idx="770">
                  <c:v>187.0</c:v>
                </c:pt>
                <c:pt idx="771">
                  <c:v>196.0</c:v>
                </c:pt>
                <c:pt idx="772">
                  <c:v>249.0</c:v>
                </c:pt>
                <c:pt idx="773">
                  <c:v>272.0</c:v>
                </c:pt>
                <c:pt idx="774">
                  <c:v>316.0</c:v>
                </c:pt>
                <c:pt idx="775">
                  <c:v>197.0</c:v>
                </c:pt>
                <c:pt idx="776">
                  <c:v>244.0</c:v>
                </c:pt>
                <c:pt idx="777">
                  <c:v>266.0</c:v>
                </c:pt>
                <c:pt idx="778">
                  <c:v>157.0</c:v>
                </c:pt>
                <c:pt idx="779">
                  <c:v>279.0</c:v>
                </c:pt>
                <c:pt idx="780">
                  <c:v>56.0</c:v>
                </c:pt>
                <c:pt idx="781">
                  <c:v>115.0</c:v>
                </c:pt>
                <c:pt idx="782">
                  <c:v>281.0</c:v>
                </c:pt>
                <c:pt idx="783">
                  <c:v>416.0</c:v>
                </c:pt>
                <c:pt idx="784">
                  <c:v>314.0</c:v>
                </c:pt>
                <c:pt idx="785">
                  <c:v>285.0</c:v>
                </c:pt>
                <c:pt idx="786">
                  <c:v>222.0</c:v>
                </c:pt>
                <c:pt idx="787">
                  <c:v>175.0</c:v>
                </c:pt>
                <c:pt idx="788">
                  <c:v>162.0</c:v>
                </c:pt>
                <c:pt idx="789">
                  <c:v>114.0</c:v>
                </c:pt>
                <c:pt idx="790">
                  <c:v>292.0</c:v>
                </c:pt>
                <c:pt idx="791">
                  <c:v>352.0</c:v>
                </c:pt>
                <c:pt idx="792">
                  <c:v>235.0</c:v>
                </c:pt>
                <c:pt idx="793">
                  <c:v>222.0</c:v>
                </c:pt>
                <c:pt idx="794">
                  <c:v>177.0</c:v>
                </c:pt>
                <c:pt idx="795">
                  <c:v>245.0</c:v>
                </c:pt>
                <c:pt idx="796">
                  <c:v>229.0</c:v>
                </c:pt>
                <c:pt idx="797">
                  <c:v>284.0</c:v>
                </c:pt>
                <c:pt idx="798">
                  <c:v>176.0</c:v>
                </c:pt>
                <c:pt idx="799">
                  <c:v>133.0</c:v>
                </c:pt>
                <c:pt idx="800">
                  <c:v>195.0</c:v>
                </c:pt>
                <c:pt idx="801">
                  <c:v>248.0</c:v>
                </c:pt>
                <c:pt idx="802">
                  <c:v>250.0</c:v>
                </c:pt>
                <c:pt idx="803">
                  <c:v>161.0</c:v>
                </c:pt>
                <c:pt idx="804">
                  <c:v>324.0</c:v>
                </c:pt>
                <c:pt idx="805">
                  <c:v>251.0</c:v>
                </c:pt>
                <c:pt idx="806">
                  <c:v>231.0</c:v>
                </c:pt>
                <c:pt idx="807">
                  <c:v>251.0</c:v>
                </c:pt>
                <c:pt idx="808">
                  <c:v>192.0</c:v>
                </c:pt>
                <c:pt idx="809">
                  <c:v>287.0</c:v>
                </c:pt>
                <c:pt idx="810">
                  <c:v>173.0</c:v>
                </c:pt>
                <c:pt idx="811">
                  <c:v>349.0</c:v>
                </c:pt>
                <c:pt idx="812">
                  <c:v>193.0</c:v>
                </c:pt>
                <c:pt idx="813">
                  <c:v>277.0</c:v>
                </c:pt>
                <c:pt idx="814">
                  <c:v>226.0</c:v>
                </c:pt>
                <c:pt idx="815">
                  <c:v>250.0</c:v>
                </c:pt>
                <c:pt idx="816">
                  <c:v>321.0</c:v>
                </c:pt>
                <c:pt idx="817">
                  <c:v>197.0</c:v>
                </c:pt>
                <c:pt idx="818">
                  <c:v>145.0</c:v>
                </c:pt>
                <c:pt idx="819">
                  <c:v>106.0</c:v>
                </c:pt>
                <c:pt idx="820">
                  <c:v>229.0</c:v>
                </c:pt>
                <c:pt idx="821">
                  <c:v>253.0</c:v>
                </c:pt>
                <c:pt idx="822">
                  <c:v>155.0</c:v>
                </c:pt>
                <c:pt idx="823">
                  <c:v>394.0</c:v>
                </c:pt>
                <c:pt idx="824">
                  <c:v>345.0</c:v>
                </c:pt>
                <c:pt idx="825">
                  <c:v>189.0</c:v>
                </c:pt>
                <c:pt idx="826">
                  <c:v>175.0</c:v>
                </c:pt>
                <c:pt idx="827">
                  <c:v>297.0</c:v>
                </c:pt>
                <c:pt idx="828">
                  <c:v>282.0</c:v>
                </c:pt>
                <c:pt idx="829">
                  <c:v>243.0</c:v>
                </c:pt>
                <c:pt idx="830">
                  <c:v>176.0</c:v>
                </c:pt>
                <c:pt idx="831">
                  <c:v>277.0</c:v>
                </c:pt>
                <c:pt idx="832">
                  <c:v>275.0</c:v>
                </c:pt>
                <c:pt idx="833">
                  <c:v>137.0</c:v>
                </c:pt>
                <c:pt idx="834">
                  <c:v>335.0</c:v>
                </c:pt>
                <c:pt idx="835">
                  <c:v>292.0</c:v>
                </c:pt>
                <c:pt idx="836">
                  <c:v>164.0</c:v>
                </c:pt>
                <c:pt idx="837">
                  <c:v>320.0</c:v>
                </c:pt>
                <c:pt idx="838">
                  <c:v>222.0</c:v>
                </c:pt>
                <c:pt idx="839">
                  <c:v>109.0</c:v>
                </c:pt>
                <c:pt idx="840">
                  <c:v>135.0</c:v>
                </c:pt>
                <c:pt idx="841">
                  <c:v>312.0</c:v>
                </c:pt>
                <c:pt idx="842">
                  <c:v>135.0</c:v>
                </c:pt>
                <c:pt idx="843">
                  <c:v>300.0</c:v>
                </c:pt>
                <c:pt idx="844">
                  <c:v>205.0</c:v>
                </c:pt>
                <c:pt idx="845">
                  <c:v>134.0</c:v>
                </c:pt>
                <c:pt idx="846">
                  <c:v>228.0</c:v>
                </c:pt>
                <c:pt idx="847">
                  <c:v>271.0</c:v>
                </c:pt>
                <c:pt idx="848">
                  <c:v>236.0</c:v>
                </c:pt>
                <c:pt idx="849">
                  <c:v>327.0</c:v>
                </c:pt>
                <c:pt idx="850">
                  <c:v>300.0</c:v>
                </c:pt>
                <c:pt idx="851">
                  <c:v>256.0</c:v>
                </c:pt>
                <c:pt idx="852">
                  <c:v>208.0</c:v>
                </c:pt>
                <c:pt idx="853">
                  <c:v>292.0</c:v>
                </c:pt>
                <c:pt idx="854">
                  <c:v>153.0</c:v>
                </c:pt>
                <c:pt idx="855">
                  <c:v>269.0</c:v>
                </c:pt>
                <c:pt idx="856">
                  <c:v>216.0</c:v>
                </c:pt>
                <c:pt idx="857">
                  <c:v>195.0</c:v>
                </c:pt>
                <c:pt idx="858">
                  <c:v>314.0</c:v>
                </c:pt>
                <c:pt idx="859">
                  <c:v>210.0</c:v>
                </c:pt>
                <c:pt idx="860">
                  <c:v>103.0</c:v>
                </c:pt>
                <c:pt idx="861">
                  <c:v>167.0</c:v>
                </c:pt>
                <c:pt idx="862">
                  <c:v>224.0</c:v>
                </c:pt>
                <c:pt idx="863">
                  <c:v>257.0</c:v>
                </c:pt>
                <c:pt idx="864">
                  <c:v>197.0</c:v>
                </c:pt>
                <c:pt idx="865">
                  <c:v>352.0</c:v>
                </c:pt>
                <c:pt idx="866">
                  <c:v>234.0</c:v>
                </c:pt>
                <c:pt idx="867">
                  <c:v>139.0</c:v>
                </c:pt>
                <c:pt idx="868">
                  <c:v>195.0</c:v>
                </c:pt>
                <c:pt idx="869">
                  <c:v>190.0</c:v>
                </c:pt>
                <c:pt idx="870">
                  <c:v>169.0</c:v>
                </c:pt>
                <c:pt idx="871">
                  <c:v>139.0</c:v>
                </c:pt>
                <c:pt idx="872">
                  <c:v>177.0</c:v>
                </c:pt>
                <c:pt idx="873">
                  <c:v>249.0</c:v>
                </c:pt>
                <c:pt idx="874">
                  <c:v>194.0</c:v>
                </c:pt>
                <c:pt idx="875">
                  <c:v>199.0</c:v>
                </c:pt>
                <c:pt idx="876">
                  <c:v>213.0</c:v>
                </c:pt>
                <c:pt idx="877">
                  <c:v>149.0</c:v>
                </c:pt>
                <c:pt idx="878">
                  <c:v>270.0</c:v>
                </c:pt>
                <c:pt idx="879">
                  <c:v>305.0</c:v>
                </c:pt>
                <c:pt idx="880">
                  <c:v>195.0</c:v>
                </c:pt>
                <c:pt idx="881">
                  <c:v>129.0</c:v>
                </c:pt>
                <c:pt idx="882">
                  <c:v>254.0</c:v>
                </c:pt>
                <c:pt idx="883">
                  <c:v>172.0</c:v>
                </c:pt>
                <c:pt idx="884">
                  <c:v>221.0</c:v>
                </c:pt>
                <c:pt idx="885">
                  <c:v>199.0</c:v>
                </c:pt>
                <c:pt idx="886">
                  <c:v>149.0</c:v>
                </c:pt>
                <c:pt idx="887">
                  <c:v>340.0</c:v>
                </c:pt>
                <c:pt idx="888">
                  <c:v>206.0</c:v>
                </c:pt>
                <c:pt idx="889">
                  <c:v>240.0</c:v>
                </c:pt>
                <c:pt idx="890">
                  <c:v>290.0</c:v>
                </c:pt>
                <c:pt idx="891">
                  <c:v>189.0</c:v>
                </c:pt>
                <c:pt idx="892">
                  <c:v>262.0</c:v>
                </c:pt>
                <c:pt idx="893">
                  <c:v>180.0</c:v>
                </c:pt>
                <c:pt idx="894">
                  <c:v>162.0</c:v>
                </c:pt>
                <c:pt idx="895">
                  <c:v>151.0</c:v>
                </c:pt>
                <c:pt idx="896">
                  <c:v>318.0</c:v>
                </c:pt>
                <c:pt idx="897">
                  <c:v>254.0</c:v>
                </c:pt>
                <c:pt idx="898">
                  <c:v>290.0</c:v>
                </c:pt>
                <c:pt idx="899">
                  <c:v>246.0</c:v>
                </c:pt>
                <c:pt idx="900">
                  <c:v>248.0</c:v>
                </c:pt>
                <c:pt idx="901">
                  <c:v>21.0</c:v>
                </c:pt>
                <c:pt idx="902">
                  <c:v>247.0</c:v>
                </c:pt>
                <c:pt idx="903">
                  <c:v>202.0</c:v>
                </c:pt>
                <c:pt idx="904">
                  <c:v>240.0</c:v>
                </c:pt>
                <c:pt idx="905">
                  <c:v>157.0</c:v>
                </c:pt>
                <c:pt idx="906">
                  <c:v>261.0</c:v>
                </c:pt>
                <c:pt idx="907">
                  <c:v>319.0</c:v>
                </c:pt>
                <c:pt idx="908">
                  <c:v>182.0</c:v>
                </c:pt>
                <c:pt idx="909">
                  <c:v>166.0</c:v>
                </c:pt>
                <c:pt idx="910">
                  <c:v>288.0</c:v>
                </c:pt>
                <c:pt idx="911">
                  <c:v>153.0</c:v>
                </c:pt>
                <c:pt idx="912">
                  <c:v>57.0</c:v>
                </c:pt>
                <c:pt idx="913">
                  <c:v>230.0</c:v>
                </c:pt>
                <c:pt idx="914">
                  <c:v>172.0</c:v>
                </c:pt>
                <c:pt idx="915">
                  <c:v>246.0</c:v>
                </c:pt>
                <c:pt idx="916">
                  <c:v>254.0</c:v>
                </c:pt>
                <c:pt idx="917">
                  <c:v>238.0</c:v>
                </c:pt>
                <c:pt idx="918">
                  <c:v>274.0</c:v>
                </c:pt>
                <c:pt idx="919">
                  <c:v>190.0</c:v>
                </c:pt>
                <c:pt idx="920">
                  <c:v>285.0</c:v>
                </c:pt>
                <c:pt idx="921">
                  <c:v>239.0</c:v>
                </c:pt>
                <c:pt idx="922">
                  <c:v>286.0</c:v>
                </c:pt>
                <c:pt idx="923">
                  <c:v>149.0</c:v>
                </c:pt>
                <c:pt idx="924">
                  <c:v>178.0</c:v>
                </c:pt>
                <c:pt idx="925">
                  <c:v>162.0</c:v>
                </c:pt>
                <c:pt idx="926">
                  <c:v>203.0</c:v>
                </c:pt>
                <c:pt idx="927">
                  <c:v>215.0</c:v>
                </c:pt>
                <c:pt idx="928">
                  <c:v>295.0</c:v>
                </c:pt>
                <c:pt idx="929">
                  <c:v>264.0</c:v>
                </c:pt>
                <c:pt idx="930">
                  <c:v>268.0</c:v>
                </c:pt>
                <c:pt idx="931">
                  <c:v>235.0</c:v>
                </c:pt>
                <c:pt idx="932">
                  <c:v>215.0</c:v>
                </c:pt>
                <c:pt idx="933">
                  <c:v>236.0</c:v>
                </c:pt>
                <c:pt idx="934">
                  <c:v>164.0</c:v>
                </c:pt>
                <c:pt idx="935">
                  <c:v>278.0</c:v>
                </c:pt>
                <c:pt idx="936">
                  <c:v>189.0</c:v>
                </c:pt>
                <c:pt idx="937">
                  <c:v>334.0</c:v>
                </c:pt>
                <c:pt idx="938">
                  <c:v>119.0</c:v>
                </c:pt>
                <c:pt idx="939">
                  <c:v>188.0</c:v>
                </c:pt>
                <c:pt idx="940">
                  <c:v>139.0</c:v>
                </c:pt>
                <c:pt idx="941">
                  <c:v>149.0</c:v>
                </c:pt>
                <c:pt idx="942">
                  <c:v>294.0</c:v>
                </c:pt>
                <c:pt idx="943">
                  <c:v>340.0</c:v>
                </c:pt>
                <c:pt idx="944">
                  <c:v>85.0</c:v>
                </c:pt>
                <c:pt idx="945">
                  <c:v>259.0</c:v>
                </c:pt>
                <c:pt idx="946">
                  <c:v>246.0</c:v>
                </c:pt>
                <c:pt idx="947">
                  <c:v>171.0</c:v>
                </c:pt>
                <c:pt idx="948">
                  <c:v>179.0</c:v>
                </c:pt>
                <c:pt idx="949">
                  <c:v>197.0</c:v>
                </c:pt>
                <c:pt idx="950">
                  <c:v>184.0</c:v>
                </c:pt>
                <c:pt idx="951">
                  <c:v>97.0</c:v>
                </c:pt>
                <c:pt idx="952">
                  <c:v>131.0</c:v>
                </c:pt>
                <c:pt idx="953">
                  <c:v>235.0</c:v>
                </c:pt>
                <c:pt idx="954">
                  <c:v>183.0</c:v>
                </c:pt>
                <c:pt idx="955">
                  <c:v>180.0</c:v>
                </c:pt>
                <c:pt idx="956">
                  <c:v>88.0</c:v>
                </c:pt>
                <c:pt idx="957">
                  <c:v>227.0</c:v>
                </c:pt>
                <c:pt idx="958">
                  <c:v>167.0</c:v>
                </c:pt>
                <c:pt idx="959">
                  <c:v>292.0</c:v>
                </c:pt>
                <c:pt idx="960">
                  <c:v>210.0</c:v>
                </c:pt>
                <c:pt idx="961">
                  <c:v>253.0</c:v>
                </c:pt>
                <c:pt idx="962">
                  <c:v>217.0</c:v>
                </c:pt>
                <c:pt idx="963">
                  <c:v>210.0</c:v>
                </c:pt>
                <c:pt idx="964">
                  <c:v>324.0</c:v>
                </c:pt>
                <c:pt idx="965">
                  <c:v>118.0</c:v>
                </c:pt>
                <c:pt idx="966">
                  <c:v>213.0</c:v>
                </c:pt>
                <c:pt idx="967">
                  <c:v>-8.0</c:v>
                </c:pt>
                <c:pt idx="968">
                  <c:v>232.0</c:v>
                </c:pt>
                <c:pt idx="969">
                  <c:v>266.0</c:v>
                </c:pt>
                <c:pt idx="970">
                  <c:v>201.0</c:v>
                </c:pt>
                <c:pt idx="971">
                  <c:v>182.0</c:v>
                </c:pt>
                <c:pt idx="972">
                  <c:v>180.0</c:v>
                </c:pt>
                <c:pt idx="973">
                  <c:v>172.0</c:v>
                </c:pt>
                <c:pt idx="974">
                  <c:v>297.0</c:v>
                </c:pt>
                <c:pt idx="975">
                  <c:v>119.0</c:v>
                </c:pt>
                <c:pt idx="976">
                  <c:v>262.0</c:v>
                </c:pt>
                <c:pt idx="977">
                  <c:v>240.0</c:v>
                </c:pt>
                <c:pt idx="978">
                  <c:v>215.0</c:v>
                </c:pt>
                <c:pt idx="979">
                  <c:v>162.0</c:v>
                </c:pt>
                <c:pt idx="980">
                  <c:v>202.0</c:v>
                </c:pt>
                <c:pt idx="981">
                  <c:v>232.0</c:v>
                </c:pt>
                <c:pt idx="982">
                  <c:v>197.0</c:v>
                </c:pt>
                <c:pt idx="983">
                  <c:v>304.0</c:v>
                </c:pt>
                <c:pt idx="984">
                  <c:v>155.0</c:v>
                </c:pt>
                <c:pt idx="985">
                  <c:v>291.0</c:v>
                </c:pt>
                <c:pt idx="986">
                  <c:v>178.0</c:v>
                </c:pt>
                <c:pt idx="987">
                  <c:v>217.0</c:v>
                </c:pt>
                <c:pt idx="988">
                  <c:v>169.0</c:v>
                </c:pt>
                <c:pt idx="989">
                  <c:v>238.0</c:v>
                </c:pt>
                <c:pt idx="990">
                  <c:v>323.0</c:v>
                </c:pt>
                <c:pt idx="991">
                  <c:v>53.0</c:v>
                </c:pt>
                <c:pt idx="992">
                  <c:v>268.0</c:v>
                </c:pt>
                <c:pt idx="993">
                  <c:v>189.0</c:v>
                </c:pt>
                <c:pt idx="994">
                  <c:v>103.0</c:v>
                </c:pt>
                <c:pt idx="995">
                  <c:v>197.0</c:v>
                </c:pt>
                <c:pt idx="996">
                  <c:v>156.0</c:v>
                </c:pt>
                <c:pt idx="997">
                  <c:v>184.0</c:v>
                </c:pt>
                <c:pt idx="998">
                  <c:v>156.0</c:v>
                </c:pt>
                <c:pt idx="999">
                  <c:v>87.0</c:v>
                </c:pt>
                <c:pt idx="1000">
                  <c:v>238.0</c:v>
                </c:pt>
                <c:pt idx="1001">
                  <c:v>191.0</c:v>
                </c:pt>
                <c:pt idx="1002">
                  <c:v>224.0</c:v>
                </c:pt>
                <c:pt idx="1003">
                  <c:v>215.0</c:v>
                </c:pt>
                <c:pt idx="1004">
                  <c:v>133.0</c:v>
                </c:pt>
                <c:pt idx="1005">
                  <c:v>182.0</c:v>
                </c:pt>
                <c:pt idx="1006">
                  <c:v>222.0</c:v>
                </c:pt>
                <c:pt idx="1007">
                  <c:v>188.0</c:v>
                </c:pt>
                <c:pt idx="1008">
                  <c:v>-6.0</c:v>
                </c:pt>
                <c:pt idx="1009">
                  <c:v>77.0</c:v>
                </c:pt>
                <c:pt idx="1010">
                  <c:v>81.0</c:v>
                </c:pt>
                <c:pt idx="1011">
                  <c:v>159.0</c:v>
                </c:pt>
                <c:pt idx="1012">
                  <c:v>239.0</c:v>
                </c:pt>
                <c:pt idx="1013">
                  <c:v>167.0</c:v>
                </c:pt>
                <c:pt idx="1014">
                  <c:v>200.0</c:v>
                </c:pt>
                <c:pt idx="1015">
                  <c:v>187.0</c:v>
                </c:pt>
                <c:pt idx="1016">
                  <c:v>213.0</c:v>
                </c:pt>
                <c:pt idx="1017">
                  <c:v>163.0</c:v>
                </c:pt>
                <c:pt idx="1018">
                  <c:v>281.0</c:v>
                </c:pt>
                <c:pt idx="1019">
                  <c:v>192.0</c:v>
                </c:pt>
                <c:pt idx="1020">
                  <c:v>256.0</c:v>
                </c:pt>
                <c:pt idx="1021">
                  <c:v>267.0</c:v>
                </c:pt>
                <c:pt idx="1022">
                  <c:v>194.0</c:v>
                </c:pt>
                <c:pt idx="1023">
                  <c:v>131.0</c:v>
                </c:pt>
                <c:pt idx="1024">
                  <c:v>336.0</c:v>
                </c:pt>
                <c:pt idx="1025">
                  <c:v>126.0</c:v>
                </c:pt>
                <c:pt idx="1026">
                  <c:v>182.0</c:v>
                </c:pt>
                <c:pt idx="1027">
                  <c:v>194.0</c:v>
                </c:pt>
                <c:pt idx="1028">
                  <c:v>313.0</c:v>
                </c:pt>
                <c:pt idx="1029">
                  <c:v>371.0</c:v>
                </c:pt>
                <c:pt idx="1030">
                  <c:v>190.0</c:v>
                </c:pt>
                <c:pt idx="1031">
                  <c:v>171.0</c:v>
                </c:pt>
                <c:pt idx="1032">
                  <c:v>280.0</c:v>
                </c:pt>
                <c:pt idx="1033">
                  <c:v>88.0</c:v>
                </c:pt>
                <c:pt idx="1034">
                  <c:v>130.0</c:v>
                </c:pt>
                <c:pt idx="1035">
                  <c:v>14.0</c:v>
                </c:pt>
                <c:pt idx="1036">
                  <c:v>150.0</c:v>
                </c:pt>
                <c:pt idx="1037">
                  <c:v>139.0</c:v>
                </c:pt>
                <c:pt idx="1038">
                  <c:v>273.0</c:v>
                </c:pt>
                <c:pt idx="1039">
                  <c:v>114.0</c:v>
                </c:pt>
                <c:pt idx="1040">
                  <c:v>155.0</c:v>
                </c:pt>
                <c:pt idx="1041">
                  <c:v>124.0</c:v>
                </c:pt>
                <c:pt idx="1042">
                  <c:v>75.0</c:v>
                </c:pt>
                <c:pt idx="1043">
                  <c:v>313.0</c:v>
                </c:pt>
                <c:pt idx="1044">
                  <c:v>281.0</c:v>
                </c:pt>
                <c:pt idx="1045">
                  <c:v>281.0</c:v>
                </c:pt>
                <c:pt idx="1046">
                  <c:v>119.0</c:v>
                </c:pt>
                <c:pt idx="1047">
                  <c:v>292.0</c:v>
                </c:pt>
                <c:pt idx="1048">
                  <c:v>187.0</c:v>
                </c:pt>
                <c:pt idx="1049">
                  <c:v>132.0</c:v>
                </c:pt>
                <c:pt idx="1050">
                  <c:v>137.0</c:v>
                </c:pt>
                <c:pt idx="1051">
                  <c:v>242.0</c:v>
                </c:pt>
                <c:pt idx="1052">
                  <c:v>153.0</c:v>
                </c:pt>
                <c:pt idx="1053">
                  <c:v>276.0</c:v>
                </c:pt>
                <c:pt idx="1054">
                  <c:v>228.0</c:v>
                </c:pt>
                <c:pt idx="1055">
                  <c:v>245.0</c:v>
                </c:pt>
                <c:pt idx="1056">
                  <c:v>153.0</c:v>
                </c:pt>
                <c:pt idx="1057">
                  <c:v>156.0</c:v>
                </c:pt>
                <c:pt idx="1058">
                  <c:v>165.0</c:v>
                </c:pt>
                <c:pt idx="1059">
                  <c:v>178.0</c:v>
                </c:pt>
                <c:pt idx="1060">
                  <c:v>211.0</c:v>
                </c:pt>
                <c:pt idx="1061">
                  <c:v>92.0</c:v>
                </c:pt>
                <c:pt idx="1062">
                  <c:v>217.0</c:v>
                </c:pt>
                <c:pt idx="1063">
                  <c:v>195.0</c:v>
                </c:pt>
                <c:pt idx="1064">
                  <c:v>156.0</c:v>
                </c:pt>
                <c:pt idx="1065">
                  <c:v>247.0</c:v>
                </c:pt>
                <c:pt idx="1066">
                  <c:v>150.0</c:v>
                </c:pt>
                <c:pt idx="1067">
                  <c:v>205.0</c:v>
                </c:pt>
                <c:pt idx="1068">
                  <c:v>64.0</c:v>
                </c:pt>
                <c:pt idx="1069">
                  <c:v>215.0</c:v>
                </c:pt>
                <c:pt idx="1070">
                  <c:v>167.0</c:v>
                </c:pt>
                <c:pt idx="1071">
                  <c:v>100.0</c:v>
                </c:pt>
                <c:pt idx="1072">
                  <c:v>149.0</c:v>
                </c:pt>
                <c:pt idx="1073">
                  <c:v>154.0</c:v>
                </c:pt>
                <c:pt idx="1074">
                  <c:v>162.0</c:v>
                </c:pt>
                <c:pt idx="1075">
                  <c:v>162.0</c:v>
                </c:pt>
                <c:pt idx="1076">
                  <c:v>164.0</c:v>
                </c:pt>
                <c:pt idx="1077">
                  <c:v>199.0</c:v>
                </c:pt>
                <c:pt idx="1078">
                  <c:v>361.0</c:v>
                </c:pt>
                <c:pt idx="1079">
                  <c:v>133.0</c:v>
                </c:pt>
                <c:pt idx="1080">
                  <c:v>276.0</c:v>
                </c:pt>
                <c:pt idx="1081">
                  <c:v>194.0</c:v>
                </c:pt>
                <c:pt idx="1082">
                  <c:v>178.0</c:v>
                </c:pt>
                <c:pt idx="1083">
                  <c:v>162.0</c:v>
                </c:pt>
                <c:pt idx="1084">
                  <c:v>102.0</c:v>
                </c:pt>
                <c:pt idx="1085">
                  <c:v>239.0</c:v>
                </c:pt>
                <c:pt idx="1086">
                  <c:v>148.0</c:v>
                </c:pt>
                <c:pt idx="1087">
                  <c:v>179.0</c:v>
                </c:pt>
                <c:pt idx="1088">
                  <c:v>88.0</c:v>
                </c:pt>
                <c:pt idx="1089">
                  <c:v>222.0</c:v>
                </c:pt>
                <c:pt idx="1090">
                  <c:v>277.0</c:v>
                </c:pt>
                <c:pt idx="1091">
                  <c:v>181.0</c:v>
                </c:pt>
                <c:pt idx="1092">
                  <c:v>46.0</c:v>
                </c:pt>
                <c:pt idx="1093">
                  <c:v>175.0</c:v>
                </c:pt>
                <c:pt idx="1094">
                  <c:v>167.0</c:v>
                </c:pt>
                <c:pt idx="1095">
                  <c:v>218.0</c:v>
                </c:pt>
                <c:pt idx="1096">
                  <c:v>215.0</c:v>
                </c:pt>
                <c:pt idx="1097">
                  <c:v>156.0</c:v>
                </c:pt>
                <c:pt idx="1098">
                  <c:v>172.0</c:v>
                </c:pt>
                <c:pt idx="1099">
                  <c:v>196.0</c:v>
                </c:pt>
                <c:pt idx="1100">
                  <c:v>157.0</c:v>
                </c:pt>
                <c:pt idx="1101">
                  <c:v>155.0</c:v>
                </c:pt>
                <c:pt idx="1102">
                  <c:v>114.0</c:v>
                </c:pt>
                <c:pt idx="1103">
                  <c:v>136.0</c:v>
                </c:pt>
                <c:pt idx="1104">
                  <c:v>177.0</c:v>
                </c:pt>
                <c:pt idx="1105">
                  <c:v>246.0</c:v>
                </c:pt>
                <c:pt idx="1106">
                  <c:v>263.0</c:v>
                </c:pt>
                <c:pt idx="1107">
                  <c:v>138.0</c:v>
                </c:pt>
                <c:pt idx="1108">
                  <c:v>236.0</c:v>
                </c:pt>
                <c:pt idx="1109">
                  <c:v>143.0</c:v>
                </c:pt>
                <c:pt idx="1110">
                  <c:v>93.0</c:v>
                </c:pt>
                <c:pt idx="1111">
                  <c:v>170.0</c:v>
                </c:pt>
                <c:pt idx="1112">
                  <c:v>191.0</c:v>
                </c:pt>
                <c:pt idx="1113">
                  <c:v>212.0</c:v>
                </c:pt>
                <c:pt idx="1114">
                  <c:v>65.0</c:v>
                </c:pt>
                <c:pt idx="1115">
                  <c:v>247.0</c:v>
                </c:pt>
                <c:pt idx="1116">
                  <c:v>97.0</c:v>
                </c:pt>
                <c:pt idx="1117">
                  <c:v>145.0</c:v>
                </c:pt>
                <c:pt idx="1118">
                  <c:v>166.0</c:v>
                </c:pt>
                <c:pt idx="1119">
                  <c:v>153.0</c:v>
                </c:pt>
                <c:pt idx="1120">
                  <c:v>133.0</c:v>
                </c:pt>
                <c:pt idx="1121">
                  <c:v>15.0</c:v>
                </c:pt>
                <c:pt idx="1122">
                  <c:v>167.0</c:v>
                </c:pt>
                <c:pt idx="1123">
                  <c:v>96.0</c:v>
                </c:pt>
                <c:pt idx="1124">
                  <c:v>113.0</c:v>
                </c:pt>
                <c:pt idx="1125">
                  <c:v>124.0</c:v>
                </c:pt>
                <c:pt idx="1126">
                  <c:v>30.0</c:v>
                </c:pt>
                <c:pt idx="1127">
                  <c:v>153.0</c:v>
                </c:pt>
                <c:pt idx="1128">
                  <c:v>161.0</c:v>
                </c:pt>
                <c:pt idx="1129">
                  <c:v>219.0</c:v>
                </c:pt>
                <c:pt idx="1130">
                  <c:v>148.0</c:v>
                </c:pt>
                <c:pt idx="1131">
                  <c:v>176.0</c:v>
                </c:pt>
                <c:pt idx="1132">
                  <c:v>288.0</c:v>
                </c:pt>
                <c:pt idx="1133">
                  <c:v>162.0</c:v>
                </c:pt>
                <c:pt idx="1134">
                  <c:v>167.0</c:v>
                </c:pt>
                <c:pt idx="1135">
                  <c:v>50.0</c:v>
                </c:pt>
                <c:pt idx="1136">
                  <c:v>356.0</c:v>
                </c:pt>
                <c:pt idx="1137">
                  <c:v>171.0</c:v>
                </c:pt>
                <c:pt idx="1138">
                  <c:v>114.0</c:v>
                </c:pt>
                <c:pt idx="1139">
                  <c:v>148.0</c:v>
                </c:pt>
                <c:pt idx="1140">
                  <c:v>208.0</c:v>
                </c:pt>
                <c:pt idx="1141">
                  <c:v>161.0</c:v>
                </c:pt>
                <c:pt idx="1142">
                  <c:v>101.0</c:v>
                </c:pt>
                <c:pt idx="1143">
                  <c:v>167.0</c:v>
                </c:pt>
                <c:pt idx="1144">
                  <c:v>109.0</c:v>
                </c:pt>
                <c:pt idx="1145">
                  <c:v>42.0</c:v>
                </c:pt>
                <c:pt idx="1146">
                  <c:v>207.0</c:v>
                </c:pt>
                <c:pt idx="1147">
                  <c:v>295.0</c:v>
                </c:pt>
                <c:pt idx="1148">
                  <c:v>210.0</c:v>
                </c:pt>
                <c:pt idx="1149">
                  <c:v>195.0</c:v>
                </c:pt>
                <c:pt idx="1150">
                  <c:v>186.0</c:v>
                </c:pt>
                <c:pt idx="1151">
                  <c:v>312.0</c:v>
                </c:pt>
                <c:pt idx="1152">
                  <c:v>167.0</c:v>
                </c:pt>
                <c:pt idx="1153">
                  <c:v>149.0</c:v>
                </c:pt>
                <c:pt idx="1154">
                  <c:v>132.0</c:v>
                </c:pt>
                <c:pt idx="1155">
                  <c:v>143.0</c:v>
                </c:pt>
                <c:pt idx="1156">
                  <c:v>130.0</c:v>
                </c:pt>
                <c:pt idx="1157">
                  <c:v>253.0</c:v>
                </c:pt>
                <c:pt idx="1158">
                  <c:v>102.0</c:v>
                </c:pt>
                <c:pt idx="1159">
                  <c:v>88.0</c:v>
                </c:pt>
                <c:pt idx="1160">
                  <c:v>156.0</c:v>
                </c:pt>
                <c:pt idx="1161">
                  <c:v>195.0</c:v>
                </c:pt>
                <c:pt idx="1162">
                  <c:v>91.0</c:v>
                </c:pt>
                <c:pt idx="1163">
                  <c:v>233.0</c:v>
                </c:pt>
                <c:pt idx="1164">
                  <c:v>148.0</c:v>
                </c:pt>
                <c:pt idx="1165">
                  <c:v>197.0</c:v>
                </c:pt>
                <c:pt idx="1166">
                  <c:v>207.0</c:v>
                </c:pt>
                <c:pt idx="1167">
                  <c:v>156.0</c:v>
                </c:pt>
                <c:pt idx="1168">
                  <c:v>192.0</c:v>
                </c:pt>
                <c:pt idx="1169">
                  <c:v>79.0</c:v>
                </c:pt>
                <c:pt idx="1170">
                  <c:v>100.0</c:v>
                </c:pt>
                <c:pt idx="1171">
                  <c:v>38.0</c:v>
                </c:pt>
                <c:pt idx="1172">
                  <c:v>284.0</c:v>
                </c:pt>
                <c:pt idx="1173">
                  <c:v>226.0</c:v>
                </c:pt>
                <c:pt idx="1174">
                  <c:v>191.0</c:v>
                </c:pt>
                <c:pt idx="1175">
                  <c:v>236.0</c:v>
                </c:pt>
                <c:pt idx="1176">
                  <c:v>240.0</c:v>
                </c:pt>
                <c:pt idx="1177">
                  <c:v>185.0</c:v>
                </c:pt>
                <c:pt idx="1178">
                  <c:v>143.0</c:v>
                </c:pt>
                <c:pt idx="1179">
                  <c:v>31.0</c:v>
                </c:pt>
                <c:pt idx="1180">
                  <c:v>114.0</c:v>
                </c:pt>
                <c:pt idx="1181">
                  <c:v>195.0</c:v>
                </c:pt>
                <c:pt idx="1182">
                  <c:v>123.0</c:v>
                </c:pt>
                <c:pt idx="1183">
                  <c:v>237.0</c:v>
                </c:pt>
                <c:pt idx="1184">
                  <c:v>29.0</c:v>
                </c:pt>
                <c:pt idx="1185">
                  <c:v>161.0</c:v>
                </c:pt>
                <c:pt idx="1186">
                  <c:v>240.0</c:v>
                </c:pt>
                <c:pt idx="1187">
                  <c:v>202.0</c:v>
                </c:pt>
                <c:pt idx="1188">
                  <c:v>128.0</c:v>
                </c:pt>
                <c:pt idx="1189">
                  <c:v>112.0</c:v>
                </c:pt>
                <c:pt idx="1190">
                  <c:v>149.0</c:v>
                </c:pt>
                <c:pt idx="1191">
                  <c:v>91.0</c:v>
                </c:pt>
                <c:pt idx="1192">
                  <c:v>206.0</c:v>
                </c:pt>
                <c:pt idx="1193">
                  <c:v>197.0</c:v>
                </c:pt>
                <c:pt idx="1194">
                  <c:v>251.0</c:v>
                </c:pt>
                <c:pt idx="1195">
                  <c:v>144.0</c:v>
                </c:pt>
                <c:pt idx="1196">
                  <c:v>179.0</c:v>
                </c:pt>
                <c:pt idx="1197">
                  <c:v>85.0</c:v>
                </c:pt>
                <c:pt idx="1198">
                  <c:v>115.0</c:v>
                </c:pt>
                <c:pt idx="1199">
                  <c:v>63.0</c:v>
                </c:pt>
                <c:pt idx="1200">
                  <c:v>160.0</c:v>
                </c:pt>
                <c:pt idx="1201">
                  <c:v>97.0</c:v>
                </c:pt>
                <c:pt idx="1202">
                  <c:v>200.0</c:v>
                </c:pt>
                <c:pt idx="1203">
                  <c:v>298.0</c:v>
                </c:pt>
                <c:pt idx="1204">
                  <c:v>96.0</c:v>
                </c:pt>
                <c:pt idx="1205">
                  <c:v>188.0</c:v>
                </c:pt>
                <c:pt idx="1206">
                  <c:v>59.0</c:v>
                </c:pt>
                <c:pt idx="1207">
                  <c:v>148.0</c:v>
                </c:pt>
                <c:pt idx="1208">
                  <c:v>88.0</c:v>
                </c:pt>
                <c:pt idx="1209">
                  <c:v>178.0</c:v>
                </c:pt>
                <c:pt idx="1210">
                  <c:v>141.0</c:v>
                </c:pt>
                <c:pt idx="1211">
                  <c:v>184.0</c:v>
                </c:pt>
                <c:pt idx="1212">
                  <c:v>204.0</c:v>
                </c:pt>
                <c:pt idx="1213">
                  <c:v>174.0</c:v>
                </c:pt>
                <c:pt idx="1214">
                  <c:v>68.0</c:v>
                </c:pt>
                <c:pt idx="1215">
                  <c:v>126.0</c:v>
                </c:pt>
                <c:pt idx="1216">
                  <c:v>238.0</c:v>
                </c:pt>
                <c:pt idx="1217">
                  <c:v>209.0</c:v>
                </c:pt>
                <c:pt idx="1218">
                  <c:v>219.0</c:v>
                </c:pt>
                <c:pt idx="1219">
                  <c:v>179.0</c:v>
                </c:pt>
                <c:pt idx="1220">
                  <c:v>88.0</c:v>
                </c:pt>
                <c:pt idx="1221">
                  <c:v>234.0</c:v>
                </c:pt>
                <c:pt idx="1222">
                  <c:v>98.0</c:v>
                </c:pt>
                <c:pt idx="1223">
                  <c:v>130.0</c:v>
                </c:pt>
                <c:pt idx="1224">
                  <c:v>134.0</c:v>
                </c:pt>
                <c:pt idx="1225">
                  <c:v>256.0</c:v>
                </c:pt>
                <c:pt idx="1226">
                  <c:v>156.0</c:v>
                </c:pt>
                <c:pt idx="1227">
                  <c:v>187.0</c:v>
                </c:pt>
                <c:pt idx="1228">
                  <c:v>126.0</c:v>
                </c:pt>
                <c:pt idx="1229">
                  <c:v>92.0</c:v>
                </c:pt>
                <c:pt idx="1230">
                  <c:v>292.0</c:v>
                </c:pt>
                <c:pt idx="1231">
                  <c:v>7.0</c:v>
                </c:pt>
                <c:pt idx="1232">
                  <c:v>97.0</c:v>
                </c:pt>
                <c:pt idx="1233">
                  <c:v>77.0</c:v>
                </c:pt>
                <c:pt idx="1234">
                  <c:v>115.0</c:v>
                </c:pt>
                <c:pt idx="1235">
                  <c:v>222.0</c:v>
                </c:pt>
                <c:pt idx="1236">
                  <c:v>215.0</c:v>
                </c:pt>
                <c:pt idx="1237">
                  <c:v>177.0</c:v>
                </c:pt>
                <c:pt idx="1238">
                  <c:v>158.0</c:v>
                </c:pt>
                <c:pt idx="1239">
                  <c:v>182.0</c:v>
                </c:pt>
                <c:pt idx="1240">
                  <c:v>231.0</c:v>
                </c:pt>
                <c:pt idx="1241">
                  <c:v>133.0</c:v>
                </c:pt>
                <c:pt idx="1242">
                  <c:v>59.0</c:v>
                </c:pt>
                <c:pt idx="1243">
                  <c:v>223.0</c:v>
                </c:pt>
                <c:pt idx="1244">
                  <c:v>135.0</c:v>
                </c:pt>
                <c:pt idx="1245">
                  <c:v>111.0</c:v>
                </c:pt>
                <c:pt idx="1246">
                  <c:v>205.0</c:v>
                </c:pt>
                <c:pt idx="1247">
                  <c:v>128.0</c:v>
                </c:pt>
                <c:pt idx="1248">
                  <c:v>166.0</c:v>
                </c:pt>
                <c:pt idx="1249">
                  <c:v>222.0</c:v>
                </c:pt>
                <c:pt idx="1250">
                  <c:v>151.0</c:v>
                </c:pt>
                <c:pt idx="1251">
                  <c:v>282.0</c:v>
                </c:pt>
                <c:pt idx="1252">
                  <c:v>234.0</c:v>
                </c:pt>
                <c:pt idx="1253">
                  <c:v>282.0</c:v>
                </c:pt>
                <c:pt idx="1254">
                  <c:v>53.0</c:v>
                </c:pt>
                <c:pt idx="1255">
                  <c:v>182.0</c:v>
                </c:pt>
                <c:pt idx="1256">
                  <c:v>143.0</c:v>
                </c:pt>
                <c:pt idx="1257">
                  <c:v>206.0</c:v>
                </c:pt>
                <c:pt idx="1258">
                  <c:v>159.0</c:v>
                </c:pt>
                <c:pt idx="1259">
                  <c:v>162.0</c:v>
                </c:pt>
                <c:pt idx="1260">
                  <c:v>229.0</c:v>
                </c:pt>
                <c:pt idx="1261">
                  <c:v>205.0</c:v>
                </c:pt>
                <c:pt idx="1262">
                  <c:v>130.0</c:v>
                </c:pt>
                <c:pt idx="1263">
                  <c:v>149.0</c:v>
                </c:pt>
                <c:pt idx="1264">
                  <c:v>102.0</c:v>
                </c:pt>
                <c:pt idx="1265">
                  <c:v>225.0</c:v>
                </c:pt>
                <c:pt idx="1266">
                  <c:v>135.0</c:v>
                </c:pt>
                <c:pt idx="1267">
                  <c:v>118.0</c:v>
                </c:pt>
                <c:pt idx="1268">
                  <c:v>156.0</c:v>
                </c:pt>
                <c:pt idx="1269">
                  <c:v>145.0</c:v>
                </c:pt>
                <c:pt idx="1270">
                  <c:v>86.0</c:v>
                </c:pt>
                <c:pt idx="1271">
                  <c:v>61.0</c:v>
                </c:pt>
                <c:pt idx="1272">
                  <c:v>241.0</c:v>
                </c:pt>
                <c:pt idx="1273">
                  <c:v>180.0</c:v>
                </c:pt>
                <c:pt idx="1274">
                  <c:v>92.0</c:v>
                </c:pt>
                <c:pt idx="1275">
                  <c:v>191.0</c:v>
                </c:pt>
                <c:pt idx="1276">
                  <c:v>195.0</c:v>
                </c:pt>
                <c:pt idx="1277">
                  <c:v>167.0</c:v>
                </c:pt>
                <c:pt idx="1278">
                  <c:v>167.0</c:v>
                </c:pt>
                <c:pt idx="1279">
                  <c:v>125.0</c:v>
                </c:pt>
                <c:pt idx="1280">
                  <c:v>169.0</c:v>
                </c:pt>
                <c:pt idx="1281">
                  <c:v>174.0</c:v>
                </c:pt>
                <c:pt idx="1282">
                  <c:v>72.0</c:v>
                </c:pt>
                <c:pt idx="1283">
                  <c:v>64.0</c:v>
                </c:pt>
                <c:pt idx="1284">
                  <c:v>12.0</c:v>
                </c:pt>
                <c:pt idx="1285">
                  <c:v>161.0</c:v>
                </c:pt>
                <c:pt idx="1286">
                  <c:v>144.0</c:v>
                </c:pt>
                <c:pt idx="1287">
                  <c:v>272.0</c:v>
                </c:pt>
                <c:pt idx="1288">
                  <c:v>134.0</c:v>
                </c:pt>
                <c:pt idx="1289">
                  <c:v>134.0</c:v>
                </c:pt>
                <c:pt idx="1290">
                  <c:v>75.0</c:v>
                </c:pt>
                <c:pt idx="1291">
                  <c:v>125.0</c:v>
                </c:pt>
                <c:pt idx="1292">
                  <c:v>176.0</c:v>
                </c:pt>
                <c:pt idx="1293">
                  <c:v>160.0</c:v>
                </c:pt>
                <c:pt idx="1294">
                  <c:v>196.0</c:v>
                </c:pt>
                <c:pt idx="1295">
                  <c:v>161.0</c:v>
                </c:pt>
                <c:pt idx="1296">
                  <c:v>228.0</c:v>
                </c:pt>
                <c:pt idx="1297">
                  <c:v>-10.0</c:v>
                </c:pt>
                <c:pt idx="1298">
                  <c:v>129.0</c:v>
                </c:pt>
                <c:pt idx="1299">
                  <c:v>134.0</c:v>
                </c:pt>
                <c:pt idx="1300">
                  <c:v>108.0</c:v>
                </c:pt>
                <c:pt idx="1301">
                  <c:v>147.0</c:v>
                </c:pt>
                <c:pt idx="1302">
                  <c:v>162.0</c:v>
                </c:pt>
                <c:pt idx="1303">
                  <c:v>166.0</c:v>
                </c:pt>
                <c:pt idx="1304">
                  <c:v>122.0</c:v>
                </c:pt>
                <c:pt idx="1305">
                  <c:v>173.0</c:v>
                </c:pt>
                <c:pt idx="1306">
                  <c:v>167.0</c:v>
                </c:pt>
                <c:pt idx="1307">
                  <c:v>134.0</c:v>
                </c:pt>
                <c:pt idx="1308">
                  <c:v>155.0</c:v>
                </c:pt>
                <c:pt idx="1309">
                  <c:v>107.0</c:v>
                </c:pt>
                <c:pt idx="1310">
                  <c:v>191.0</c:v>
                </c:pt>
                <c:pt idx="1311">
                  <c:v>22.0</c:v>
                </c:pt>
                <c:pt idx="1312">
                  <c:v>72.0</c:v>
                </c:pt>
                <c:pt idx="1313">
                  <c:v>76.0</c:v>
                </c:pt>
                <c:pt idx="1314">
                  <c:v>119.0</c:v>
                </c:pt>
                <c:pt idx="1315">
                  <c:v>130.0</c:v>
                </c:pt>
                <c:pt idx="1316">
                  <c:v>115.0</c:v>
                </c:pt>
                <c:pt idx="1317">
                  <c:v>94.0</c:v>
                </c:pt>
                <c:pt idx="1318">
                  <c:v>209.0</c:v>
                </c:pt>
                <c:pt idx="1319">
                  <c:v>207.0</c:v>
                </c:pt>
                <c:pt idx="1320">
                  <c:v>112.0</c:v>
                </c:pt>
                <c:pt idx="1321">
                  <c:v>129.0</c:v>
                </c:pt>
                <c:pt idx="1322">
                  <c:v>15.0</c:v>
                </c:pt>
                <c:pt idx="1323">
                  <c:v>159.0</c:v>
                </c:pt>
                <c:pt idx="1324">
                  <c:v>94.0</c:v>
                </c:pt>
                <c:pt idx="1325">
                  <c:v>116.0</c:v>
                </c:pt>
                <c:pt idx="1326">
                  <c:v>172.0</c:v>
                </c:pt>
                <c:pt idx="1327">
                  <c:v>108.0</c:v>
                </c:pt>
                <c:pt idx="1328">
                  <c:v>67.0</c:v>
                </c:pt>
                <c:pt idx="1329">
                  <c:v>105.0</c:v>
                </c:pt>
                <c:pt idx="1330">
                  <c:v>166.0</c:v>
                </c:pt>
                <c:pt idx="1331">
                  <c:v>193.0</c:v>
                </c:pt>
                <c:pt idx="1332">
                  <c:v>181.0</c:v>
                </c:pt>
                <c:pt idx="1333">
                  <c:v>445.0</c:v>
                </c:pt>
                <c:pt idx="1334">
                  <c:v>186.0</c:v>
                </c:pt>
                <c:pt idx="1335">
                  <c:v>175.0</c:v>
                </c:pt>
                <c:pt idx="1336">
                  <c:v>120.0</c:v>
                </c:pt>
                <c:pt idx="1337">
                  <c:v>79.0</c:v>
                </c:pt>
                <c:pt idx="1338">
                  <c:v>207.0</c:v>
                </c:pt>
                <c:pt idx="1339">
                  <c:v>66.0</c:v>
                </c:pt>
                <c:pt idx="1340">
                  <c:v>81.0</c:v>
                </c:pt>
                <c:pt idx="1341">
                  <c:v>198.0</c:v>
                </c:pt>
                <c:pt idx="1342">
                  <c:v>200.0</c:v>
                </c:pt>
                <c:pt idx="1343">
                  <c:v>198.0</c:v>
                </c:pt>
                <c:pt idx="1344">
                  <c:v>120.0</c:v>
                </c:pt>
                <c:pt idx="1345">
                  <c:v>168.0</c:v>
                </c:pt>
                <c:pt idx="1346">
                  <c:v>189.0</c:v>
                </c:pt>
                <c:pt idx="1347">
                  <c:v>95.0</c:v>
                </c:pt>
                <c:pt idx="1348">
                  <c:v>222.0</c:v>
                </c:pt>
                <c:pt idx="1349">
                  <c:v>92.0</c:v>
                </c:pt>
                <c:pt idx="1350">
                  <c:v>151.0</c:v>
                </c:pt>
                <c:pt idx="1351">
                  <c:v>93.0</c:v>
                </c:pt>
                <c:pt idx="1352">
                  <c:v>150.0</c:v>
                </c:pt>
                <c:pt idx="1353">
                  <c:v>130.0</c:v>
                </c:pt>
                <c:pt idx="1354">
                  <c:v>175.0</c:v>
                </c:pt>
                <c:pt idx="1355">
                  <c:v>137.0</c:v>
                </c:pt>
                <c:pt idx="1356">
                  <c:v>131.0</c:v>
                </c:pt>
                <c:pt idx="1357">
                  <c:v>163.0</c:v>
                </c:pt>
                <c:pt idx="1358">
                  <c:v>212.0</c:v>
                </c:pt>
                <c:pt idx="1359">
                  <c:v>177.0</c:v>
                </c:pt>
                <c:pt idx="1360">
                  <c:v>110.0</c:v>
                </c:pt>
                <c:pt idx="1361">
                  <c:v>117.0</c:v>
                </c:pt>
                <c:pt idx="1362">
                  <c:v>189.0</c:v>
                </c:pt>
                <c:pt idx="1363">
                  <c:v>237.0</c:v>
                </c:pt>
                <c:pt idx="1364">
                  <c:v>136.0</c:v>
                </c:pt>
                <c:pt idx="1365">
                  <c:v>105.0</c:v>
                </c:pt>
                <c:pt idx="1366">
                  <c:v>82.0</c:v>
                </c:pt>
                <c:pt idx="1367">
                  <c:v>137.0</c:v>
                </c:pt>
                <c:pt idx="1368">
                  <c:v>79.0</c:v>
                </c:pt>
                <c:pt idx="1369">
                  <c:v>81.0</c:v>
                </c:pt>
                <c:pt idx="1370">
                  <c:v>209.0</c:v>
                </c:pt>
                <c:pt idx="1371">
                  <c:v>84.0</c:v>
                </c:pt>
                <c:pt idx="1372">
                  <c:v>151.0</c:v>
                </c:pt>
                <c:pt idx="1373">
                  <c:v>133.0</c:v>
                </c:pt>
                <c:pt idx="1374">
                  <c:v>146.0</c:v>
                </c:pt>
                <c:pt idx="1375">
                  <c:v>69.0</c:v>
                </c:pt>
                <c:pt idx="1376">
                  <c:v>176.0</c:v>
                </c:pt>
                <c:pt idx="1377">
                  <c:v>180.0</c:v>
                </c:pt>
                <c:pt idx="1378">
                  <c:v>38.0</c:v>
                </c:pt>
                <c:pt idx="1379">
                  <c:v>103.0</c:v>
                </c:pt>
                <c:pt idx="1380">
                  <c:v>98.0</c:v>
                </c:pt>
                <c:pt idx="1381">
                  <c:v>109.0</c:v>
                </c:pt>
                <c:pt idx="1382">
                  <c:v>185.0</c:v>
                </c:pt>
                <c:pt idx="1383">
                  <c:v>256.0</c:v>
                </c:pt>
                <c:pt idx="1384">
                  <c:v>241.0</c:v>
                </c:pt>
                <c:pt idx="1385">
                  <c:v>140.0</c:v>
                </c:pt>
                <c:pt idx="1386">
                  <c:v>102.0</c:v>
                </c:pt>
                <c:pt idx="1387">
                  <c:v>100.0</c:v>
                </c:pt>
                <c:pt idx="1388">
                  <c:v>130.0</c:v>
                </c:pt>
                <c:pt idx="1389">
                  <c:v>157.0</c:v>
                </c:pt>
                <c:pt idx="1390">
                  <c:v>95.0</c:v>
                </c:pt>
                <c:pt idx="1391">
                  <c:v>99.0</c:v>
                </c:pt>
                <c:pt idx="1392">
                  <c:v>93.0</c:v>
                </c:pt>
                <c:pt idx="1393">
                  <c:v>295.0</c:v>
                </c:pt>
                <c:pt idx="1394">
                  <c:v>89.0</c:v>
                </c:pt>
                <c:pt idx="1395">
                  <c:v>111.0</c:v>
                </c:pt>
                <c:pt idx="1396">
                  <c:v>147.0</c:v>
                </c:pt>
                <c:pt idx="1397">
                  <c:v>65.0</c:v>
                </c:pt>
                <c:pt idx="1398">
                  <c:v>61.0</c:v>
                </c:pt>
                <c:pt idx="1399">
                  <c:v>161.0</c:v>
                </c:pt>
                <c:pt idx="1400">
                  <c:v>84.0</c:v>
                </c:pt>
                <c:pt idx="1401">
                  <c:v>-27.0</c:v>
                </c:pt>
                <c:pt idx="1402">
                  <c:v>-6.0</c:v>
                </c:pt>
                <c:pt idx="1403">
                  <c:v>68.0</c:v>
                </c:pt>
                <c:pt idx="1404">
                  <c:v>14.0</c:v>
                </c:pt>
                <c:pt idx="1405">
                  <c:v>64.0</c:v>
                </c:pt>
                <c:pt idx="1406">
                  <c:v>238.0</c:v>
                </c:pt>
                <c:pt idx="1407">
                  <c:v>175.0</c:v>
                </c:pt>
                <c:pt idx="1408">
                  <c:v>76.0</c:v>
                </c:pt>
                <c:pt idx="1409">
                  <c:v>143.0</c:v>
                </c:pt>
                <c:pt idx="1410">
                  <c:v>225.0</c:v>
                </c:pt>
                <c:pt idx="1411">
                  <c:v>214.0</c:v>
                </c:pt>
                <c:pt idx="1412">
                  <c:v>122.0</c:v>
                </c:pt>
                <c:pt idx="1413">
                  <c:v>136.0</c:v>
                </c:pt>
                <c:pt idx="1414">
                  <c:v>222.0</c:v>
                </c:pt>
                <c:pt idx="1415">
                  <c:v>274.0</c:v>
                </c:pt>
                <c:pt idx="1416">
                  <c:v>117.0</c:v>
                </c:pt>
                <c:pt idx="1417">
                  <c:v>35.0</c:v>
                </c:pt>
                <c:pt idx="1418">
                  <c:v>86.0</c:v>
                </c:pt>
                <c:pt idx="1419">
                  <c:v>168.0</c:v>
                </c:pt>
                <c:pt idx="1420">
                  <c:v>92.0</c:v>
                </c:pt>
                <c:pt idx="1421">
                  <c:v>-86.0</c:v>
                </c:pt>
                <c:pt idx="1422">
                  <c:v>43.0</c:v>
                </c:pt>
                <c:pt idx="1423">
                  <c:v>124.0</c:v>
                </c:pt>
                <c:pt idx="1424">
                  <c:v>119.0</c:v>
                </c:pt>
                <c:pt idx="1425">
                  <c:v>115.0</c:v>
                </c:pt>
                <c:pt idx="1426">
                  <c:v>67.0</c:v>
                </c:pt>
                <c:pt idx="1427">
                  <c:v>46.0</c:v>
                </c:pt>
                <c:pt idx="1428">
                  <c:v>113.0</c:v>
                </c:pt>
                <c:pt idx="1429">
                  <c:v>198.0</c:v>
                </c:pt>
                <c:pt idx="1430">
                  <c:v>145.0</c:v>
                </c:pt>
                <c:pt idx="1431">
                  <c:v>42.0</c:v>
                </c:pt>
                <c:pt idx="1432">
                  <c:v>74.0</c:v>
                </c:pt>
                <c:pt idx="1433">
                  <c:v>138.0</c:v>
                </c:pt>
                <c:pt idx="1434">
                  <c:v>31.0</c:v>
                </c:pt>
                <c:pt idx="1435">
                  <c:v>70.0</c:v>
                </c:pt>
                <c:pt idx="1436">
                  <c:v>168.0</c:v>
                </c:pt>
                <c:pt idx="1437">
                  <c:v>72.0</c:v>
                </c:pt>
                <c:pt idx="1438">
                  <c:v>126.0</c:v>
                </c:pt>
                <c:pt idx="1439">
                  <c:v>136.0</c:v>
                </c:pt>
                <c:pt idx="1440">
                  <c:v>90.0</c:v>
                </c:pt>
                <c:pt idx="1441">
                  <c:v>58.0</c:v>
                </c:pt>
                <c:pt idx="1442">
                  <c:v>194.0</c:v>
                </c:pt>
                <c:pt idx="1443">
                  <c:v>76.0</c:v>
                </c:pt>
                <c:pt idx="1444">
                  <c:v>120.0</c:v>
                </c:pt>
                <c:pt idx="1445">
                  <c:v>158.0</c:v>
                </c:pt>
                <c:pt idx="1446">
                  <c:v>109.0</c:v>
                </c:pt>
                <c:pt idx="1447">
                  <c:v>92.0</c:v>
                </c:pt>
                <c:pt idx="1448">
                  <c:v>53.0</c:v>
                </c:pt>
                <c:pt idx="1449">
                  <c:v>77.0</c:v>
                </c:pt>
                <c:pt idx="1450">
                  <c:v>112.0</c:v>
                </c:pt>
                <c:pt idx="1451">
                  <c:v>104.0</c:v>
                </c:pt>
                <c:pt idx="1452">
                  <c:v>111.0</c:v>
                </c:pt>
                <c:pt idx="1453">
                  <c:v>48.0</c:v>
                </c:pt>
                <c:pt idx="1454">
                  <c:v>99.0</c:v>
                </c:pt>
                <c:pt idx="1455">
                  <c:v>120.0</c:v>
                </c:pt>
                <c:pt idx="1456">
                  <c:v>45.0</c:v>
                </c:pt>
                <c:pt idx="1457">
                  <c:v>104.0</c:v>
                </c:pt>
                <c:pt idx="1458">
                  <c:v>44.0</c:v>
                </c:pt>
                <c:pt idx="1459">
                  <c:v>148.0</c:v>
                </c:pt>
                <c:pt idx="1460">
                  <c:v>82.0</c:v>
                </c:pt>
                <c:pt idx="1461">
                  <c:v>-42.0</c:v>
                </c:pt>
                <c:pt idx="1462">
                  <c:v>150.0</c:v>
                </c:pt>
                <c:pt idx="1463">
                  <c:v>206.0</c:v>
                </c:pt>
                <c:pt idx="1464">
                  <c:v>108.0</c:v>
                </c:pt>
                <c:pt idx="1465">
                  <c:v>63.0</c:v>
                </c:pt>
                <c:pt idx="1466">
                  <c:v>85.0</c:v>
                </c:pt>
                <c:pt idx="1467">
                  <c:v>178.0</c:v>
                </c:pt>
                <c:pt idx="1468">
                  <c:v>199.0</c:v>
                </c:pt>
                <c:pt idx="1469">
                  <c:v>89.0</c:v>
                </c:pt>
                <c:pt idx="1470">
                  <c:v>210.0</c:v>
                </c:pt>
                <c:pt idx="1471">
                  <c:v>180.0</c:v>
                </c:pt>
                <c:pt idx="1472">
                  <c:v>19.0</c:v>
                </c:pt>
                <c:pt idx="1473">
                  <c:v>126.0</c:v>
                </c:pt>
                <c:pt idx="1474">
                  <c:v>95.0</c:v>
                </c:pt>
                <c:pt idx="1475">
                  <c:v>101.0</c:v>
                </c:pt>
                <c:pt idx="1476">
                  <c:v>78.0</c:v>
                </c:pt>
                <c:pt idx="1477">
                  <c:v>27.0</c:v>
                </c:pt>
                <c:pt idx="1478">
                  <c:v>109.0</c:v>
                </c:pt>
                <c:pt idx="1479">
                  <c:v>12.0</c:v>
                </c:pt>
                <c:pt idx="1480">
                  <c:v>3.0</c:v>
                </c:pt>
                <c:pt idx="1481">
                  <c:v>54.0</c:v>
                </c:pt>
                <c:pt idx="1482">
                  <c:v>105.0</c:v>
                </c:pt>
                <c:pt idx="1483">
                  <c:v>206.0</c:v>
                </c:pt>
                <c:pt idx="1484">
                  <c:v>152.0</c:v>
                </c:pt>
                <c:pt idx="1485">
                  <c:v>155.0</c:v>
                </c:pt>
                <c:pt idx="1486">
                  <c:v>315.0</c:v>
                </c:pt>
                <c:pt idx="1487">
                  <c:v>101.0</c:v>
                </c:pt>
                <c:pt idx="1488">
                  <c:v>54.0</c:v>
                </c:pt>
                <c:pt idx="1489">
                  <c:v>123.0</c:v>
                </c:pt>
                <c:pt idx="1490">
                  <c:v>291.0</c:v>
                </c:pt>
                <c:pt idx="1491">
                  <c:v>103.0</c:v>
                </c:pt>
                <c:pt idx="1492">
                  <c:v>113.0</c:v>
                </c:pt>
                <c:pt idx="1493">
                  <c:v>163.0</c:v>
                </c:pt>
                <c:pt idx="1494">
                  <c:v>114.0</c:v>
                </c:pt>
                <c:pt idx="1495">
                  <c:v>129.0</c:v>
                </c:pt>
                <c:pt idx="1496">
                  <c:v>220.0</c:v>
                </c:pt>
                <c:pt idx="1497">
                  <c:v>236.0</c:v>
                </c:pt>
                <c:pt idx="1498">
                  <c:v>5.0</c:v>
                </c:pt>
                <c:pt idx="1499">
                  <c:v>135.0</c:v>
                </c:pt>
                <c:pt idx="1500">
                  <c:v>66.0</c:v>
                </c:pt>
                <c:pt idx="1501">
                  <c:v>102.0</c:v>
                </c:pt>
                <c:pt idx="1502">
                  <c:v>74.0</c:v>
                </c:pt>
                <c:pt idx="1503">
                  <c:v>182.0</c:v>
                </c:pt>
                <c:pt idx="1504">
                  <c:v>141.0</c:v>
                </c:pt>
                <c:pt idx="1505">
                  <c:v>19.0</c:v>
                </c:pt>
                <c:pt idx="1506">
                  <c:v>97.0</c:v>
                </c:pt>
                <c:pt idx="1507">
                  <c:v>121.0</c:v>
                </c:pt>
                <c:pt idx="1508">
                  <c:v>214.0</c:v>
                </c:pt>
                <c:pt idx="1509">
                  <c:v>19.0</c:v>
                </c:pt>
                <c:pt idx="1510">
                  <c:v>23.0</c:v>
                </c:pt>
                <c:pt idx="1511">
                  <c:v>81.0</c:v>
                </c:pt>
                <c:pt idx="1512">
                  <c:v>182.0</c:v>
                </c:pt>
                <c:pt idx="1513">
                  <c:v>197.0</c:v>
                </c:pt>
                <c:pt idx="1514">
                  <c:v>198.0</c:v>
                </c:pt>
                <c:pt idx="1515">
                  <c:v>174.0</c:v>
                </c:pt>
                <c:pt idx="1516">
                  <c:v>119.0</c:v>
                </c:pt>
                <c:pt idx="1517">
                  <c:v>111.0</c:v>
                </c:pt>
                <c:pt idx="1518">
                  <c:v>194.0</c:v>
                </c:pt>
                <c:pt idx="1519">
                  <c:v>49.0</c:v>
                </c:pt>
                <c:pt idx="1520">
                  <c:v>139.0</c:v>
                </c:pt>
                <c:pt idx="1521">
                  <c:v>101.0</c:v>
                </c:pt>
                <c:pt idx="1522">
                  <c:v>133.0</c:v>
                </c:pt>
                <c:pt idx="1523">
                  <c:v>136.0</c:v>
                </c:pt>
                <c:pt idx="1524">
                  <c:v>185.0</c:v>
                </c:pt>
                <c:pt idx="1525">
                  <c:v>166.0</c:v>
                </c:pt>
                <c:pt idx="1526">
                  <c:v>57.0</c:v>
                </c:pt>
                <c:pt idx="1527">
                  <c:v>108.0</c:v>
                </c:pt>
                <c:pt idx="1528">
                  <c:v>169.0</c:v>
                </c:pt>
                <c:pt idx="1529">
                  <c:v>119.0</c:v>
                </c:pt>
                <c:pt idx="1530">
                  <c:v>110.0</c:v>
                </c:pt>
                <c:pt idx="1531">
                  <c:v>141.0</c:v>
                </c:pt>
                <c:pt idx="1532">
                  <c:v>101.0</c:v>
                </c:pt>
                <c:pt idx="1533">
                  <c:v>151.0</c:v>
                </c:pt>
                <c:pt idx="1534">
                  <c:v>104.0</c:v>
                </c:pt>
                <c:pt idx="1535">
                  <c:v>107.0</c:v>
                </c:pt>
                <c:pt idx="1536">
                  <c:v>93.0</c:v>
                </c:pt>
                <c:pt idx="1537">
                  <c:v>75.0</c:v>
                </c:pt>
                <c:pt idx="1538">
                  <c:v>138.0</c:v>
                </c:pt>
                <c:pt idx="1539">
                  <c:v>-37.0</c:v>
                </c:pt>
                <c:pt idx="1540">
                  <c:v>63.0</c:v>
                </c:pt>
                <c:pt idx="1541">
                  <c:v>167.0</c:v>
                </c:pt>
                <c:pt idx="1542">
                  <c:v>102.0</c:v>
                </c:pt>
                <c:pt idx="1543">
                  <c:v>45.0</c:v>
                </c:pt>
                <c:pt idx="1544">
                  <c:v>65.0</c:v>
                </c:pt>
                <c:pt idx="1545">
                  <c:v>78.0</c:v>
                </c:pt>
                <c:pt idx="1546">
                  <c:v>153.0</c:v>
                </c:pt>
                <c:pt idx="1547">
                  <c:v>75.0</c:v>
                </c:pt>
                <c:pt idx="1548">
                  <c:v>107.0</c:v>
                </c:pt>
                <c:pt idx="1549">
                  <c:v>169.0</c:v>
                </c:pt>
                <c:pt idx="1550">
                  <c:v>145.0</c:v>
                </c:pt>
                <c:pt idx="1551">
                  <c:v>61.0</c:v>
                </c:pt>
                <c:pt idx="1552">
                  <c:v>177.0</c:v>
                </c:pt>
                <c:pt idx="1553">
                  <c:v>99.0</c:v>
                </c:pt>
                <c:pt idx="1554">
                  <c:v>5.0</c:v>
                </c:pt>
                <c:pt idx="1555">
                  <c:v>130.0</c:v>
                </c:pt>
                <c:pt idx="1556">
                  <c:v>71.0</c:v>
                </c:pt>
                <c:pt idx="1557">
                  <c:v>134.0</c:v>
                </c:pt>
                <c:pt idx="1558">
                  <c:v>-39.0</c:v>
                </c:pt>
                <c:pt idx="1559">
                  <c:v>105.0</c:v>
                </c:pt>
                <c:pt idx="1560">
                  <c:v>93.0</c:v>
                </c:pt>
                <c:pt idx="1561">
                  <c:v>197.0</c:v>
                </c:pt>
                <c:pt idx="1562">
                  <c:v>152.0</c:v>
                </c:pt>
                <c:pt idx="1563">
                  <c:v>103.0</c:v>
                </c:pt>
                <c:pt idx="1564">
                  <c:v>29.0</c:v>
                </c:pt>
                <c:pt idx="1565">
                  <c:v>80.0</c:v>
                </c:pt>
                <c:pt idx="1566">
                  <c:v>54.0</c:v>
                </c:pt>
                <c:pt idx="1567">
                  <c:v>46.0</c:v>
                </c:pt>
                <c:pt idx="1568">
                  <c:v>-7.0</c:v>
                </c:pt>
                <c:pt idx="1569">
                  <c:v>152.0</c:v>
                </c:pt>
                <c:pt idx="1570">
                  <c:v>24.0</c:v>
                </c:pt>
                <c:pt idx="1571">
                  <c:v>91.0</c:v>
                </c:pt>
                <c:pt idx="1572">
                  <c:v>86.0</c:v>
                </c:pt>
                <c:pt idx="1573">
                  <c:v>53.0</c:v>
                </c:pt>
                <c:pt idx="1574">
                  <c:v>-25.0</c:v>
                </c:pt>
                <c:pt idx="1575">
                  <c:v>120.0</c:v>
                </c:pt>
                <c:pt idx="1576">
                  <c:v>128.0</c:v>
                </c:pt>
                <c:pt idx="1577">
                  <c:v>94.0</c:v>
                </c:pt>
                <c:pt idx="1578">
                  <c:v>18.0</c:v>
                </c:pt>
                <c:pt idx="1579">
                  <c:v>-9.0</c:v>
                </c:pt>
                <c:pt idx="1580">
                  <c:v>89.0</c:v>
                </c:pt>
                <c:pt idx="1581">
                  <c:v>108.0</c:v>
                </c:pt>
                <c:pt idx="1582">
                  <c:v>102.0</c:v>
                </c:pt>
                <c:pt idx="1583">
                  <c:v>193.0</c:v>
                </c:pt>
                <c:pt idx="1584">
                  <c:v>132.0</c:v>
                </c:pt>
                <c:pt idx="1585">
                  <c:v>159.0</c:v>
                </c:pt>
                <c:pt idx="1586">
                  <c:v>26.0</c:v>
                </c:pt>
                <c:pt idx="1587">
                  <c:v>52.0</c:v>
                </c:pt>
                <c:pt idx="1588">
                  <c:v>70.0</c:v>
                </c:pt>
                <c:pt idx="1589">
                  <c:v>82.0</c:v>
                </c:pt>
                <c:pt idx="1590">
                  <c:v>93.0</c:v>
                </c:pt>
                <c:pt idx="1591">
                  <c:v>14.0</c:v>
                </c:pt>
                <c:pt idx="1592">
                  <c:v>40.0</c:v>
                </c:pt>
                <c:pt idx="1593">
                  <c:v>159.0</c:v>
                </c:pt>
                <c:pt idx="1594">
                  <c:v>112.0</c:v>
                </c:pt>
                <c:pt idx="1595">
                  <c:v>117.0</c:v>
                </c:pt>
                <c:pt idx="1596">
                  <c:v>70.0</c:v>
                </c:pt>
                <c:pt idx="1597">
                  <c:v>46.0</c:v>
                </c:pt>
                <c:pt idx="1598">
                  <c:v>20.0</c:v>
                </c:pt>
                <c:pt idx="1599">
                  <c:v>80.0</c:v>
                </c:pt>
                <c:pt idx="1600">
                  <c:v>107.0</c:v>
                </c:pt>
                <c:pt idx="1601">
                  <c:v>52.0</c:v>
                </c:pt>
                <c:pt idx="1602">
                  <c:v>53.0</c:v>
                </c:pt>
                <c:pt idx="1603">
                  <c:v>86.0</c:v>
                </c:pt>
                <c:pt idx="1604">
                  <c:v>151.0</c:v>
                </c:pt>
                <c:pt idx="1605">
                  <c:v>19.0</c:v>
                </c:pt>
                <c:pt idx="1606">
                  <c:v>137.0</c:v>
                </c:pt>
                <c:pt idx="1607">
                  <c:v>133.0</c:v>
                </c:pt>
                <c:pt idx="1608">
                  <c:v>101.0</c:v>
                </c:pt>
                <c:pt idx="1609">
                  <c:v>141.0</c:v>
                </c:pt>
                <c:pt idx="1610">
                  <c:v>108.0</c:v>
                </c:pt>
                <c:pt idx="1611">
                  <c:v>148.0</c:v>
                </c:pt>
                <c:pt idx="1612">
                  <c:v>40.0</c:v>
                </c:pt>
                <c:pt idx="1613">
                  <c:v>104.0</c:v>
                </c:pt>
                <c:pt idx="1614">
                  <c:v>63.0</c:v>
                </c:pt>
                <c:pt idx="1615">
                  <c:v>182.0</c:v>
                </c:pt>
                <c:pt idx="1616">
                  <c:v>108.0</c:v>
                </c:pt>
                <c:pt idx="1617">
                  <c:v>126.0</c:v>
                </c:pt>
                <c:pt idx="1618">
                  <c:v>13.0</c:v>
                </c:pt>
                <c:pt idx="1619">
                  <c:v>79.0</c:v>
                </c:pt>
                <c:pt idx="1620">
                  <c:v>51.0</c:v>
                </c:pt>
                <c:pt idx="1621">
                  <c:v>-109.0</c:v>
                </c:pt>
                <c:pt idx="1622">
                  <c:v>27.0</c:v>
                </c:pt>
                <c:pt idx="1623">
                  <c:v>129.0</c:v>
                </c:pt>
                <c:pt idx="1624">
                  <c:v>59.0</c:v>
                </c:pt>
                <c:pt idx="1625">
                  <c:v>52.0</c:v>
                </c:pt>
                <c:pt idx="1626">
                  <c:v>38.0</c:v>
                </c:pt>
                <c:pt idx="1627">
                  <c:v>54.0</c:v>
                </c:pt>
                <c:pt idx="1628">
                  <c:v>66.0</c:v>
                </c:pt>
                <c:pt idx="1629">
                  <c:v>-14.0</c:v>
                </c:pt>
                <c:pt idx="1630">
                  <c:v>114.0</c:v>
                </c:pt>
                <c:pt idx="1631">
                  <c:v>102.0</c:v>
                </c:pt>
                <c:pt idx="1632">
                  <c:v>63.0</c:v>
                </c:pt>
                <c:pt idx="1633">
                  <c:v>101.0</c:v>
                </c:pt>
                <c:pt idx="1634">
                  <c:v>121.0</c:v>
                </c:pt>
                <c:pt idx="1635">
                  <c:v>165.0</c:v>
                </c:pt>
                <c:pt idx="1636">
                  <c:v>73.0</c:v>
                </c:pt>
                <c:pt idx="1637">
                  <c:v>71.0</c:v>
                </c:pt>
                <c:pt idx="1638">
                  <c:v>119.0</c:v>
                </c:pt>
                <c:pt idx="1639">
                  <c:v>115.0</c:v>
                </c:pt>
                <c:pt idx="1640">
                  <c:v>56.0</c:v>
                </c:pt>
                <c:pt idx="1641">
                  <c:v>-14.0</c:v>
                </c:pt>
                <c:pt idx="1642">
                  <c:v>117.0</c:v>
                </c:pt>
                <c:pt idx="1643">
                  <c:v>112.0</c:v>
                </c:pt>
                <c:pt idx="1644">
                  <c:v>53.0</c:v>
                </c:pt>
                <c:pt idx="1645">
                  <c:v>145.0</c:v>
                </c:pt>
                <c:pt idx="1646">
                  <c:v>64.0</c:v>
                </c:pt>
                <c:pt idx="1647">
                  <c:v>85.0</c:v>
                </c:pt>
                <c:pt idx="1648">
                  <c:v>85.0</c:v>
                </c:pt>
                <c:pt idx="1649">
                  <c:v>57.0</c:v>
                </c:pt>
                <c:pt idx="1650">
                  <c:v>93.0</c:v>
                </c:pt>
                <c:pt idx="1651">
                  <c:v>29.0</c:v>
                </c:pt>
                <c:pt idx="1652">
                  <c:v>24.0</c:v>
                </c:pt>
                <c:pt idx="1653">
                  <c:v>100.0</c:v>
                </c:pt>
                <c:pt idx="1654">
                  <c:v>-76.0</c:v>
                </c:pt>
                <c:pt idx="1655">
                  <c:v>-31.0</c:v>
                </c:pt>
                <c:pt idx="1656">
                  <c:v>24.0</c:v>
                </c:pt>
                <c:pt idx="1657">
                  <c:v>40.0</c:v>
                </c:pt>
                <c:pt idx="1658">
                  <c:v>96.0</c:v>
                </c:pt>
                <c:pt idx="1659">
                  <c:v>32.0</c:v>
                </c:pt>
                <c:pt idx="1660">
                  <c:v>107.0</c:v>
                </c:pt>
                <c:pt idx="1661">
                  <c:v>106.0</c:v>
                </c:pt>
                <c:pt idx="1662">
                  <c:v>88.0</c:v>
                </c:pt>
                <c:pt idx="1663">
                  <c:v>16.0</c:v>
                </c:pt>
                <c:pt idx="1664">
                  <c:v>126.0</c:v>
                </c:pt>
                <c:pt idx="1665">
                  <c:v>44.0</c:v>
                </c:pt>
                <c:pt idx="1666">
                  <c:v>-89.0</c:v>
                </c:pt>
                <c:pt idx="1667">
                  <c:v>37.0</c:v>
                </c:pt>
                <c:pt idx="1668">
                  <c:v>38.0</c:v>
                </c:pt>
                <c:pt idx="1669">
                  <c:v>-13.0</c:v>
                </c:pt>
                <c:pt idx="1670">
                  <c:v>88.0</c:v>
                </c:pt>
                <c:pt idx="1671">
                  <c:v>100.0</c:v>
                </c:pt>
                <c:pt idx="1672">
                  <c:v>165.0</c:v>
                </c:pt>
                <c:pt idx="1673">
                  <c:v>76.0</c:v>
                </c:pt>
                <c:pt idx="1674">
                  <c:v>-10.0</c:v>
                </c:pt>
                <c:pt idx="1675">
                  <c:v>26.0</c:v>
                </c:pt>
                <c:pt idx="1676">
                  <c:v>80.0</c:v>
                </c:pt>
                <c:pt idx="1677">
                  <c:v>113.0</c:v>
                </c:pt>
                <c:pt idx="1678">
                  <c:v>130.0</c:v>
                </c:pt>
                <c:pt idx="1679">
                  <c:v>12.0</c:v>
                </c:pt>
                <c:pt idx="1680">
                  <c:v>80.0</c:v>
                </c:pt>
                <c:pt idx="1681">
                  <c:v>101.0</c:v>
                </c:pt>
                <c:pt idx="1682">
                  <c:v>46.0</c:v>
                </c:pt>
                <c:pt idx="1683">
                  <c:v>53.0</c:v>
                </c:pt>
                <c:pt idx="1684">
                  <c:v>6.0</c:v>
                </c:pt>
                <c:pt idx="1685">
                  <c:v>60.0</c:v>
                </c:pt>
                <c:pt idx="1686">
                  <c:v>96.0</c:v>
                </c:pt>
                <c:pt idx="1687">
                  <c:v>196.0</c:v>
                </c:pt>
                <c:pt idx="1688">
                  <c:v>-37.0</c:v>
                </c:pt>
                <c:pt idx="1689">
                  <c:v>12.0</c:v>
                </c:pt>
                <c:pt idx="1690">
                  <c:v>49.0</c:v>
                </c:pt>
                <c:pt idx="1691">
                  <c:v>160.0</c:v>
                </c:pt>
                <c:pt idx="1692">
                  <c:v>116.0</c:v>
                </c:pt>
                <c:pt idx="1693">
                  <c:v>134.0</c:v>
                </c:pt>
                <c:pt idx="1694">
                  <c:v>53.0</c:v>
                </c:pt>
                <c:pt idx="1695">
                  <c:v>69.0</c:v>
                </c:pt>
                <c:pt idx="1696">
                  <c:v>38.0</c:v>
                </c:pt>
                <c:pt idx="1697">
                  <c:v>34.0</c:v>
                </c:pt>
                <c:pt idx="1698">
                  <c:v>44.0</c:v>
                </c:pt>
                <c:pt idx="1699">
                  <c:v>170.0</c:v>
                </c:pt>
                <c:pt idx="1700">
                  <c:v>117.0</c:v>
                </c:pt>
                <c:pt idx="1701">
                  <c:v>66.0</c:v>
                </c:pt>
                <c:pt idx="1702">
                  <c:v>45.0</c:v>
                </c:pt>
                <c:pt idx="1703">
                  <c:v>53.0</c:v>
                </c:pt>
                <c:pt idx="1704">
                  <c:v>59.0</c:v>
                </c:pt>
                <c:pt idx="1705">
                  <c:v>-39.0</c:v>
                </c:pt>
                <c:pt idx="1706">
                  <c:v>0.0</c:v>
                </c:pt>
                <c:pt idx="1707">
                  <c:v>93.0</c:v>
                </c:pt>
                <c:pt idx="1708">
                  <c:v>194.0</c:v>
                </c:pt>
                <c:pt idx="1709">
                  <c:v>37.0</c:v>
                </c:pt>
                <c:pt idx="1710">
                  <c:v>-22.0</c:v>
                </c:pt>
                <c:pt idx="1711">
                  <c:v>75.0</c:v>
                </c:pt>
                <c:pt idx="1712">
                  <c:v>25.0</c:v>
                </c:pt>
                <c:pt idx="1713">
                  <c:v>21.0</c:v>
                </c:pt>
                <c:pt idx="1714">
                  <c:v>37.0</c:v>
                </c:pt>
                <c:pt idx="1715">
                  <c:v>-31.0</c:v>
                </c:pt>
                <c:pt idx="1716">
                  <c:v>68.0</c:v>
                </c:pt>
                <c:pt idx="1717">
                  <c:v>45.0</c:v>
                </c:pt>
                <c:pt idx="1718">
                  <c:v>118.0</c:v>
                </c:pt>
                <c:pt idx="1719">
                  <c:v>143.0</c:v>
                </c:pt>
                <c:pt idx="1720">
                  <c:v>82.0</c:v>
                </c:pt>
                <c:pt idx="1721">
                  <c:v>134.0</c:v>
                </c:pt>
                <c:pt idx="1722">
                  <c:v>-42.0</c:v>
                </c:pt>
                <c:pt idx="1723">
                  <c:v>70.0</c:v>
                </c:pt>
                <c:pt idx="1724">
                  <c:v>168.0</c:v>
                </c:pt>
                <c:pt idx="1725">
                  <c:v>-112.0</c:v>
                </c:pt>
                <c:pt idx="1726">
                  <c:v>62.0</c:v>
                </c:pt>
                <c:pt idx="1727">
                  <c:v>136.0</c:v>
                </c:pt>
                <c:pt idx="1728">
                  <c:v>32.0</c:v>
                </c:pt>
                <c:pt idx="1729">
                  <c:v>43.0</c:v>
                </c:pt>
                <c:pt idx="1730">
                  <c:v>86.0</c:v>
                </c:pt>
                <c:pt idx="1731">
                  <c:v>74.0</c:v>
                </c:pt>
                <c:pt idx="1732">
                  <c:v>185.0</c:v>
                </c:pt>
                <c:pt idx="1733">
                  <c:v>86.0</c:v>
                </c:pt>
                <c:pt idx="1734">
                  <c:v>-1.0</c:v>
                </c:pt>
                <c:pt idx="1735">
                  <c:v>33.0</c:v>
                </c:pt>
                <c:pt idx="1736">
                  <c:v>12.0</c:v>
                </c:pt>
                <c:pt idx="1737">
                  <c:v>-10.0</c:v>
                </c:pt>
                <c:pt idx="1738">
                  <c:v>33.0</c:v>
                </c:pt>
                <c:pt idx="1739">
                  <c:v>138.0</c:v>
                </c:pt>
                <c:pt idx="1740">
                  <c:v>67.0</c:v>
                </c:pt>
                <c:pt idx="1741">
                  <c:v>110.0</c:v>
                </c:pt>
                <c:pt idx="1742">
                  <c:v>97.0</c:v>
                </c:pt>
                <c:pt idx="1743">
                  <c:v>-35.0</c:v>
                </c:pt>
                <c:pt idx="1744">
                  <c:v>67.0</c:v>
                </c:pt>
                <c:pt idx="1745">
                  <c:v>88.0</c:v>
                </c:pt>
                <c:pt idx="1746">
                  <c:v>37.0</c:v>
                </c:pt>
                <c:pt idx="1747">
                  <c:v>53.0</c:v>
                </c:pt>
                <c:pt idx="1748">
                  <c:v>100.0</c:v>
                </c:pt>
                <c:pt idx="1749">
                  <c:v>51.0</c:v>
                </c:pt>
                <c:pt idx="1750">
                  <c:v>79.0</c:v>
                </c:pt>
                <c:pt idx="1751">
                  <c:v>166.0</c:v>
                </c:pt>
                <c:pt idx="1752">
                  <c:v>93.0</c:v>
                </c:pt>
                <c:pt idx="1753">
                  <c:v>32.0</c:v>
                </c:pt>
                <c:pt idx="1754">
                  <c:v>95.0</c:v>
                </c:pt>
                <c:pt idx="1755">
                  <c:v>-16.0</c:v>
                </c:pt>
                <c:pt idx="1756">
                  <c:v>72.0</c:v>
                </c:pt>
                <c:pt idx="1757">
                  <c:v>133.0</c:v>
                </c:pt>
                <c:pt idx="1758">
                  <c:v>32.0</c:v>
                </c:pt>
                <c:pt idx="1759">
                  <c:v>112.0</c:v>
                </c:pt>
                <c:pt idx="1760">
                  <c:v>116.0</c:v>
                </c:pt>
                <c:pt idx="1761">
                  <c:v>142.0</c:v>
                </c:pt>
                <c:pt idx="1762">
                  <c:v>101.0</c:v>
                </c:pt>
                <c:pt idx="1763">
                  <c:v>38.0</c:v>
                </c:pt>
                <c:pt idx="1764">
                  <c:v>58.0</c:v>
                </c:pt>
                <c:pt idx="1765">
                  <c:v>85.0</c:v>
                </c:pt>
                <c:pt idx="1766">
                  <c:v>68.0</c:v>
                </c:pt>
                <c:pt idx="1767">
                  <c:v>8.0</c:v>
                </c:pt>
                <c:pt idx="1768">
                  <c:v>-58.0</c:v>
                </c:pt>
                <c:pt idx="1769">
                  <c:v>72.0</c:v>
                </c:pt>
                <c:pt idx="1770">
                  <c:v>21.0</c:v>
                </c:pt>
                <c:pt idx="1771">
                  <c:v>20.0</c:v>
                </c:pt>
                <c:pt idx="1772">
                  <c:v>65.0</c:v>
                </c:pt>
                <c:pt idx="1773">
                  <c:v>64.0</c:v>
                </c:pt>
                <c:pt idx="1774">
                  <c:v>185.0</c:v>
                </c:pt>
                <c:pt idx="1775">
                  <c:v>220.0</c:v>
                </c:pt>
                <c:pt idx="1776">
                  <c:v>111.0</c:v>
                </c:pt>
                <c:pt idx="1777">
                  <c:v>24.0</c:v>
                </c:pt>
                <c:pt idx="1778">
                  <c:v>-37.0</c:v>
                </c:pt>
                <c:pt idx="1779">
                  <c:v>63.0</c:v>
                </c:pt>
                <c:pt idx="1780">
                  <c:v>0.0</c:v>
                </c:pt>
                <c:pt idx="1781">
                  <c:v>-50.0</c:v>
                </c:pt>
                <c:pt idx="1782">
                  <c:v>-8.0</c:v>
                </c:pt>
                <c:pt idx="1783">
                  <c:v>-17.0</c:v>
                </c:pt>
                <c:pt idx="1784">
                  <c:v>-27.0</c:v>
                </c:pt>
                <c:pt idx="1785">
                  <c:v>-31.0</c:v>
                </c:pt>
                <c:pt idx="1786">
                  <c:v>116.0</c:v>
                </c:pt>
                <c:pt idx="1787">
                  <c:v>48.0</c:v>
                </c:pt>
                <c:pt idx="1788">
                  <c:v>63.0</c:v>
                </c:pt>
                <c:pt idx="1789">
                  <c:v>79.0</c:v>
                </c:pt>
                <c:pt idx="1790">
                  <c:v>29.0</c:v>
                </c:pt>
                <c:pt idx="1791">
                  <c:v>130.0</c:v>
                </c:pt>
                <c:pt idx="1792">
                  <c:v>5.0</c:v>
                </c:pt>
                <c:pt idx="1793">
                  <c:v>80.0</c:v>
                </c:pt>
                <c:pt idx="1794">
                  <c:v>-107.0</c:v>
                </c:pt>
                <c:pt idx="1795">
                  <c:v>-71.0</c:v>
                </c:pt>
                <c:pt idx="1796">
                  <c:v>107.0</c:v>
                </c:pt>
                <c:pt idx="1797">
                  <c:v>180.0</c:v>
                </c:pt>
                <c:pt idx="1798">
                  <c:v>53.0</c:v>
                </c:pt>
                <c:pt idx="1799">
                  <c:v>59.0</c:v>
                </c:pt>
                <c:pt idx="1800">
                  <c:v>-34.0</c:v>
                </c:pt>
                <c:pt idx="1801">
                  <c:v>197.0</c:v>
                </c:pt>
                <c:pt idx="1802">
                  <c:v>77.0</c:v>
                </c:pt>
                <c:pt idx="1803">
                  <c:v>123.0</c:v>
                </c:pt>
                <c:pt idx="1804">
                  <c:v>142.0</c:v>
                </c:pt>
                <c:pt idx="1805">
                  <c:v>38.0</c:v>
                </c:pt>
                <c:pt idx="1806">
                  <c:v>52.0</c:v>
                </c:pt>
                <c:pt idx="1807">
                  <c:v>55.0</c:v>
                </c:pt>
                <c:pt idx="1808">
                  <c:v>-31.0</c:v>
                </c:pt>
                <c:pt idx="1809">
                  <c:v>69.0</c:v>
                </c:pt>
                <c:pt idx="1810">
                  <c:v>145.0</c:v>
                </c:pt>
                <c:pt idx="1811">
                  <c:v>35.0</c:v>
                </c:pt>
                <c:pt idx="1812">
                  <c:v>139.0</c:v>
                </c:pt>
                <c:pt idx="1813">
                  <c:v>55.0</c:v>
                </c:pt>
                <c:pt idx="1814">
                  <c:v>49.0</c:v>
                </c:pt>
                <c:pt idx="1815">
                  <c:v>197.0</c:v>
                </c:pt>
                <c:pt idx="1816">
                  <c:v>-11.0</c:v>
                </c:pt>
                <c:pt idx="1817">
                  <c:v>137.0</c:v>
                </c:pt>
                <c:pt idx="1818">
                  <c:v>86.0</c:v>
                </c:pt>
                <c:pt idx="1819">
                  <c:v>7.0</c:v>
                </c:pt>
                <c:pt idx="1820">
                  <c:v>119.0</c:v>
                </c:pt>
                <c:pt idx="1821">
                  <c:v>118.0</c:v>
                </c:pt>
                <c:pt idx="1822">
                  <c:v>19.0</c:v>
                </c:pt>
                <c:pt idx="1823">
                  <c:v>8.0</c:v>
                </c:pt>
                <c:pt idx="1824">
                  <c:v>46.0</c:v>
                </c:pt>
                <c:pt idx="1825">
                  <c:v>77.0</c:v>
                </c:pt>
                <c:pt idx="1826">
                  <c:v>17.0</c:v>
                </c:pt>
                <c:pt idx="1827">
                  <c:v>149.0</c:v>
                </c:pt>
                <c:pt idx="1828">
                  <c:v>98.0</c:v>
                </c:pt>
                <c:pt idx="1829">
                  <c:v>47.0</c:v>
                </c:pt>
                <c:pt idx="1830">
                  <c:v>66.0</c:v>
                </c:pt>
                <c:pt idx="1831">
                  <c:v>-12.0</c:v>
                </c:pt>
                <c:pt idx="1832">
                  <c:v>4.0</c:v>
                </c:pt>
                <c:pt idx="1833">
                  <c:v>-64.0</c:v>
                </c:pt>
                <c:pt idx="1834">
                  <c:v>137.0</c:v>
                </c:pt>
                <c:pt idx="1835">
                  <c:v>32.0</c:v>
                </c:pt>
                <c:pt idx="1836">
                  <c:v>52.0</c:v>
                </c:pt>
                <c:pt idx="1837">
                  <c:v>97.0</c:v>
                </c:pt>
                <c:pt idx="1838">
                  <c:v>-40.0</c:v>
                </c:pt>
                <c:pt idx="1839">
                  <c:v>64.0</c:v>
                </c:pt>
                <c:pt idx="1840">
                  <c:v>9.0</c:v>
                </c:pt>
                <c:pt idx="1841">
                  <c:v>45.0</c:v>
                </c:pt>
                <c:pt idx="1842">
                  <c:v>-33.0</c:v>
                </c:pt>
                <c:pt idx="1843">
                  <c:v>128.0</c:v>
                </c:pt>
                <c:pt idx="1844">
                  <c:v>6.0</c:v>
                </c:pt>
                <c:pt idx="1845">
                  <c:v>110.0</c:v>
                </c:pt>
                <c:pt idx="1846">
                  <c:v>-68.0</c:v>
                </c:pt>
                <c:pt idx="1847">
                  <c:v>24.0</c:v>
                </c:pt>
                <c:pt idx="1848">
                  <c:v>68.0</c:v>
                </c:pt>
                <c:pt idx="1849">
                  <c:v>74.0</c:v>
                </c:pt>
                <c:pt idx="1850">
                  <c:v>0.0</c:v>
                </c:pt>
                <c:pt idx="1851">
                  <c:v>70.0</c:v>
                </c:pt>
                <c:pt idx="1852">
                  <c:v>15.0</c:v>
                </c:pt>
                <c:pt idx="1853">
                  <c:v>34.0</c:v>
                </c:pt>
                <c:pt idx="1854">
                  <c:v>45.0</c:v>
                </c:pt>
                <c:pt idx="1855">
                  <c:v>43.0</c:v>
                </c:pt>
                <c:pt idx="1856">
                  <c:v>37.0</c:v>
                </c:pt>
                <c:pt idx="1857">
                  <c:v>-63.0</c:v>
                </c:pt>
                <c:pt idx="1858">
                  <c:v>71.0</c:v>
                </c:pt>
                <c:pt idx="1859">
                  <c:v>31.0</c:v>
                </c:pt>
                <c:pt idx="1860">
                  <c:v>-48.0</c:v>
                </c:pt>
                <c:pt idx="1861">
                  <c:v>-63.0</c:v>
                </c:pt>
                <c:pt idx="1862">
                  <c:v>101.0</c:v>
                </c:pt>
                <c:pt idx="1863">
                  <c:v>179.0</c:v>
                </c:pt>
                <c:pt idx="1864">
                  <c:v>26.0</c:v>
                </c:pt>
                <c:pt idx="1865">
                  <c:v>0.0</c:v>
                </c:pt>
                <c:pt idx="1866">
                  <c:v>-22.0</c:v>
                </c:pt>
                <c:pt idx="1867">
                  <c:v>83.0</c:v>
                </c:pt>
                <c:pt idx="1868">
                  <c:v>-18.0</c:v>
                </c:pt>
                <c:pt idx="1869">
                  <c:v>95.0</c:v>
                </c:pt>
                <c:pt idx="1870">
                  <c:v>-15.0</c:v>
                </c:pt>
                <c:pt idx="1871">
                  <c:v>74.0</c:v>
                </c:pt>
                <c:pt idx="1872">
                  <c:v>29.0</c:v>
                </c:pt>
                <c:pt idx="1873">
                  <c:v>25.0</c:v>
                </c:pt>
                <c:pt idx="1874">
                  <c:v>67.0</c:v>
                </c:pt>
                <c:pt idx="1875">
                  <c:v>85.0</c:v>
                </c:pt>
                <c:pt idx="1876">
                  <c:v>74.0</c:v>
                </c:pt>
                <c:pt idx="1877">
                  <c:v>88.0</c:v>
                </c:pt>
                <c:pt idx="1878">
                  <c:v>86.0</c:v>
                </c:pt>
                <c:pt idx="1879">
                  <c:v>-29.0</c:v>
                </c:pt>
                <c:pt idx="1880">
                  <c:v>65.0</c:v>
                </c:pt>
                <c:pt idx="1881">
                  <c:v>77.0</c:v>
                </c:pt>
                <c:pt idx="1882">
                  <c:v>-44.0</c:v>
                </c:pt>
                <c:pt idx="1883">
                  <c:v>110.0</c:v>
                </c:pt>
                <c:pt idx="1884">
                  <c:v>97.0</c:v>
                </c:pt>
                <c:pt idx="1885">
                  <c:v>-9.0</c:v>
                </c:pt>
                <c:pt idx="1886">
                  <c:v>-11.0</c:v>
                </c:pt>
                <c:pt idx="1887">
                  <c:v>-59.0</c:v>
                </c:pt>
                <c:pt idx="1888">
                  <c:v>-21.0</c:v>
                </c:pt>
                <c:pt idx="1889">
                  <c:v>19.0</c:v>
                </c:pt>
                <c:pt idx="1890">
                  <c:v>32.0</c:v>
                </c:pt>
                <c:pt idx="1891">
                  <c:v>-24.0</c:v>
                </c:pt>
                <c:pt idx="1892">
                  <c:v>59.0</c:v>
                </c:pt>
                <c:pt idx="1893">
                  <c:v>-23.0</c:v>
                </c:pt>
                <c:pt idx="1894">
                  <c:v>64.0</c:v>
                </c:pt>
                <c:pt idx="1895">
                  <c:v>98.0</c:v>
                </c:pt>
                <c:pt idx="1896">
                  <c:v>129.0</c:v>
                </c:pt>
                <c:pt idx="1897">
                  <c:v>131.0</c:v>
                </c:pt>
                <c:pt idx="1898">
                  <c:v>-6.0</c:v>
                </c:pt>
                <c:pt idx="1899">
                  <c:v>31.0</c:v>
                </c:pt>
                <c:pt idx="1900">
                  <c:v>60.0</c:v>
                </c:pt>
                <c:pt idx="1901">
                  <c:v>47.0</c:v>
                </c:pt>
                <c:pt idx="1902">
                  <c:v>-40.0</c:v>
                </c:pt>
                <c:pt idx="1903">
                  <c:v>6.0</c:v>
                </c:pt>
                <c:pt idx="1904">
                  <c:v>1.0</c:v>
                </c:pt>
                <c:pt idx="1905">
                  <c:v>57.0</c:v>
                </c:pt>
                <c:pt idx="1906">
                  <c:v>-31.0</c:v>
                </c:pt>
                <c:pt idx="1907">
                  <c:v>36.0</c:v>
                </c:pt>
                <c:pt idx="1908">
                  <c:v>36.0</c:v>
                </c:pt>
                <c:pt idx="1909">
                  <c:v>-65.0</c:v>
                </c:pt>
                <c:pt idx="1910">
                  <c:v>13.0</c:v>
                </c:pt>
                <c:pt idx="1911">
                  <c:v>94.0</c:v>
                </c:pt>
                <c:pt idx="1912">
                  <c:v>-2.0</c:v>
                </c:pt>
                <c:pt idx="1913">
                  <c:v>0.0</c:v>
                </c:pt>
                <c:pt idx="1914">
                  <c:v>44.0</c:v>
                </c:pt>
                <c:pt idx="1915">
                  <c:v>-21.0</c:v>
                </c:pt>
                <c:pt idx="1916">
                  <c:v>87.0</c:v>
                </c:pt>
                <c:pt idx="1917">
                  <c:v>85.0</c:v>
                </c:pt>
                <c:pt idx="1918">
                  <c:v>39.0</c:v>
                </c:pt>
                <c:pt idx="1919">
                  <c:v>-37.0</c:v>
                </c:pt>
                <c:pt idx="1920">
                  <c:v>56.0</c:v>
                </c:pt>
                <c:pt idx="1921">
                  <c:v>155.0</c:v>
                </c:pt>
                <c:pt idx="1922">
                  <c:v>105.0</c:v>
                </c:pt>
                <c:pt idx="1923">
                  <c:v>-135.0</c:v>
                </c:pt>
                <c:pt idx="1924">
                  <c:v>-53.0</c:v>
                </c:pt>
                <c:pt idx="1925">
                  <c:v>-76.0</c:v>
                </c:pt>
                <c:pt idx="1926">
                  <c:v>42.0</c:v>
                </c:pt>
                <c:pt idx="1927">
                  <c:v>-17.0</c:v>
                </c:pt>
                <c:pt idx="1928">
                  <c:v>-26.0</c:v>
                </c:pt>
                <c:pt idx="1929">
                  <c:v>-37.0</c:v>
                </c:pt>
                <c:pt idx="1930">
                  <c:v>-8.0</c:v>
                </c:pt>
                <c:pt idx="1931">
                  <c:v>153.0</c:v>
                </c:pt>
                <c:pt idx="1932">
                  <c:v>-28.0</c:v>
                </c:pt>
                <c:pt idx="1933">
                  <c:v>157.0</c:v>
                </c:pt>
                <c:pt idx="1934">
                  <c:v>-14.0</c:v>
                </c:pt>
                <c:pt idx="1935">
                  <c:v>-5.0</c:v>
                </c:pt>
                <c:pt idx="1936">
                  <c:v>52.0</c:v>
                </c:pt>
                <c:pt idx="1937">
                  <c:v>62.0</c:v>
                </c:pt>
                <c:pt idx="1938">
                  <c:v>-70.0</c:v>
                </c:pt>
                <c:pt idx="1939">
                  <c:v>-14.0</c:v>
                </c:pt>
                <c:pt idx="1940">
                  <c:v>-33.0</c:v>
                </c:pt>
                <c:pt idx="1941">
                  <c:v>33.0</c:v>
                </c:pt>
                <c:pt idx="1942">
                  <c:v>43.0</c:v>
                </c:pt>
                <c:pt idx="1943">
                  <c:v>-95.0</c:v>
                </c:pt>
                <c:pt idx="1944">
                  <c:v>-27.0</c:v>
                </c:pt>
                <c:pt idx="1945">
                  <c:v>62.0</c:v>
                </c:pt>
                <c:pt idx="1946">
                  <c:v>-5.0</c:v>
                </c:pt>
                <c:pt idx="1947">
                  <c:v>-46.0</c:v>
                </c:pt>
                <c:pt idx="1948">
                  <c:v>38.0</c:v>
                </c:pt>
                <c:pt idx="1949">
                  <c:v>45.0</c:v>
                </c:pt>
                <c:pt idx="1950">
                  <c:v>113.0</c:v>
                </c:pt>
                <c:pt idx="1951">
                  <c:v>74.0</c:v>
                </c:pt>
                <c:pt idx="1952">
                  <c:v>60.0</c:v>
                </c:pt>
                <c:pt idx="1953">
                  <c:v>17.0</c:v>
                </c:pt>
                <c:pt idx="1954">
                  <c:v>43.0</c:v>
                </c:pt>
                <c:pt idx="1955">
                  <c:v>-19.0</c:v>
                </c:pt>
                <c:pt idx="1956">
                  <c:v>-29.0</c:v>
                </c:pt>
                <c:pt idx="1957">
                  <c:v>-33.0</c:v>
                </c:pt>
                <c:pt idx="1958">
                  <c:v>-64.0</c:v>
                </c:pt>
                <c:pt idx="1959">
                  <c:v>51.0</c:v>
                </c:pt>
                <c:pt idx="1960">
                  <c:v>91.0</c:v>
                </c:pt>
                <c:pt idx="1961">
                  <c:v>31.0</c:v>
                </c:pt>
                <c:pt idx="1962">
                  <c:v>113.0</c:v>
                </c:pt>
                <c:pt idx="1963">
                  <c:v>-60.0</c:v>
                </c:pt>
                <c:pt idx="1964">
                  <c:v>-111.0</c:v>
                </c:pt>
                <c:pt idx="1965">
                  <c:v>-76.0</c:v>
                </c:pt>
                <c:pt idx="1966">
                  <c:v>-2.0</c:v>
                </c:pt>
                <c:pt idx="1967">
                  <c:v>25.0</c:v>
                </c:pt>
                <c:pt idx="1968">
                  <c:v>33.0</c:v>
                </c:pt>
                <c:pt idx="1969">
                  <c:v>103.0</c:v>
                </c:pt>
                <c:pt idx="1970">
                  <c:v>-10.0</c:v>
                </c:pt>
                <c:pt idx="1971">
                  <c:v>23.0</c:v>
                </c:pt>
                <c:pt idx="1972">
                  <c:v>-35.0</c:v>
                </c:pt>
                <c:pt idx="1973">
                  <c:v>59.0</c:v>
                </c:pt>
                <c:pt idx="1974">
                  <c:v>127.0</c:v>
                </c:pt>
                <c:pt idx="1975">
                  <c:v>68.0</c:v>
                </c:pt>
                <c:pt idx="1976">
                  <c:v>-1.0</c:v>
                </c:pt>
                <c:pt idx="1977">
                  <c:v>-6.0</c:v>
                </c:pt>
                <c:pt idx="1978">
                  <c:v>93.0</c:v>
                </c:pt>
                <c:pt idx="1979">
                  <c:v>-47.0</c:v>
                </c:pt>
                <c:pt idx="1980">
                  <c:v>-29.0</c:v>
                </c:pt>
                <c:pt idx="1981">
                  <c:v>13.0</c:v>
                </c:pt>
                <c:pt idx="1982">
                  <c:v>-65.0</c:v>
                </c:pt>
                <c:pt idx="1983">
                  <c:v>74.0</c:v>
                </c:pt>
                <c:pt idx="1984">
                  <c:v>21.0</c:v>
                </c:pt>
                <c:pt idx="1985">
                  <c:v>60.0</c:v>
                </c:pt>
                <c:pt idx="1986">
                  <c:v>-36.0</c:v>
                </c:pt>
                <c:pt idx="1987">
                  <c:v>-14.0</c:v>
                </c:pt>
                <c:pt idx="1988">
                  <c:v>52.0</c:v>
                </c:pt>
                <c:pt idx="1989">
                  <c:v>148.0</c:v>
                </c:pt>
                <c:pt idx="1990">
                  <c:v>101.0</c:v>
                </c:pt>
                <c:pt idx="1991">
                  <c:v>-30.0</c:v>
                </c:pt>
                <c:pt idx="1992">
                  <c:v>3.0</c:v>
                </c:pt>
                <c:pt idx="1993">
                  <c:v>65.0</c:v>
                </c:pt>
                <c:pt idx="1994">
                  <c:v>-78.0</c:v>
                </c:pt>
                <c:pt idx="1995">
                  <c:v>-4.0</c:v>
                </c:pt>
                <c:pt idx="1996">
                  <c:v>62.0</c:v>
                </c:pt>
                <c:pt idx="1997">
                  <c:v>-19.0</c:v>
                </c:pt>
                <c:pt idx="1998">
                  <c:v>-9.0</c:v>
                </c:pt>
                <c:pt idx="1999">
                  <c:v>15.0</c:v>
                </c:pt>
                <c:pt idx="2000">
                  <c:v>78.0</c:v>
                </c:pt>
                <c:pt idx="2001">
                  <c:v>78.0</c:v>
                </c:pt>
                <c:pt idx="2002">
                  <c:v>-54.0</c:v>
                </c:pt>
                <c:pt idx="2003">
                  <c:v>-17.0</c:v>
                </c:pt>
                <c:pt idx="2004">
                  <c:v>-135.0</c:v>
                </c:pt>
                <c:pt idx="2005">
                  <c:v>-4.0</c:v>
                </c:pt>
                <c:pt idx="2006">
                  <c:v>-46.0</c:v>
                </c:pt>
                <c:pt idx="2007">
                  <c:v>19.0</c:v>
                </c:pt>
                <c:pt idx="2008">
                  <c:v>24.0</c:v>
                </c:pt>
                <c:pt idx="2009">
                  <c:v>32.0</c:v>
                </c:pt>
                <c:pt idx="2010">
                  <c:v>6.0</c:v>
                </c:pt>
                <c:pt idx="2011">
                  <c:v>-7.0</c:v>
                </c:pt>
                <c:pt idx="2012">
                  <c:v>-47.0</c:v>
                </c:pt>
                <c:pt idx="2013">
                  <c:v>-60.0</c:v>
                </c:pt>
                <c:pt idx="2014">
                  <c:v>35.0</c:v>
                </c:pt>
                <c:pt idx="2015">
                  <c:v>87.0</c:v>
                </c:pt>
                <c:pt idx="2016">
                  <c:v>-13.0</c:v>
                </c:pt>
                <c:pt idx="2017">
                  <c:v>145.0</c:v>
                </c:pt>
                <c:pt idx="2018">
                  <c:v>2.0</c:v>
                </c:pt>
                <c:pt idx="2019">
                  <c:v>28.0</c:v>
                </c:pt>
                <c:pt idx="2020">
                  <c:v>-2.0</c:v>
                </c:pt>
                <c:pt idx="2021">
                  <c:v>149.0</c:v>
                </c:pt>
                <c:pt idx="2022">
                  <c:v>83.0</c:v>
                </c:pt>
                <c:pt idx="2023">
                  <c:v>50.0</c:v>
                </c:pt>
                <c:pt idx="2024">
                  <c:v>39.0</c:v>
                </c:pt>
                <c:pt idx="2025">
                  <c:v>35.0</c:v>
                </c:pt>
                <c:pt idx="2026">
                  <c:v>30.0</c:v>
                </c:pt>
                <c:pt idx="2027">
                  <c:v>-1.0</c:v>
                </c:pt>
                <c:pt idx="2028">
                  <c:v>71.0</c:v>
                </c:pt>
                <c:pt idx="2029">
                  <c:v>90.0</c:v>
                </c:pt>
                <c:pt idx="2030">
                  <c:v>-85.0</c:v>
                </c:pt>
                <c:pt idx="2031">
                  <c:v>4.0</c:v>
                </c:pt>
                <c:pt idx="2032">
                  <c:v>73.0</c:v>
                </c:pt>
                <c:pt idx="2033">
                  <c:v>-32.0</c:v>
                </c:pt>
                <c:pt idx="2034">
                  <c:v>13.0</c:v>
                </c:pt>
                <c:pt idx="2035">
                  <c:v>-145.0</c:v>
                </c:pt>
                <c:pt idx="2036">
                  <c:v>-27.0</c:v>
                </c:pt>
                <c:pt idx="2037">
                  <c:v>-34.0</c:v>
                </c:pt>
                <c:pt idx="2038">
                  <c:v>59.0</c:v>
                </c:pt>
                <c:pt idx="2039">
                  <c:v>-147.0</c:v>
                </c:pt>
                <c:pt idx="2040">
                  <c:v>-3.0</c:v>
                </c:pt>
                <c:pt idx="2041">
                  <c:v>27.0</c:v>
                </c:pt>
                <c:pt idx="2042">
                  <c:v>0.0</c:v>
                </c:pt>
                <c:pt idx="2043">
                  <c:v>24.0</c:v>
                </c:pt>
                <c:pt idx="2044">
                  <c:v>54.0</c:v>
                </c:pt>
                <c:pt idx="2045">
                  <c:v>12.0</c:v>
                </c:pt>
                <c:pt idx="2046">
                  <c:v>14.0</c:v>
                </c:pt>
                <c:pt idx="2047">
                  <c:v>72.0</c:v>
                </c:pt>
                <c:pt idx="2048">
                  <c:v>41.0</c:v>
                </c:pt>
                <c:pt idx="2049">
                  <c:v>64.0</c:v>
                </c:pt>
                <c:pt idx="2050">
                  <c:v>29.0</c:v>
                </c:pt>
                <c:pt idx="2051">
                  <c:v>-54.0</c:v>
                </c:pt>
                <c:pt idx="2052">
                  <c:v>205.0</c:v>
                </c:pt>
                <c:pt idx="2053">
                  <c:v>4.0</c:v>
                </c:pt>
                <c:pt idx="2054">
                  <c:v>-56.0</c:v>
                </c:pt>
                <c:pt idx="2055">
                  <c:v>-10.0</c:v>
                </c:pt>
                <c:pt idx="2056">
                  <c:v>31.0</c:v>
                </c:pt>
                <c:pt idx="2057">
                  <c:v>12.0</c:v>
                </c:pt>
                <c:pt idx="2058">
                  <c:v>-39.0</c:v>
                </c:pt>
                <c:pt idx="2059">
                  <c:v>8.0</c:v>
                </c:pt>
                <c:pt idx="2060">
                  <c:v>38.0</c:v>
                </c:pt>
                <c:pt idx="2061">
                  <c:v>-42.0</c:v>
                </c:pt>
                <c:pt idx="2062">
                  <c:v>25.0</c:v>
                </c:pt>
                <c:pt idx="2063">
                  <c:v>-32.0</c:v>
                </c:pt>
                <c:pt idx="2064">
                  <c:v>-22.0</c:v>
                </c:pt>
                <c:pt idx="2065">
                  <c:v>2.0</c:v>
                </c:pt>
                <c:pt idx="2066">
                  <c:v>16.0</c:v>
                </c:pt>
                <c:pt idx="2067">
                  <c:v>-65.0</c:v>
                </c:pt>
                <c:pt idx="2068">
                  <c:v>53.0</c:v>
                </c:pt>
                <c:pt idx="2069">
                  <c:v>-39.0</c:v>
                </c:pt>
                <c:pt idx="2070">
                  <c:v>17.0</c:v>
                </c:pt>
                <c:pt idx="2071">
                  <c:v>-31.0</c:v>
                </c:pt>
                <c:pt idx="2072">
                  <c:v>78.0</c:v>
                </c:pt>
                <c:pt idx="2073">
                  <c:v>-10.0</c:v>
                </c:pt>
                <c:pt idx="2074">
                  <c:v>41.0</c:v>
                </c:pt>
                <c:pt idx="2075">
                  <c:v>-49.0</c:v>
                </c:pt>
                <c:pt idx="2076">
                  <c:v>89.0</c:v>
                </c:pt>
                <c:pt idx="2077">
                  <c:v>-139.0</c:v>
                </c:pt>
                <c:pt idx="2078">
                  <c:v>78.0</c:v>
                </c:pt>
                <c:pt idx="2079">
                  <c:v>-32.0</c:v>
                </c:pt>
                <c:pt idx="2080">
                  <c:v>-58.0</c:v>
                </c:pt>
                <c:pt idx="2081">
                  <c:v>94.0</c:v>
                </c:pt>
                <c:pt idx="2082">
                  <c:v>-13.0</c:v>
                </c:pt>
                <c:pt idx="2083">
                  <c:v>10.0</c:v>
                </c:pt>
                <c:pt idx="2084">
                  <c:v>1.0</c:v>
                </c:pt>
                <c:pt idx="2085">
                  <c:v>92.0</c:v>
                </c:pt>
                <c:pt idx="2086">
                  <c:v>-36.0</c:v>
                </c:pt>
                <c:pt idx="2087">
                  <c:v>-44.0</c:v>
                </c:pt>
                <c:pt idx="2088">
                  <c:v>124.0</c:v>
                </c:pt>
                <c:pt idx="2089">
                  <c:v>-3.0</c:v>
                </c:pt>
                <c:pt idx="2090">
                  <c:v>-79.0</c:v>
                </c:pt>
                <c:pt idx="2091">
                  <c:v>-32.0</c:v>
                </c:pt>
                <c:pt idx="2092">
                  <c:v>47.0</c:v>
                </c:pt>
                <c:pt idx="2093">
                  <c:v>-51.0</c:v>
                </c:pt>
                <c:pt idx="2094">
                  <c:v>40.0</c:v>
                </c:pt>
                <c:pt idx="2095">
                  <c:v>112.0</c:v>
                </c:pt>
                <c:pt idx="2096">
                  <c:v>9.0</c:v>
                </c:pt>
                <c:pt idx="2097">
                  <c:v>-31.0</c:v>
                </c:pt>
                <c:pt idx="2098">
                  <c:v>105.0</c:v>
                </c:pt>
                <c:pt idx="2099">
                  <c:v>-73.0</c:v>
                </c:pt>
                <c:pt idx="2100">
                  <c:v>-41.0</c:v>
                </c:pt>
                <c:pt idx="2101">
                  <c:v>105.0</c:v>
                </c:pt>
                <c:pt idx="2102">
                  <c:v>-17.0</c:v>
                </c:pt>
                <c:pt idx="2103">
                  <c:v>-4.0</c:v>
                </c:pt>
                <c:pt idx="2104">
                  <c:v>-5.0</c:v>
                </c:pt>
                <c:pt idx="2105">
                  <c:v>74.0</c:v>
                </c:pt>
                <c:pt idx="2106">
                  <c:v>6.0</c:v>
                </c:pt>
                <c:pt idx="2107">
                  <c:v>43.0</c:v>
                </c:pt>
                <c:pt idx="2108">
                  <c:v>70.0</c:v>
                </c:pt>
                <c:pt idx="2109">
                  <c:v>45.0</c:v>
                </c:pt>
                <c:pt idx="2110">
                  <c:v>-102.0</c:v>
                </c:pt>
                <c:pt idx="2111">
                  <c:v>-102.0</c:v>
                </c:pt>
                <c:pt idx="2112">
                  <c:v>0.0</c:v>
                </c:pt>
                <c:pt idx="2113">
                  <c:v>127.0</c:v>
                </c:pt>
                <c:pt idx="2114">
                  <c:v>-14.0</c:v>
                </c:pt>
                <c:pt idx="2115">
                  <c:v>-81.0</c:v>
                </c:pt>
                <c:pt idx="2116">
                  <c:v>77.0</c:v>
                </c:pt>
                <c:pt idx="2117">
                  <c:v>-231.0</c:v>
                </c:pt>
                <c:pt idx="2118">
                  <c:v>10.0</c:v>
                </c:pt>
                <c:pt idx="2119">
                  <c:v>-15.0</c:v>
                </c:pt>
                <c:pt idx="2120">
                  <c:v>-66.0</c:v>
                </c:pt>
                <c:pt idx="2121">
                  <c:v>17.0</c:v>
                </c:pt>
                <c:pt idx="2122">
                  <c:v>-55.0</c:v>
                </c:pt>
                <c:pt idx="2123">
                  <c:v>-61.0</c:v>
                </c:pt>
                <c:pt idx="2124">
                  <c:v>19.0</c:v>
                </c:pt>
                <c:pt idx="2125">
                  <c:v>-46.0</c:v>
                </c:pt>
                <c:pt idx="2126">
                  <c:v>-23.0</c:v>
                </c:pt>
                <c:pt idx="2127">
                  <c:v>63.0</c:v>
                </c:pt>
                <c:pt idx="2128">
                  <c:v>0.0</c:v>
                </c:pt>
                <c:pt idx="2129">
                  <c:v>-78.0</c:v>
                </c:pt>
                <c:pt idx="2130">
                  <c:v>-43.0</c:v>
                </c:pt>
                <c:pt idx="2131">
                  <c:v>60.0</c:v>
                </c:pt>
                <c:pt idx="2132">
                  <c:v>-118.0</c:v>
                </c:pt>
                <c:pt idx="2133">
                  <c:v>-53.0</c:v>
                </c:pt>
                <c:pt idx="2134">
                  <c:v>-22.0</c:v>
                </c:pt>
                <c:pt idx="2135">
                  <c:v>22.0</c:v>
                </c:pt>
                <c:pt idx="2136">
                  <c:v>-27.0</c:v>
                </c:pt>
                <c:pt idx="2137">
                  <c:v>8.0</c:v>
                </c:pt>
                <c:pt idx="2138">
                  <c:v>-22.0</c:v>
                </c:pt>
                <c:pt idx="2139">
                  <c:v>-71.0</c:v>
                </c:pt>
                <c:pt idx="2140">
                  <c:v>15.0</c:v>
                </c:pt>
                <c:pt idx="2141">
                  <c:v>-12.0</c:v>
                </c:pt>
                <c:pt idx="2142">
                  <c:v>-43.0</c:v>
                </c:pt>
                <c:pt idx="2143">
                  <c:v>-13.0</c:v>
                </c:pt>
                <c:pt idx="2144">
                  <c:v>30.0</c:v>
                </c:pt>
                <c:pt idx="2145">
                  <c:v>45.0</c:v>
                </c:pt>
                <c:pt idx="2146">
                  <c:v>-5.0</c:v>
                </c:pt>
                <c:pt idx="2147">
                  <c:v>-88.0</c:v>
                </c:pt>
                <c:pt idx="2148">
                  <c:v>-23.0</c:v>
                </c:pt>
                <c:pt idx="2149">
                  <c:v>21.0</c:v>
                </c:pt>
                <c:pt idx="2150">
                  <c:v>-33.0</c:v>
                </c:pt>
                <c:pt idx="2151">
                  <c:v>-81.0</c:v>
                </c:pt>
                <c:pt idx="2152">
                  <c:v>0.0</c:v>
                </c:pt>
                <c:pt idx="2153">
                  <c:v>46.0</c:v>
                </c:pt>
                <c:pt idx="2154">
                  <c:v>-76.0</c:v>
                </c:pt>
                <c:pt idx="2155">
                  <c:v>-85.0</c:v>
                </c:pt>
                <c:pt idx="2156">
                  <c:v>-78.0</c:v>
                </c:pt>
                <c:pt idx="2157">
                  <c:v>-19.0</c:v>
                </c:pt>
                <c:pt idx="2158">
                  <c:v>-153.0</c:v>
                </c:pt>
                <c:pt idx="2159">
                  <c:v>-50.0</c:v>
                </c:pt>
                <c:pt idx="2160">
                  <c:v>-66.0</c:v>
                </c:pt>
                <c:pt idx="2161">
                  <c:v>-18.0</c:v>
                </c:pt>
                <c:pt idx="2162">
                  <c:v>-30.0</c:v>
                </c:pt>
                <c:pt idx="2163">
                  <c:v>34.0</c:v>
                </c:pt>
                <c:pt idx="2164">
                  <c:v>-74.0</c:v>
                </c:pt>
                <c:pt idx="2165">
                  <c:v>-32.0</c:v>
                </c:pt>
                <c:pt idx="2166">
                  <c:v>13.0</c:v>
                </c:pt>
                <c:pt idx="2167">
                  <c:v>44.0</c:v>
                </c:pt>
                <c:pt idx="2168">
                  <c:v>6.0</c:v>
                </c:pt>
                <c:pt idx="2169">
                  <c:v>-10.0</c:v>
                </c:pt>
                <c:pt idx="2170">
                  <c:v>-74.0</c:v>
                </c:pt>
                <c:pt idx="2171">
                  <c:v>-23.0</c:v>
                </c:pt>
                <c:pt idx="2172">
                  <c:v>-18.0</c:v>
                </c:pt>
                <c:pt idx="2173">
                  <c:v>-69.0</c:v>
                </c:pt>
                <c:pt idx="2174">
                  <c:v>-84.0</c:v>
                </c:pt>
                <c:pt idx="2175">
                  <c:v>-36.0</c:v>
                </c:pt>
                <c:pt idx="2176">
                  <c:v>107.0</c:v>
                </c:pt>
                <c:pt idx="2177">
                  <c:v>-12.0</c:v>
                </c:pt>
                <c:pt idx="2178">
                  <c:v>-10.0</c:v>
                </c:pt>
                <c:pt idx="2179">
                  <c:v>-85.0</c:v>
                </c:pt>
                <c:pt idx="2180">
                  <c:v>28.0</c:v>
                </c:pt>
                <c:pt idx="2181">
                  <c:v>19.0</c:v>
                </c:pt>
                <c:pt idx="2182">
                  <c:v>-57.0</c:v>
                </c:pt>
                <c:pt idx="2183">
                  <c:v>-109.0</c:v>
                </c:pt>
                <c:pt idx="2184">
                  <c:v>-4.0</c:v>
                </c:pt>
                <c:pt idx="2185">
                  <c:v>-62.0</c:v>
                </c:pt>
                <c:pt idx="2186">
                  <c:v>-55.0</c:v>
                </c:pt>
                <c:pt idx="2187">
                  <c:v>-51.0</c:v>
                </c:pt>
                <c:pt idx="2188">
                  <c:v>-28.0</c:v>
                </c:pt>
                <c:pt idx="2189">
                  <c:v>-60.0</c:v>
                </c:pt>
                <c:pt idx="2190">
                  <c:v>-9.0</c:v>
                </c:pt>
                <c:pt idx="2191">
                  <c:v>77.0</c:v>
                </c:pt>
                <c:pt idx="2192">
                  <c:v>-10.0</c:v>
                </c:pt>
                <c:pt idx="2193">
                  <c:v>-9.0</c:v>
                </c:pt>
                <c:pt idx="2194">
                  <c:v>23.0</c:v>
                </c:pt>
                <c:pt idx="2195">
                  <c:v>-107.0</c:v>
                </c:pt>
                <c:pt idx="2196">
                  <c:v>-22.0</c:v>
                </c:pt>
                <c:pt idx="2197">
                  <c:v>48.0</c:v>
                </c:pt>
                <c:pt idx="2198">
                  <c:v>7.0</c:v>
                </c:pt>
                <c:pt idx="2199">
                  <c:v>-92.0</c:v>
                </c:pt>
                <c:pt idx="2200">
                  <c:v>-61.0</c:v>
                </c:pt>
                <c:pt idx="2201">
                  <c:v>-67.0</c:v>
                </c:pt>
                <c:pt idx="2202">
                  <c:v>-7.0</c:v>
                </c:pt>
                <c:pt idx="2203">
                  <c:v>-146.0</c:v>
                </c:pt>
                <c:pt idx="2204">
                  <c:v>-169.0</c:v>
                </c:pt>
                <c:pt idx="2205">
                  <c:v>-43.0</c:v>
                </c:pt>
                <c:pt idx="2206">
                  <c:v>-88.0</c:v>
                </c:pt>
                <c:pt idx="2207">
                  <c:v>-51.0</c:v>
                </c:pt>
                <c:pt idx="2208">
                  <c:v>-70.0</c:v>
                </c:pt>
                <c:pt idx="2209">
                  <c:v>8.0</c:v>
                </c:pt>
                <c:pt idx="2210">
                  <c:v>-48.0</c:v>
                </c:pt>
                <c:pt idx="2211">
                  <c:v>-172.0</c:v>
                </c:pt>
                <c:pt idx="2212">
                  <c:v>-59.0</c:v>
                </c:pt>
                <c:pt idx="2213">
                  <c:v>-64.0</c:v>
                </c:pt>
                <c:pt idx="2214">
                  <c:v>-92.0</c:v>
                </c:pt>
                <c:pt idx="2215">
                  <c:v>-40.0</c:v>
                </c:pt>
                <c:pt idx="2216">
                  <c:v>-20.0</c:v>
                </c:pt>
                <c:pt idx="2217">
                  <c:v>-44.0</c:v>
                </c:pt>
                <c:pt idx="2218">
                  <c:v>-35.0</c:v>
                </c:pt>
                <c:pt idx="2219">
                  <c:v>-33.0</c:v>
                </c:pt>
                <c:pt idx="2220">
                  <c:v>-102.0</c:v>
                </c:pt>
                <c:pt idx="2221">
                  <c:v>-8.0</c:v>
                </c:pt>
                <c:pt idx="2222">
                  <c:v>-43.0</c:v>
                </c:pt>
                <c:pt idx="2223">
                  <c:v>71.0</c:v>
                </c:pt>
                <c:pt idx="2224">
                  <c:v>-57.0</c:v>
                </c:pt>
                <c:pt idx="2225">
                  <c:v>-42.0</c:v>
                </c:pt>
                <c:pt idx="2226">
                  <c:v>-46.0</c:v>
                </c:pt>
                <c:pt idx="2227">
                  <c:v>32.0</c:v>
                </c:pt>
                <c:pt idx="2228">
                  <c:v>-119.0</c:v>
                </c:pt>
                <c:pt idx="2229">
                  <c:v>-31.0</c:v>
                </c:pt>
                <c:pt idx="2230">
                  <c:v>-166.0</c:v>
                </c:pt>
                <c:pt idx="2231">
                  <c:v>6.0</c:v>
                </c:pt>
                <c:pt idx="2232">
                  <c:v>-46.0</c:v>
                </c:pt>
                <c:pt idx="2233">
                  <c:v>-58.0</c:v>
                </c:pt>
                <c:pt idx="2234">
                  <c:v>-62.0</c:v>
                </c:pt>
                <c:pt idx="2235">
                  <c:v>-1.0</c:v>
                </c:pt>
                <c:pt idx="2236">
                  <c:v>-69.0</c:v>
                </c:pt>
                <c:pt idx="2237">
                  <c:v>-12.0</c:v>
                </c:pt>
                <c:pt idx="2238">
                  <c:v>23.0</c:v>
                </c:pt>
                <c:pt idx="2239">
                  <c:v>-3.0</c:v>
                </c:pt>
                <c:pt idx="2240">
                  <c:v>-16.0</c:v>
                </c:pt>
                <c:pt idx="2241">
                  <c:v>23.0</c:v>
                </c:pt>
                <c:pt idx="2242">
                  <c:v>-100.0</c:v>
                </c:pt>
                <c:pt idx="2243">
                  <c:v>-90.0</c:v>
                </c:pt>
                <c:pt idx="2244">
                  <c:v>-128.0</c:v>
                </c:pt>
                <c:pt idx="2245">
                  <c:v>-100.0</c:v>
                </c:pt>
                <c:pt idx="2246">
                  <c:v>-65.0</c:v>
                </c:pt>
                <c:pt idx="2247">
                  <c:v>-70.0</c:v>
                </c:pt>
                <c:pt idx="2248">
                  <c:v>-20.0</c:v>
                </c:pt>
                <c:pt idx="2249">
                  <c:v>0.0</c:v>
                </c:pt>
                <c:pt idx="2250">
                  <c:v>-13.0</c:v>
                </c:pt>
                <c:pt idx="2251">
                  <c:v>-125.0</c:v>
                </c:pt>
                <c:pt idx="2252">
                  <c:v>-55.0</c:v>
                </c:pt>
                <c:pt idx="2253">
                  <c:v>9.0</c:v>
                </c:pt>
                <c:pt idx="2254">
                  <c:v>-35.0</c:v>
                </c:pt>
                <c:pt idx="2255">
                  <c:v>43.0</c:v>
                </c:pt>
                <c:pt idx="2256">
                  <c:v>-101.0</c:v>
                </c:pt>
                <c:pt idx="2257">
                  <c:v>-5.0</c:v>
                </c:pt>
                <c:pt idx="2258">
                  <c:v>-36.0</c:v>
                </c:pt>
                <c:pt idx="2259">
                  <c:v>-71.0</c:v>
                </c:pt>
                <c:pt idx="2260">
                  <c:v>-74.0</c:v>
                </c:pt>
                <c:pt idx="2261">
                  <c:v>-71.0</c:v>
                </c:pt>
                <c:pt idx="2262">
                  <c:v>-84.0</c:v>
                </c:pt>
                <c:pt idx="2263">
                  <c:v>-21.0</c:v>
                </c:pt>
                <c:pt idx="2264">
                  <c:v>-5.0</c:v>
                </c:pt>
                <c:pt idx="2265">
                  <c:v>16.0</c:v>
                </c:pt>
                <c:pt idx="2266">
                  <c:v>-183.0</c:v>
                </c:pt>
                <c:pt idx="2267">
                  <c:v>-32.0</c:v>
                </c:pt>
                <c:pt idx="2268">
                  <c:v>-146.0</c:v>
                </c:pt>
                <c:pt idx="2269">
                  <c:v>-57.0</c:v>
                </c:pt>
                <c:pt idx="2270">
                  <c:v>-90.0</c:v>
                </c:pt>
                <c:pt idx="2271">
                  <c:v>-55.0</c:v>
                </c:pt>
                <c:pt idx="2272">
                  <c:v>-142.0</c:v>
                </c:pt>
                <c:pt idx="2273">
                  <c:v>-112.0</c:v>
                </c:pt>
                <c:pt idx="2274">
                  <c:v>-57.0</c:v>
                </c:pt>
                <c:pt idx="2275">
                  <c:v>-76.0</c:v>
                </c:pt>
                <c:pt idx="2276">
                  <c:v>-57.0</c:v>
                </c:pt>
                <c:pt idx="2277">
                  <c:v>-69.0</c:v>
                </c:pt>
                <c:pt idx="2278">
                  <c:v>6.0</c:v>
                </c:pt>
                <c:pt idx="2279">
                  <c:v>-131.0</c:v>
                </c:pt>
                <c:pt idx="2280">
                  <c:v>10.0</c:v>
                </c:pt>
                <c:pt idx="2281">
                  <c:v>-5.0</c:v>
                </c:pt>
                <c:pt idx="2282">
                  <c:v>15.0</c:v>
                </c:pt>
                <c:pt idx="2283">
                  <c:v>-157.0</c:v>
                </c:pt>
                <c:pt idx="2284">
                  <c:v>-105.0</c:v>
                </c:pt>
                <c:pt idx="2285">
                  <c:v>-17.0</c:v>
                </c:pt>
                <c:pt idx="2286">
                  <c:v>-44.0</c:v>
                </c:pt>
                <c:pt idx="2287">
                  <c:v>26.0</c:v>
                </c:pt>
                <c:pt idx="2288">
                  <c:v>85.0</c:v>
                </c:pt>
                <c:pt idx="2289">
                  <c:v>77.0</c:v>
                </c:pt>
                <c:pt idx="2290">
                  <c:v>-50.0</c:v>
                </c:pt>
                <c:pt idx="2291">
                  <c:v>-52.0</c:v>
                </c:pt>
                <c:pt idx="2292">
                  <c:v>24.0</c:v>
                </c:pt>
                <c:pt idx="2293">
                  <c:v>-56.0</c:v>
                </c:pt>
                <c:pt idx="2294">
                  <c:v>-5.0</c:v>
                </c:pt>
                <c:pt idx="2295">
                  <c:v>34.0</c:v>
                </c:pt>
                <c:pt idx="2296">
                  <c:v>-115.0</c:v>
                </c:pt>
                <c:pt idx="2297">
                  <c:v>-111.0</c:v>
                </c:pt>
                <c:pt idx="2298">
                  <c:v>-12.0</c:v>
                </c:pt>
                <c:pt idx="2299">
                  <c:v>-50.0</c:v>
                </c:pt>
                <c:pt idx="2300">
                  <c:v>-206.0</c:v>
                </c:pt>
                <c:pt idx="2301">
                  <c:v>-47.0</c:v>
                </c:pt>
                <c:pt idx="2302">
                  <c:v>-31.0</c:v>
                </c:pt>
                <c:pt idx="2303">
                  <c:v>-32.0</c:v>
                </c:pt>
                <c:pt idx="2304">
                  <c:v>-30.0</c:v>
                </c:pt>
                <c:pt idx="2305">
                  <c:v>-100.0</c:v>
                </c:pt>
                <c:pt idx="2306">
                  <c:v>-156.0</c:v>
                </c:pt>
                <c:pt idx="2307">
                  <c:v>-45.0</c:v>
                </c:pt>
                <c:pt idx="2308">
                  <c:v>-160.0</c:v>
                </c:pt>
                <c:pt idx="2309">
                  <c:v>-30.0</c:v>
                </c:pt>
                <c:pt idx="2310">
                  <c:v>-52.0</c:v>
                </c:pt>
                <c:pt idx="2311">
                  <c:v>-60.0</c:v>
                </c:pt>
                <c:pt idx="2312">
                  <c:v>-135.0</c:v>
                </c:pt>
                <c:pt idx="2313">
                  <c:v>-2.0</c:v>
                </c:pt>
                <c:pt idx="2314">
                  <c:v>-119.0</c:v>
                </c:pt>
                <c:pt idx="2315">
                  <c:v>58.0</c:v>
                </c:pt>
                <c:pt idx="2316">
                  <c:v>61.0</c:v>
                </c:pt>
                <c:pt idx="2317">
                  <c:v>-61.0</c:v>
                </c:pt>
                <c:pt idx="2318">
                  <c:v>-23.0</c:v>
                </c:pt>
                <c:pt idx="2319">
                  <c:v>-109.0</c:v>
                </c:pt>
                <c:pt idx="2320">
                  <c:v>-87.0</c:v>
                </c:pt>
                <c:pt idx="2321">
                  <c:v>-105.0</c:v>
                </c:pt>
                <c:pt idx="2322">
                  <c:v>-114.0</c:v>
                </c:pt>
                <c:pt idx="2323">
                  <c:v>-24.0</c:v>
                </c:pt>
                <c:pt idx="2324">
                  <c:v>-130.0</c:v>
                </c:pt>
                <c:pt idx="2325">
                  <c:v>-68.0</c:v>
                </c:pt>
                <c:pt idx="2326">
                  <c:v>-53.0</c:v>
                </c:pt>
                <c:pt idx="2327">
                  <c:v>-47.0</c:v>
                </c:pt>
                <c:pt idx="2328">
                  <c:v>-45.0</c:v>
                </c:pt>
                <c:pt idx="2329">
                  <c:v>-3.0</c:v>
                </c:pt>
                <c:pt idx="2330">
                  <c:v>-70.0</c:v>
                </c:pt>
                <c:pt idx="2331">
                  <c:v>-149.0</c:v>
                </c:pt>
                <c:pt idx="2332">
                  <c:v>37.0</c:v>
                </c:pt>
                <c:pt idx="2333">
                  <c:v>-84.0</c:v>
                </c:pt>
                <c:pt idx="2334">
                  <c:v>-95.0</c:v>
                </c:pt>
                <c:pt idx="2335">
                  <c:v>-150.0</c:v>
                </c:pt>
                <c:pt idx="2336">
                  <c:v>-28.0</c:v>
                </c:pt>
                <c:pt idx="2337">
                  <c:v>-155.0</c:v>
                </c:pt>
                <c:pt idx="2338">
                  <c:v>-91.0</c:v>
                </c:pt>
                <c:pt idx="2339">
                  <c:v>-68.0</c:v>
                </c:pt>
                <c:pt idx="2340">
                  <c:v>-50.0</c:v>
                </c:pt>
                <c:pt idx="2341">
                  <c:v>-59.0</c:v>
                </c:pt>
                <c:pt idx="2342">
                  <c:v>-21.0</c:v>
                </c:pt>
                <c:pt idx="2343">
                  <c:v>-127.0</c:v>
                </c:pt>
                <c:pt idx="2344">
                  <c:v>-58.0</c:v>
                </c:pt>
                <c:pt idx="2345">
                  <c:v>-37.0</c:v>
                </c:pt>
                <c:pt idx="2346">
                  <c:v>-36.0</c:v>
                </c:pt>
                <c:pt idx="2347">
                  <c:v>-179.0</c:v>
                </c:pt>
                <c:pt idx="2348">
                  <c:v>-55.0</c:v>
                </c:pt>
                <c:pt idx="2349">
                  <c:v>28.0</c:v>
                </c:pt>
                <c:pt idx="2350">
                  <c:v>-104.0</c:v>
                </c:pt>
                <c:pt idx="2351">
                  <c:v>-44.0</c:v>
                </c:pt>
                <c:pt idx="2352">
                  <c:v>-104.0</c:v>
                </c:pt>
                <c:pt idx="2353">
                  <c:v>-64.0</c:v>
                </c:pt>
                <c:pt idx="2354">
                  <c:v>76.0</c:v>
                </c:pt>
                <c:pt idx="2355">
                  <c:v>-123.0</c:v>
                </c:pt>
                <c:pt idx="2356">
                  <c:v>-36.0</c:v>
                </c:pt>
                <c:pt idx="2357">
                  <c:v>-44.0</c:v>
                </c:pt>
                <c:pt idx="2358">
                  <c:v>-56.0</c:v>
                </c:pt>
                <c:pt idx="2359">
                  <c:v>-104.0</c:v>
                </c:pt>
                <c:pt idx="2360">
                  <c:v>-222.0</c:v>
                </c:pt>
                <c:pt idx="2361">
                  <c:v>-150.0</c:v>
                </c:pt>
                <c:pt idx="2362">
                  <c:v>-94.0</c:v>
                </c:pt>
                <c:pt idx="2363">
                  <c:v>-53.0</c:v>
                </c:pt>
                <c:pt idx="2364">
                  <c:v>-89.0</c:v>
                </c:pt>
                <c:pt idx="2365">
                  <c:v>-72.0</c:v>
                </c:pt>
                <c:pt idx="2366">
                  <c:v>0.0</c:v>
                </c:pt>
                <c:pt idx="2367">
                  <c:v>-34.0</c:v>
                </c:pt>
                <c:pt idx="2368">
                  <c:v>-131.0</c:v>
                </c:pt>
                <c:pt idx="2369">
                  <c:v>-217.0</c:v>
                </c:pt>
                <c:pt idx="2370">
                  <c:v>-82.0</c:v>
                </c:pt>
                <c:pt idx="2371">
                  <c:v>-89.0</c:v>
                </c:pt>
                <c:pt idx="2372">
                  <c:v>-149.0</c:v>
                </c:pt>
                <c:pt idx="2373">
                  <c:v>-68.0</c:v>
                </c:pt>
                <c:pt idx="2374">
                  <c:v>-100.0</c:v>
                </c:pt>
                <c:pt idx="2375">
                  <c:v>-62.0</c:v>
                </c:pt>
                <c:pt idx="2376">
                  <c:v>-79.0</c:v>
                </c:pt>
                <c:pt idx="2377">
                  <c:v>-100.0</c:v>
                </c:pt>
                <c:pt idx="2378">
                  <c:v>-115.0</c:v>
                </c:pt>
                <c:pt idx="2379">
                  <c:v>-82.0</c:v>
                </c:pt>
                <c:pt idx="2380">
                  <c:v>-95.0</c:v>
                </c:pt>
                <c:pt idx="2381">
                  <c:v>-79.0</c:v>
                </c:pt>
                <c:pt idx="2382">
                  <c:v>-153.0</c:v>
                </c:pt>
                <c:pt idx="2383">
                  <c:v>-127.0</c:v>
                </c:pt>
                <c:pt idx="2384">
                  <c:v>-99.0</c:v>
                </c:pt>
                <c:pt idx="2385">
                  <c:v>-197.0</c:v>
                </c:pt>
                <c:pt idx="2386">
                  <c:v>-170.0</c:v>
                </c:pt>
                <c:pt idx="2387">
                  <c:v>-91.0</c:v>
                </c:pt>
                <c:pt idx="2388">
                  <c:v>-100.0</c:v>
                </c:pt>
                <c:pt idx="2389">
                  <c:v>-124.0</c:v>
                </c:pt>
                <c:pt idx="2390">
                  <c:v>-106.0</c:v>
                </c:pt>
                <c:pt idx="2391">
                  <c:v>-144.0</c:v>
                </c:pt>
                <c:pt idx="2392">
                  <c:v>-141.0</c:v>
                </c:pt>
                <c:pt idx="2393">
                  <c:v>-109.0</c:v>
                </c:pt>
                <c:pt idx="2394">
                  <c:v>-104.0</c:v>
                </c:pt>
                <c:pt idx="2395">
                  <c:v>-33.0</c:v>
                </c:pt>
                <c:pt idx="2396">
                  <c:v>-88.0</c:v>
                </c:pt>
                <c:pt idx="2397">
                  <c:v>-84.0</c:v>
                </c:pt>
                <c:pt idx="2398">
                  <c:v>-101.0</c:v>
                </c:pt>
                <c:pt idx="2399">
                  <c:v>-193.0</c:v>
                </c:pt>
                <c:pt idx="2400">
                  <c:v>-22.0</c:v>
                </c:pt>
                <c:pt idx="2401">
                  <c:v>-115.0</c:v>
                </c:pt>
                <c:pt idx="2402">
                  <c:v>-30.0</c:v>
                </c:pt>
                <c:pt idx="2403">
                  <c:v>15.0</c:v>
                </c:pt>
                <c:pt idx="2404">
                  <c:v>-70.0</c:v>
                </c:pt>
                <c:pt idx="2405">
                  <c:v>-164.0</c:v>
                </c:pt>
                <c:pt idx="2406">
                  <c:v>-79.0</c:v>
                </c:pt>
                <c:pt idx="2407">
                  <c:v>-104.0</c:v>
                </c:pt>
                <c:pt idx="2408">
                  <c:v>-109.0</c:v>
                </c:pt>
                <c:pt idx="2409">
                  <c:v>-148.0</c:v>
                </c:pt>
                <c:pt idx="2410">
                  <c:v>-110.0</c:v>
                </c:pt>
                <c:pt idx="2411">
                  <c:v>-157.0</c:v>
                </c:pt>
                <c:pt idx="2412">
                  <c:v>-47.0</c:v>
                </c:pt>
                <c:pt idx="2413">
                  <c:v>-95.0</c:v>
                </c:pt>
                <c:pt idx="2414">
                  <c:v>-175.0</c:v>
                </c:pt>
                <c:pt idx="2415">
                  <c:v>-170.0</c:v>
                </c:pt>
                <c:pt idx="2416">
                  <c:v>-143.0</c:v>
                </c:pt>
                <c:pt idx="2417">
                  <c:v>-80.0</c:v>
                </c:pt>
                <c:pt idx="2418">
                  <c:v>-128.0</c:v>
                </c:pt>
                <c:pt idx="2419">
                  <c:v>-112.0</c:v>
                </c:pt>
                <c:pt idx="2420">
                  <c:v>-63.0</c:v>
                </c:pt>
                <c:pt idx="2421">
                  <c:v>-32.0</c:v>
                </c:pt>
                <c:pt idx="2422">
                  <c:v>-87.0</c:v>
                </c:pt>
                <c:pt idx="2423">
                  <c:v>-111.0</c:v>
                </c:pt>
                <c:pt idx="2424">
                  <c:v>-105.0</c:v>
                </c:pt>
                <c:pt idx="2425">
                  <c:v>-62.0</c:v>
                </c:pt>
                <c:pt idx="2426">
                  <c:v>-58.0</c:v>
                </c:pt>
                <c:pt idx="2427">
                  <c:v>-123.0</c:v>
                </c:pt>
                <c:pt idx="2428">
                  <c:v>-74.0</c:v>
                </c:pt>
                <c:pt idx="2429">
                  <c:v>-141.0</c:v>
                </c:pt>
                <c:pt idx="2430">
                  <c:v>-172.0</c:v>
                </c:pt>
                <c:pt idx="2431">
                  <c:v>-119.0</c:v>
                </c:pt>
                <c:pt idx="2432">
                  <c:v>-130.0</c:v>
                </c:pt>
                <c:pt idx="2433">
                  <c:v>-133.0</c:v>
                </c:pt>
                <c:pt idx="2434">
                  <c:v>-106.0</c:v>
                </c:pt>
                <c:pt idx="2435">
                  <c:v>-155.0</c:v>
                </c:pt>
                <c:pt idx="2436">
                  <c:v>-123.0</c:v>
                </c:pt>
                <c:pt idx="2437">
                  <c:v>-101.0</c:v>
                </c:pt>
                <c:pt idx="2438">
                  <c:v>-105.0</c:v>
                </c:pt>
                <c:pt idx="2439">
                  <c:v>-97.0</c:v>
                </c:pt>
                <c:pt idx="2440">
                  <c:v>-173.0</c:v>
                </c:pt>
                <c:pt idx="2441">
                  <c:v>-105.0</c:v>
                </c:pt>
                <c:pt idx="2442">
                  <c:v>-52.0</c:v>
                </c:pt>
                <c:pt idx="2443">
                  <c:v>-196.0</c:v>
                </c:pt>
                <c:pt idx="2444">
                  <c:v>-68.0</c:v>
                </c:pt>
                <c:pt idx="2445">
                  <c:v>-111.0</c:v>
                </c:pt>
                <c:pt idx="2446">
                  <c:v>9.0</c:v>
                </c:pt>
                <c:pt idx="2447">
                  <c:v>-123.0</c:v>
                </c:pt>
                <c:pt idx="2448">
                  <c:v>-80.0</c:v>
                </c:pt>
                <c:pt idx="2449">
                  <c:v>-253.0</c:v>
                </c:pt>
                <c:pt idx="2450">
                  <c:v>-175.0</c:v>
                </c:pt>
                <c:pt idx="2451">
                  <c:v>25.0</c:v>
                </c:pt>
                <c:pt idx="2452">
                  <c:v>-162.0</c:v>
                </c:pt>
                <c:pt idx="2453">
                  <c:v>-164.0</c:v>
                </c:pt>
                <c:pt idx="2454">
                  <c:v>-83.0</c:v>
                </c:pt>
                <c:pt idx="2455">
                  <c:v>-96.0</c:v>
                </c:pt>
                <c:pt idx="2456">
                  <c:v>-234.0</c:v>
                </c:pt>
                <c:pt idx="2457">
                  <c:v>-119.0</c:v>
                </c:pt>
                <c:pt idx="2458">
                  <c:v>-190.0</c:v>
                </c:pt>
                <c:pt idx="2459">
                  <c:v>-82.0</c:v>
                </c:pt>
                <c:pt idx="2460">
                  <c:v>-58.0</c:v>
                </c:pt>
                <c:pt idx="2461">
                  <c:v>-129.0</c:v>
                </c:pt>
                <c:pt idx="2462">
                  <c:v>-148.0</c:v>
                </c:pt>
                <c:pt idx="2463">
                  <c:v>-139.0</c:v>
                </c:pt>
                <c:pt idx="2464">
                  <c:v>-39.0</c:v>
                </c:pt>
                <c:pt idx="2465">
                  <c:v>-151.0</c:v>
                </c:pt>
                <c:pt idx="2466">
                  <c:v>-144.0</c:v>
                </c:pt>
                <c:pt idx="2467">
                  <c:v>-187.0</c:v>
                </c:pt>
                <c:pt idx="2468">
                  <c:v>-181.0</c:v>
                </c:pt>
                <c:pt idx="2469">
                  <c:v>-123.0</c:v>
                </c:pt>
                <c:pt idx="2470">
                  <c:v>-221.0</c:v>
                </c:pt>
                <c:pt idx="2471">
                  <c:v>-175.0</c:v>
                </c:pt>
                <c:pt idx="2472">
                  <c:v>-138.0</c:v>
                </c:pt>
                <c:pt idx="2473">
                  <c:v>-100.0</c:v>
                </c:pt>
                <c:pt idx="2474">
                  <c:v>-170.0</c:v>
                </c:pt>
                <c:pt idx="2475">
                  <c:v>-72.0</c:v>
                </c:pt>
                <c:pt idx="2476">
                  <c:v>-85.0</c:v>
                </c:pt>
                <c:pt idx="2477">
                  <c:v>-186.0</c:v>
                </c:pt>
                <c:pt idx="2478">
                  <c:v>-171.0</c:v>
                </c:pt>
                <c:pt idx="2479">
                  <c:v>-178.0</c:v>
                </c:pt>
                <c:pt idx="2480">
                  <c:v>-89.0</c:v>
                </c:pt>
                <c:pt idx="2481">
                  <c:v>-218.0</c:v>
                </c:pt>
                <c:pt idx="2482">
                  <c:v>-156.0</c:v>
                </c:pt>
                <c:pt idx="2483">
                  <c:v>-74.0</c:v>
                </c:pt>
                <c:pt idx="2484">
                  <c:v>-150.0</c:v>
                </c:pt>
                <c:pt idx="2485">
                  <c:v>-241.0</c:v>
                </c:pt>
                <c:pt idx="2486">
                  <c:v>-166.0</c:v>
                </c:pt>
                <c:pt idx="2487">
                  <c:v>-175.0</c:v>
                </c:pt>
                <c:pt idx="2488">
                  <c:v>-196.0</c:v>
                </c:pt>
                <c:pt idx="2489">
                  <c:v>-191.0</c:v>
                </c:pt>
                <c:pt idx="2490">
                  <c:v>-208.0</c:v>
                </c:pt>
                <c:pt idx="2491">
                  <c:v>-296.0</c:v>
                </c:pt>
                <c:pt idx="2492">
                  <c:v>-81.0</c:v>
                </c:pt>
                <c:pt idx="2493">
                  <c:v>-118.0</c:v>
                </c:pt>
                <c:pt idx="2494">
                  <c:v>-171.0</c:v>
                </c:pt>
                <c:pt idx="2495">
                  <c:v>-52.0</c:v>
                </c:pt>
                <c:pt idx="2496">
                  <c:v>-143.0</c:v>
                </c:pt>
                <c:pt idx="2497">
                  <c:v>-217.0</c:v>
                </c:pt>
                <c:pt idx="2498">
                  <c:v>-132.0</c:v>
                </c:pt>
                <c:pt idx="2499">
                  <c:v>-210.0</c:v>
                </c:pt>
                <c:pt idx="2500">
                  <c:v>-153.0</c:v>
                </c:pt>
                <c:pt idx="2501">
                  <c:v>-214.0</c:v>
                </c:pt>
                <c:pt idx="2502">
                  <c:v>-115.0</c:v>
                </c:pt>
                <c:pt idx="2503">
                  <c:v>-156.0</c:v>
                </c:pt>
                <c:pt idx="2504">
                  <c:v>-105.0</c:v>
                </c:pt>
                <c:pt idx="2505">
                  <c:v>-240.0</c:v>
                </c:pt>
                <c:pt idx="2506">
                  <c:v>-212.0</c:v>
                </c:pt>
                <c:pt idx="2507">
                  <c:v>-173.0</c:v>
                </c:pt>
                <c:pt idx="2508">
                  <c:v>-189.0</c:v>
                </c:pt>
                <c:pt idx="2509">
                  <c:v>-111.0</c:v>
                </c:pt>
                <c:pt idx="2510">
                  <c:v>-167.0</c:v>
                </c:pt>
                <c:pt idx="2511">
                  <c:v>-138.0</c:v>
                </c:pt>
                <c:pt idx="2512">
                  <c:v>-174.0</c:v>
                </c:pt>
                <c:pt idx="2513">
                  <c:v>-153.0</c:v>
                </c:pt>
                <c:pt idx="2514">
                  <c:v>-116.0</c:v>
                </c:pt>
                <c:pt idx="2515">
                  <c:v>-214.0</c:v>
                </c:pt>
                <c:pt idx="2516">
                  <c:v>-106.0</c:v>
                </c:pt>
                <c:pt idx="2517">
                  <c:v>-279.0</c:v>
                </c:pt>
                <c:pt idx="2518">
                  <c:v>-232.0</c:v>
                </c:pt>
                <c:pt idx="2519">
                  <c:v>-165.0</c:v>
                </c:pt>
                <c:pt idx="2520">
                  <c:v>-195.0</c:v>
                </c:pt>
                <c:pt idx="2521">
                  <c:v>-193.0</c:v>
                </c:pt>
                <c:pt idx="2522">
                  <c:v>-149.0</c:v>
                </c:pt>
                <c:pt idx="2523">
                  <c:v>-135.0</c:v>
                </c:pt>
                <c:pt idx="2524">
                  <c:v>-208.0</c:v>
                </c:pt>
                <c:pt idx="2525">
                  <c:v>-215.0</c:v>
                </c:pt>
                <c:pt idx="2526">
                  <c:v>-116.0</c:v>
                </c:pt>
                <c:pt idx="2527">
                  <c:v>-130.0</c:v>
                </c:pt>
                <c:pt idx="2528">
                  <c:v>-209.0</c:v>
                </c:pt>
                <c:pt idx="2529">
                  <c:v>-183.0</c:v>
                </c:pt>
                <c:pt idx="2530">
                  <c:v>-146.0</c:v>
                </c:pt>
                <c:pt idx="2531">
                  <c:v>-129.0</c:v>
                </c:pt>
                <c:pt idx="2532">
                  <c:v>-235.0</c:v>
                </c:pt>
                <c:pt idx="2533">
                  <c:v>-189.0</c:v>
                </c:pt>
                <c:pt idx="2534">
                  <c:v>-220.0</c:v>
                </c:pt>
                <c:pt idx="2535">
                  <c:v>-180.0</c:v>
                </c:pt>
                <c:pt idx="2536">
                  <c:v>-248.0</c:v>
                </c:pt>
                <c:pt idx="2537">
                  <c:v>-125.0</c:v>
                </c:pt>
                <c:pt idx="2538">
                  <c:v>-184.0</c:v>
                </c:pt>
                <c:pt idx="2539">
                  <c:v>-150.0</c:v>
                </c:pt>
                <c:pt idx="2540">
                  <c:v>-202.0</c:v>
                </c:pt>
                <c:pt idx="2541">
                  <c:v>-216.0</c:v>
                </c:pt>
                <c:pt idx="2542">
                  <c:v>-151.0</c:v>
                </c:pt>
                <c:pt idx="2543">
                  <c:v>-163.0</c:v>
                </c:pt>
                <c:pt idx="2544">
                  <c:v>-315.0</c:v>
                </c:pt>
                <c:pt idx="2545">
                  <c:v>-187.0</c:v>
                </c:pt>
                <c:pt idx="2546">
                  <c:v>-221.0</c:v>
                </c:pt>
                <c:pt idx="2547">
                  <c:v>-131.0</c:v>
                </c:pt>
                <c:pt idx="2548">
                  <c:v>-212.0</c:v>
                </c:pt>
                <c:pt idx="2549">
                  <c:v>-140.0</c:v>
                </c:pt>
                <c:pt idx="2550">
                  <c:v>-279.0</c:v>
                </c:pt>
                <c:pt idx="2551">
                  <c:v>-241.0</c:v>
                </c:pt>
                <c:pt idx="2552">
                  <c:v>-152.0</c:v>
                </c:pt>
                <c:pt idx="2553">
                  <c:v>-140.0</c:v>
                </c:pt>
                <c:pt idx="2554">
                  <c:v>-172.0</c:v>
                </c:pt>
                <c:pt idx="2555">
                  <c:v>-196.0</c:v>
                </c:pt>
                <c:pt idx="2556">
                  <c:v>-205.0</c:v>
                </c:pt>
                <c:pt idx="2557">
                  <c:v>-108.0</c:v>
                </c:pt>
                <c:pt idx="2558">
                  <c:v>-281.0</c:v>
                </c:pt>
                <c:pt idx="2559">
                  <c:v>-118.0</c:v>
                </c:pt>
                <c:pt idx="2560">
                  <c:v>-283.0</c:v>
                </c:pt>
                <c:pt idx="2561">
                  <c:v>-178.0</c:v>
                </c:pt>
                <c:pt idx="2562">
                  <c:v>-241.0</c:v>
                </c:pt>
                <c:pt idx="2563">
                  <c:v>-170.0</c:v>
                </c:pt>
                <c:pt idx="2564">
                  <c:v>-245.0</c:v>
                </c:pt>
                <c:pt idx="2565">
                  <c:v>-214.0</c:v>
                </c:pt>
                <c:pt idx="2566">
                  <c:v>-247.0</c:v>
                </c:pt>
                <c:pt idx="2567">
                  <c:v>-187.0</c:v>
                </c:pt>
                <c:pt idx="2568">
                  <c:v>-162.0</c:v>
                </c:pt>
                <c:pt idx="2569">
                  <c:v>-246.0</c:v>
                </c:pt>
                <c:pt idx="2570">
                  <c:v>-218.0</c:v>
                </c:pt>
                <c:pt idx="2571">
                  <c:v>-29.0</c:v>
                </c:pt>
                <c:pt idx="2572">
                  <c:v>-179.0</c:v>
                </c:pt>
                <c:pt idx="2573">
                  <c:v>-308.0</c:v>
                </c:pt>
                <c:pt idx="2574">
                  <c:v>-261.0</c:v>
                </c:pt>
                <c:pt idx="2575">
                  <c:v>-251.0</c:v>
                </c:pt>
                <c:pt idx="2576">
                  <c:v>-232.0</c:v>
                </c:pt>
                <c:pt idx="2577">
                  <c:v>-249.0</c:v>
                </c:pt>
                <c:pt idx="2578">
                  <c:v>-243.0</c:v>
                </c:pt>
                <c:pt idx="2579">
                  <c:v>-207.0</c:v>
                </c:pt>
                <c:pt idx="2580">
                  <c:v>-249.0</c:v>
                </c:pt>
                <c:pt idx="2581">
                  <c:v>-250.0</c:v>
                </c:pt>
                <c:pt idx="2582">
                  <c:v>-185.0</c:v>
                </c:pt>
                <c:pt idx="2583">
                  <c:v>-305.0</c:v>
                </c:pt>
                <c:pt idx="2584">
                  <c:v>-195.0</c:v>
                </c:pt>
                <c:pt idx="2585">
                  <c:v>-279.0</c:v>
                </c:pt>
                <c:pt idx="2586">
                  <c:v>-215.0</c:v>
                </c:pt>
                <c:pt idx="2587">
                  <c:v>-307.0</c:v>
                </c:pt>
                <c:pt idx="2588">
                  <c:v>-222.0</c:v>
                </c:pt>
                <c:pt idx="2589">
                  <c:v>-374.0</c:v>
                </c:pt>
                <c:pt idx="2590">
                  <c:v>-358.0</c:v>
                </c:pt>
                <c:pt idx="2591">
                  <c:v>-293.0</c:v>
                </c:pt>
                <c:pt idx="2592">
                  <c:v>-244.0</c:v>
                </c:pt>
                <c:pt idx="2593">
                  <c:v>-268.0</c:v>
                </c:pt>
                <c:pt idx="2594">
                  <c:v>-373.0</c:v>
                </c:pt>
                <c:pt idx="2595">
                  <c:v>-239.0</c:v>
                </c:pt>
                <c:pt idx="2596">
                  <c:v>-328.0</c:v>
                </c:pt>
                <c:pt idx="2597">
                  <c:v>-281.0</c:v>
                </c:pt>
                <c:pt idx="2598">
                  <c:v>-260.0</c:v>
                </c:pt>
                <c:pt idx="2599">
                  <c:v>-273.0</c:v>
                </c:pt>
                <c:pt idx="2600">
                  <c:v>-349.0</c:v>
                </c:pt>
                <c:pt idx="2601">
                  <c:v>-317.0</c:v>
                </c:pt>
                <c:pt idx="2602">
                  <c:v>-311.0</c:v>
                </c:pt>
                <c:pt idx="2603">
                  <c:v>-324.0</c:v>
                </c:pt>
                <c:pt idx="2604">
                  <c:v>-352.0</c:v>
                </c:pt>
                <c:pt idx="2605">
                  <c:v>-429.0</c:v>
                </c:pt>
                <c:pt idx="2606">
                  <c:v>-455.0</c:v>
                </c:pt>
                <c:pt idx="2607">
                  <c:v>-341.0</c:v>
                </c:pt>
                <c:pt idx="2608">
                  <c:v>-316.0</c:v>
                </c:pt>
                <c:pt idx="2609">
                  <c:v>-461.0</c:v>
                </c:pt>
                <c:pt idx="2610">
                  <c:v>168.0</c:v>
                </c:pt>
                <c:pt idx="2611">
                  <c:v>35.0</c:v>
                </c:pt>
                <c:pt idx="2612">
                  <c:v>298.0</c:v>
                </c:pt>
                <c:pt idx="2613">
                  <c:v>66.0</c:v>
                </c:pt>
                <c:pt idx="2614">
                  <c:v>308.0</c:v>
                </c:pt>
                <c:pt idx="2615">
                  <c:v>152.0</c:v>
                </c:pt>
                <c:pt idx="2616">
                  <c:v>288.0</c:v>
                </c:pt>
                <c:pt idx="2617">
                  <c:v>344.0</c:v>
                </c:pt>
                <c:pt idx="2618">
                  <c:v>279.0</c:v>
                </c:pt>
                <c:pt idx="2619">
                  <c:v>285.0</c:v>
                </c:pt>
                <c:pt idx="2620">
                  <c:v>194.0</c:v>
                </c:pt>
                <c:pt idx="2621">
                  <c:v>131.0</c:v>
                </c:pt>
                <c:pt idx="2622">
                  <c:v>167.0</c:v>
                </c:pt>
                <c:pt idx="2623">
                  <c:v>185.0</c:v>
                </c:pt>
                <c:pt idx="2624">
                  <c:v>208.0</c:v>
                </c:pt>
                <c:pt idx="2625">
                  <c:v>318.0</c:v>
                </c:pt>
                <c:pt idx="2626">
                  <c:v>193.0</c:v>
                </c:pt>
                <c:pt idx="2627">
                  <c:v>266.0</c:v>
                </c:pt>
                <c:pt idx="2628">
                  <c:v>347.0</c:v>
                </c:pt>
                <c:pt idx="2629">
                  <c:v>143.0</c:v>
                </c:pt>
                <c:pt idx="2630">
                  <c:v>215.0</c:v>
                </c:pt>
                <c:pt idx="2631">
                  <c:v>142.0</c:v>
                </c:pt>
                <c:pt idx="2632">
                  <c:v>285.0</c:v>
                </c:pt>
                <c:pt idx="2633">
                  <c:v>181.0</c:v>
                </c:pt>
                <c:pt idx="2634">
                  <c:v>291.0</c:v>
                </c:pt>
                <c:pt idx="2635">
                  <c:v>240.0</c:v>
                </c:pt>
                <c:pt idx="2636">
                  <c:v>150.0</c:v>
                </c:pt>
                <c:pt idx="2637">
                  <c:v>184.0</c:v>
                </c:pt>
                <c:pt idx="2638">
                  <c:v>409.0</c:v>
                </c:pt>
                <c:pt idx="2639">
                  <c:v>262.0</c:v>
                </c:pt>
                <c:pt idx="2640">
                  <c:v>264.0</c:v>
                </c:pt>
                <c:pt idx="2641">
                  <c:v>188.0</c:v>
                </c:pt>
                <c:pt idx="2642">
                  <c:v>-72.0</c:v>
                </c:pt>
                <c:pt idx="2643">
                  <c:v>231.0</c:v>
                </c:pt>
                <c:pt idx="2644">
                  <c:v>215.0</c:v>
                </c:pt>
                <c:pt idx="2645">
                  <c:v>248.0</c:v>
                </c:pt>
                <c:pt idx="2646">
                  <c:v>334.0</c:v>
                </c:pt>
                <c:pt idx="2647">
                  <c:v>185.0</c:v>
                </c:pt>
                <c:pt idx="2648">
                  <c:v>311.0</c:v>
                </c:pt>
                <c:pt idx="2649">
                  <c:v>221.0</c:v>
                </c:pt>
                <c:pt idx="2650">
                  <c:v>165.0</c:v>
                </c:pt>
                <c:pt idx="2651">
                  <c:v>242.0</c:v>
                </c:pt>
                <c:pt idx="2652">
                  <c:v>325.0</c:v>
                </c:pt>
                <c:pt idx="2653">
                  <c:v>328.0</c:v>
                </c:pt>
                <c:pt idx="2654">
                  <c:v>390.0</c:v>
                </c:pt>
                <c:pt idx="2655">
                  <c:v>257.0</c:v>
                </c:pt>
                <c:pt idx="2656">
                  <c:v>368.0</c:v>
                </c:pt>
                <c:pt idx="2657">
                  <c:v>262.0</c:v>
                </c:pt>
                <c:pt idx="2658">
                  <c:v>249.0</c:v>
                </c:pt>
                <c:pt idx="2659">
                  <c:v>217.0</c:v>
                </c:pt>
                <c:pt idx="2660">
                  <c:v>258.0</c:v>
                </c:pt>
                <c:pt idx="2661">
                  <c:v>155.0</c:v>
                </c:pt>
                <c:pt idx="2662">
                  <c:v>266.0</c:v>
                </c:pt>
                <c:pt idx="2663">
                  <c:v>152.0</c:v>
                </c:pt>
                <c:pt idx="2664">
                  <c:v>251.0</c:v>
                </c:pt>
                <c:pt idx="2665">
                  <c:v>203.0</c:v>
                </c:pt>
                <c:pt idx="2666">
                  <c:v>263.0</c:v>
                </c:pt>
                <c:pt idx="2667">
                  <c:v>163.0</c:v>
                </c:pt>
                <c:pt idx="2668">
                  <c:v>307.0</c:v>
                </c:pt>
                <c:pt idx="2669">
                  <c:v>154.0</c:v>
                </c:pt>
                <c:pt idx="2670">
                  <c:v>138.0</c:v>
                </c:pt>
                <c:pt idx="2671">
                  <c:v>271.0</c:v>
                </c:pt>
                <c:pt idx="2672">
                  <c:v>220.0</c:v>
                </c:pt>
                <c:pt idx="2673">
                  <c:v>324.0</c:v>
                </c:pt>
                <c:pt idx="2674">
                  <c:v>317.0</c:v>
                </c:pt>
                <c:pt idx="2675">
                  <c:v>294.0</c:v>
                </c:pt>
                <c:pt idx="2676">
                  <c:v>250.0</c:v>
                </c:pt>
                <c:pt idx="2677">
                  <c:v>297.0</c:v>
                </c:pt>
                <c:pt idx="2678">
                  <c:v>79.0</c:v>
                </c:pt>
                <c:pt idx="2679">
                  <c:v>276.0</c:v>
                </c:pt>
                <c:pt idx="2680">
                  <c:v>325.0</c:v>
                </c:pt>
                <c:pt idx="2681">
                  <c:v>335.0</c:v>
                </c:pt>
                <c:pt idx="2682">
                  <c:v>294.0</c:v>
                </c:pt>
                <c:pt idx="2683">
                  <c:v>191.0</c:v>
                </c:pt>
                <c:pt idx="2684">
                  <c:v>288.0</c:v>
                </c:pt>
                <c:pt idx="2685">
                  <c:v>224.0</c:v>
                </c:pt>
                <c:pt idx="2686">
                  <c:v>253.0</c:v>
                </c:pt>
                <c:pt idx="2687">
                  <c:v>353.0</c:v>
                </c:pt>
                <c:pt idx="2688">
                  <c:v>286.0</c:v>
                </c:pt>
                <c:pt idx="2689">
                  <c:v>94.0</c:v>
                </c:pt>
                <c:pt idx="2690">
                  <c:v>234.0</c:v>
                </c:pt>
                <c:pt idx="2691">
                  <c:v>136.0</c:v>
                </c:pt>
                <c:pt idx="2692">
                  <c:v>198.0</c:v>
                </c:pt>
                <c:pt idx="2693">
                  <c:v>136.0</c:v>
                </c:pt>
                <c:pt idx="2694">
                  <c:v>83.0</c:v>
                </c:pt>
                <c:pt idx="2695">
                  <c:v>436.0</c:v>
                </c:pt>
                <c:pt idx="2696">
                  <c:v>399.0</c:v>
                </c:pt>
                <c:pt idx="2697">
                  <c:v>237.0</c:v>
                </c:pt>
                <c:pt idx="2698">
                  <c:v>308.0</c:v>
                </c:pt>
                <c:pt idx="2699">
                  <c:v>213.0</c:v>
                </c:pt>
                <c:pt idx="2700">
                  <c:v>305.0</c:v>
                </c:pt>
                <c:pt idx="2701">
                  <c:v>79.0</c:v>
                </c:pt>
                <c:pt idx="2702">
                  <c:v>259.0</c:v>
                </c:pt>
                <c:pt idx="2703">
                  <c:v>205.0</c:v>
                </c:pt>
                <c:pt idx="2704">
                  <c:v>198.0</c:v>
                </c:pt>
                <c:pt idx="2705">
                  <c:v>306.0</c:v>
                </c:pt>
                <c:pt idx="2706">
                  <c:v>275.0</c:v>
                </c:pt>
                <c:pt idx="2707">
                  <c:v>123.0</c:v>
                </c:pt>
                <c:pt idx="2708">
                  <c:v>175.0</c:v>
                </c:pt>
                <c:pt idx="2709">
                  <c:v>148.0</c:v>
                </c:pt>
                <c:pt idx="2710">
                  <c:v>300.0</c:v>
                </c:pt>
                <c:pt idx="2711">
                  <c:v>321.0</c:v>
                </c:pt>
                <c:pt idx="2712">
                  <c:v>309.0</c:v>
                </c:pt>
                <c:pt idx="2713">
                  <c:v>246.0</c:v>
                </c:pt>
                <c:pt idx="2714">
                  <c:v>278.0</c:v>
                </c:pt>
                <c:pt idx="2715">
                  <c:v>32.0</c:v>
                </c:pt>
                <c:pt idx="2716">
                  <c:v>117.0</c:v>
                </c:pt>
                <c:pt idx="2717">
                  <c:v>400.0</c:v>
                </c:pt>
                <c:pt idx="2718">
                  <c:v>272.0</c:v>
                </c:pt>
                <c:pt idx="2719">
                  <c:v>477.0</c:v>
                </c:pt>
                <c:pt idx="2720">
                  <c:v>318.0</c:v>
                </c:pt>
                <c:pt idx="2721">
                  <c:v>157.0</c:v>
                </c:pt>
                <c:pt idx="2722">
                  <c:v>191.0</c:v>
                </c:pt>
                <c:pt idx="2723">
                  <c:v>193.0</c:v>
                </c:pt>
                <c:pt idx="2724">
                  <c:v>27.0</c:v>
                </c:pt>
                <c:pt idx="2725">
                  <c:v>460.0</c:v>
                </c:pt>
                <c:pt idx="2726">
                  <c:v>278.0</c:v>
                </c:pt>
                <c:pt idx="2727">
                  <c:v>160.0</c:v>
                </c:pt>
                <c:pt idx="2728">
                  <c:v>297.0</c:v>
                </c:pt>
                <c:pt idx="2729">
                  <c:v>296.0</c:v>
                </c:pt>
                <c:pt idx="2730">
                  <c:v>154.0</c:v>
                </c:pt>
                <c:pt idx="2731">
                  <c:v>268.0</c:v>
                </c:pt>
                <c:pt idx="2732">
                  <c:v>253.0</c:v>
                </c:pt>
                <c:pt idx="2733">
                  <c:v>249.0</c:v>
                </c:pt>
                <c:pt idx="2734">
                  <c:v>42.0</c:v>
                </c:pt>
                <c:pt idx="2735">
                  <c:v>241.0</c:v>
                </c:pt>
                <c:pt idx="2736">
                  <c:v>289.0</c:v>
                </c:pt>
                <c:pt idx="2737">
                  <c:v>137.0</c:v>
                </c:pt>
                <c:pt idx="2738">
                  <c:v>275.0</c:v>
                </c:pt>
                <c:pt idx="2739">
                  <c:v>385.0</c:v>
                </c:pt>
                <c:pt idx="2740">
                  <c:v>376.0</c:v>
                </c:pt>
                <c:pt idx="2741">
                  <c:v>197.0</c:v>
                </c:pt>
                <c:pt idx="2742">
                  <c:v>215.0</c:v>
                </c:pt>
                <c:pt idx="2743">
                  <c:v>193.0</c:v>
                </c:pt>
                <c:pt idx="2744">
                  <c:v>312.0</c:v>
                </c:pt>
                <c:pt idx="2745">
                  <c:v>120.0</c:v>
                </c:pt>
                <c:pt idx="2746">
                  <c:v>252.0</c:v>
                </c:pt>
                <c:pt idx="2747">
                  <c:v>313.0</c:v>
                </c:pt>
                <c:pt idx="2748">
                  <c:v>163.0</c:v>
                </c:pt>
                <c:pt idx="2749">
                  <c:v>86.0</c:v>
                </c:pt>
                <c:pt idx="2750">
                  <c:v>242.0</c:v>
                </c:pt>
                <c:pt idx="2751">
                  <c:v>275.0</c:v>
                </c:pt>
                <c:pt idx="2752">
                  <c:v>316.0</c:v>
                </c:pt>
                <c:pt idx="2753">
                  <c:v>192.0</c:v>
                </c:pt>
                <c:pt idx="2754">
                  <c:v>160.0</c:v>
                </c:pt>
                <c:pt idx="2755">
                  <c:v>169.0</c:v>
                </c:pt>
                <c:pt idx="2756">
                  <c:v>236.0</c:v>
                </c:pt>
                <c:pt idx="2757">
                  <c:v>269.0</c:v>
                </c:pt>
                <c:pt idx="2758">
                  <c:v>245.0</c:v>
                </c:pt>
                <c:pt idx="2759">
                  <c:v>214.0</c:v>
                </c:pt>
                <c:pt idx="2760">
                  <c:v>164.0</c:v>
                </c:pt>
                <c:pt idx="2761">
                  <c:v>373.0</c:v>
                </c:pt>
                <c:pt idx="2762">
                  <c:v>246.0</c:v>
                </c:pt>
                <c:pt idx="2763">
                  <c:v>-160.0</c:v>
                </c:pt>
                <c:pt idx="2764">
                  <c:v>300.0</c:v>
                </c:pt>
                <c:pt idx="2765">
                  <c:v>244.0</c:v>
                </c:pt>
                <c:pt idx="2766">
                  <c:v>351.0</c:v>
                </c:pt>
                <c:pt idx="2767">
                  <c:v>153.0</c:v>
                </c:pt>
                <c:pt idx="2768">
                  <c:v>351.0</c:v>
                </c:pt>
                <c:pt idx="2769">
                  <c:v>153.0</c:v>
                </c:pt>
                <c:pt idx="2770">
                  <c:v>281.0</c:v>
                </c:pt>
                <c:pt idx="2771">
                  <c:v>234.0</c:v>
                </c:pt>
                <c:pt idx="2772">
                  <c:v>47.0</c:v>
                </c:pt>
                <c:pt idx="2773">
                  <c:v>316.0</c:v>
                </c:pt>
                <c:pt idx="2774">
                  <c:v>138.0</c:v>
                </c:pt>
                <c:pt idx="2775">
                  <c:v>254.0</c:v>
                </c:pt>
                <c:pt idx="2776">
                  <c:v>341.0</c:v>
                </c:pt>
                <c:pt idx="2777">
                  <c:v>256.0</c:v>
                </c:pt>
                <c:pt idx="2778">
                  <c:v>255.0</c:v>
                </c:pt>
                <c:pt idx="2779">
                  <c:v>212.0</c:v>
                </c:pt>
                <c:pt idx="2780">
                  <c:v>380.0</c:v>
                </c:pt>
                <c:pt idx="2781">
                  <c:v>226.0</c:v>
                </c:pt>
                <c:pt idx="2782">
                  <c:v>211.0</c:v>
                </c:pt>
                <c:pt idx="2783">
                  <c:v>298.0</c:v>
                </c:pt>
                <c:pt idx="2784">
                  <c:v>185.0</c:v>
                </c:pt>
                <c:pt idx="2785">
                  <c:v>227.0</c:v>
                </c:pt>
                <c:pt idx="2786">
                  <c:v>266.0</c:v>
                </c:pt>
                <c:pt idx="2787">
                  <c:v>235.0</c:v>
                </c:pt>
                <c:pt idx="2788">
                  <c:v>283.0</c:v>
                </c:pt>
                <c:pt idx="2789">
                  <c:v>306.0</c:v>
                </c:pt>
                <c:pt idx="2790">
                  <c:v>119.0</c:v>
                </c:pt>
                <c:pt idx="2791">
                  <c:v>231.0</c:v>
                </c:pt>
                <c:pt idx="2792">
                  <c:v>183.0</c:v>
                </c:pt>
                <c:pt idx="2793">
                  <c:v>160.0</c:v>
                </c:pt>
                <c:pt idx="2794">
                  <c:v>277.0</c:v>
                </c:pt>
                <c:pt idx="2795">
                  <c:v>253.0</c:v>
                </c:pt>
                <c:pt idx="2796">
                  <c:v>273.0</c:v>
                </c:pt>
                <c:pt idx="2797">
                  <c:v>80.0</c:v>
                </c:pt>
                <c:pt idx="2798">
                  <c:v>287.0</c:v>
                </c:pt>
                <c:pt idx="2799">
                  <c:v>187.0</c:v>
                </c:pt>
                <c:pt idx="2800">
                  <c:v>278.0</c:v>
                </c:pt>
                <c:pt idx="2801">
                  <c:v>404.0</c:v>
                </c:pt>
                <c:pt idx="2802">
                  <c:v>219.0</c:v>
                </c:pt>
                <c:pt idx="2803">
                  <c:v>202.0</c:v>
                </c:pt>
                <c:pt idx="2804">
                  <c:v>240.0</c:v>
                </c:pt>
                <c:pt idx="2805">
                  <c:v>199.0</c:v>
                </c:pt>
                <c:pt idx="2806">
                  <c:v>194.0</c:v>
                </c:pt>
                <c:pt idx="2807">
                  <c:v>52.0</c:v>
                </c:pt>
                <c:pt idx="2808">
                  <c:v>294.0</c:v>
                </c:pt>
                <c:pt idx="2809">
                  <c:v>336.0</c:v>
                </c:pt>
                <c:pt idx="2810">
                  <c:v>248.0</c:v>
                </c:pt>
                <c:pt idx="2811">
                  <c:v>311.0</c:v>
                </c:pt>
                <c:pt idx="2812">
                  <c:v>192.0</c:v>
                </c:pt>
                <c:pt idx="2813">
                  <c:v>334.0</c:v>
                </c:pt>
                <c:pt idx="2814">
                  <c:v>108.0</c:v>
                </c:pt>
                <c:pt idx="2815">
                  <c:v>306.0</c:v>
                </c:pt>
                <c:pt idx="2816">
                  <c:v>276.0</c:v>
                </c:pt>
                <c:pt idx="2817">
                  <c:v>299.0</c:v>
                </c:pt>
                <c:pt idx="2818">
                  <c:v>259.0</c:v>
                </c:pt>
                <c:pt idx="2819">
                  <c:v>153.0</c:v>
                </c:pt>
                <c:pt idx="2820">
                  <c:v>81.0</c:v>
                </c:pt>
                <c:pt idx="2821">
                  <c:v>261.0</c:v>
                </c:pt>
                <c:pt idx="2822">
                  <c:v>68.0</c:v>
                </c:pt>
                <c:pt idx="2823">
                  <c:v>235.0</c:v>
                </c:pt>
                <c:pt idx="2824">
                  <c:v>203.0</c:v>
                </c:pt>
                <c:pt idx="2825">
                  <c:v>179.0</c:v>
                </c:pt>
                <c:pt idx="2826">
                  <c:v>120.0</c:v>
                </c:pt>
                <c:pt idx="2827">
                  <c:v>347.0</c:v>
                </c:pt>
                <c:pt idx="2828">
                  <c:v>334.0</c:v>
                </c:pt>
                <c:pt idx="2829">
                  <c:v>157.0</c:v>
                </c:pt>
                <c:pt idx="2830">
                  <c:v>267.0</c:v>
                </c:pt>
                <c:pt idx="2831">
                  <c:v>263.0</c:v>
                </c:pt>
                <c:pt idx="2832">
                  <c:v>240.0</c:v>
                </c:pt>
                <c:pt idx="2833">
                  <c:v>328.0</c:v>
                </c:pt>
                <c:pt idx="2834">
                  <c:v>138.0</c:v>
                </c:pt>
                <c:pt idx="2835">
                  <c:v>147.0</c:v>
                </c:pt>
                <c:pt idx="2836">
                  <c:v>122.0</c:v>
                </c:pt>
                <c:pt idx="2837">
                  <c:v>322.0</c:v>
                </c:pt>
                <c:pt idx="2838">
                  <c:v>302.0</c:v>
                </c:pt>
                <c:pt idx="2839">
                  <c:v>122.0</c:v>
                </c:pt>
                <c:pt idx="2840">
                  <c:v>28.0</c:v>
                </c:pt>
                <c:pt idx="2841">
                  <c:v>252.0</c:v>
                </c:pt>
                <c:pt idx="2842">
                  <c:v>117.0</c:v>
                </c:pt>
                <c:pt idx="2843">
                  <c:v>149.0</c:v>
                </c:pt>
                <c:pt idx="2844">
                  <c:v>119.0</c:v>
                </c:pt>
                <c:pt idx="2845">
                  <c:v>391.0</c:v>
                </c:pt>
                <c:pt idx="2846">
                  <c:v>246.0</c:v>
                </c:pt>
                <c:pt idx="2847">
                  <c:v>353.0</c:v>
                </c:pt>
                <c:pt idx="2848">
                  <c:v>325.0</c:v>
                </c:pt>
                <c:pt idx="2849">
                  <c:v>339.0</c:v>
                </c:pt>
                <c:pt idx="2850">
                  <c:v>-61.0</c:v>
                </c:pt>
                <c:pt idx="2851">
                  <c:v>200.0</c:v>
                </c:pt>
                <c:pt idx="2852">
                  <c:v>237.0</c:v>
                </c:pt>
                <c:pt idx="2853">
                  <c:v>173.0</c:v>
                </c:pt>
                <c:pt idx="2854">
                  <c:v>250.0</c:v>
                </c:pt>
                <c:pt idx="2855">
                  <c:v>296.0</c:v>
                </c:pt>
                <c:pt idx="2856">
                  <c:v>109.0</c:v>
                </c:pt>
                <c:pt idx="2857">
                  <c:v>202.0</c:v>
                </c:pt>
                <c:pt idx="2858">
                  <c:v>152.0</c:v>
                </c:pt>
                <c:pt idx="2859">
                  <c:v>188.0</c:v>
                </c:pt>
                <c:pt idx="2860">
                  <c:v>337.0</c:v>
                </c:pt>
                <c:pt idx="2861">
                  <c:v>353.0</c:v>
                </c:pt>
                <c:pt idx="2862">
                  <c:v>245.0</c:v>
                </c:pt>
                <c:pt idx="2863">
                  <c:v>123.0</c:v>
                </c:pt>
                <c:pt idx="2864">
                  <c:v>40.0</c:v>
                </c:pt>
                <c:pt idx="2865">
                  <c:v>302.0</c:v>
                </c:pt>
                <c:pt idx="2866">
                  <c:v>248.0</c:v>
                </c:pt>
                <c:pt idx="2867">
                  <c:v>83.0</c:v>
                </c:pt>
                <c:pt idx="2868">
                  <c:v>167.0</c:v>
                </c:pt>
                <c:pt idx="2869">
                  <c:v>158.0</c:v>
                </c:pt>
                <c:pt idx="2870">
                  <c:v>176.0</c:v>
                </c:pt>
                <c:pt idx="2871">
                  <c:v>119.0</c:v>
                </c:pt>
                <c:pt idx="2872">
                  <c:v>10.0</c:v>
                </c:pt>
                <c:pt idx="2873">
                  <c:v>304.0</c:v>
                </c:pt>
                <c:pt idx="2874">
                  <c:v>221.0</c:v>
                </c:pt>
                <c:pt idx="2875">
                  <c:v>367.0</c:v>
                </c:pt>
                <c:pt idx="2876">
                  <c:v>221.0</c:v>
                </c:pt>
                <c:pt idx="2877">
                  <c:v>61.0</c:v>
                </c:pt>
                <c:pt idx="2878">
                  <c:v>-59.0</c:v>
                </c:pt>
                <c:pt idx="2879">
                  <c:v>-58.0</c:v>
                </c:pt>
                <c:pt idx="2880">
                  <c:v>449.0</c:v>
                </c:pt>
                <c:pt idx="2881">
                  <c:v>115.0</c:v>
                </c:pt>
                <c:pt idx="2882">
                  <c:v>269.0</c:v>
                </c:pt>
                <c:pt idx="2883">
                  <c:v>108.0</c:v>
                </c:pt>
                <c:pt idx="2884">
                  <c:v>77.0</c:v>
                </c:pt>
                <c:pt idx="2885">
                  <c:v>120.0</c:v>
                </c:pt>
                <c:pt idx="2886">
                  <c:v>246.0</c:v>
                </c:pt>
                <c:pt idx="2887">
                  <c:v>201.0</c:v>
                </c:pt>
                <c:pt idx="2888">
                  <c:v>-97.0</c:v>
                </c:pt>
                <c:pt idx="2889">
                  <c:v>108.0</c:v>
                </c:pt>
                <c:pt idx="2890">
                  <c:v>162.0</c:v>
                </c:pt>
                <c:pt idx="2891">
                  <c:v>378.0</c:v>
                </c:pt>
                <c:pt idx="2892">
                  <c:v>254.0</c:v>
                </c:pt>
                <c:pt idx="2893">
                  <c:v>270.0</c:v>
                </c:pt>
                <c:pt idx="2894">
                  <c:v>159.0</c:v>
                </c:pt>
                <c:pt idx="2895">
                  <c:v>113.0</c:v>
                </c:pt>
                <c:pt idx="2896">
                  <c:v>208.0</c:v>
                </c:pt>
                <c:pt idx="2897">
                  <c:v>181.0</c:v>
                </c:pt>
                <c:pt idx="2898">
                  <c:v>319.0</c:v>
                </c:pt>
                <c:pt idx="2899">
                  <c:v>74.0</c:v>
                </c:pt>
                <c:pt idx="2900">
                  <c:v>265.0</c:v>
                </c:pt>
                <c:pt idx="2901">
                  <c:v>328.0</c:v>
                </c:pt>
                <c:pt idx="2902">
                  <c:v>262.0</c:v>
                </c:pt>
                <c:pt idx="2903">
                  <c:v>48.0</c:v>
                </c:pt>
                <c:pt idx="2904">
                  <c:v>189.0</c:v>
                </c:pt>
                <c:pt idx="2905">
                  <c:v>322.0</c:v>
                </c:pt>
                <c:pt idx="2906">
                  <c:v>248.0</c:v>
                </c:pt>
                <c:pt idx="2907">
                  <c:v>193.0</c:v>
                </c:pt>
                <c:pt idx="2908">
                  <c:v>331.0</c:v>
                </c:pt>
                <c:pt idx="2909">
                  <c:v>316.0</c:v>
                </c:pt>
                <c:pt idx="2910">
                  <c:v>118.0</c:v>
                </c:pt>
                <c:pt idx="2911">
                  <c:v>307.0</c:v>
                </c:pt>
                <c:pt idx="2912">
                  <c:v>353.0</c:v>
                </c:pt>
                <c:pt idx="2913">
                  <c:v>208.0</c:v>
                </c:pt>
                <c:pt idx="2914">
                  <c:v>147.0</c:v>
                </c:pt>
                <c:pt idx="2915">
                  <c:v>250.0</c:v>
                </c:pt>
                <c:pt idx="2916">
                  <c:v>284.0</c:v>
                </c:pt>
                <c:pt idx="2917">
                  <c:v>282.0</c:v>
                </c:pt>
                <c:pt idx="2918">
                  <c:v>250.0</c:v>
                </c:pt>
                <c:pt idx="2919">
                  <c:v>212.0</c:v>
                </c:pt>
                <c:pt idx="2920">
                  <c:v>194.0</c:v>
                </c:pt>
                <c:pt idx="2921">
                  <c:v>197.0</c:v>
                </c:pt>
                <c:pt idx="2922">
                  <c:v>84.0</c:v>
                </c:pt>
                <c:pt idx="2923">
                  <c:v>243.0</c:v>
                </c:pt>
                <c:pt idx="2924">
                  <c:v>91.0</c:v>
                </c:pt>
                <c:pt idx="2925">
                  <c:v>256.0</c:v>
                </c:pt>
                <c:pt idx="2926">
                  <c:v>299.0</c:v>
                </c:pt>
                <c:pt idx="2927">
                  <c:v>426.0</c:v>
                </c:pt>
                <c:pt idx="2928">
                  <c:v>270.0</c:v>
                </c:pt>
                <c:pt idx="2929">
                  <c:v>240.0</c:v>
                </c:pt>
                <c:pt idx="2930">
                  <c:v>266.0</c:v>
                </c:pt>
                <c:pt idx="2931">
                  <c:v>91.0</c:v>
                </c:pt>
                <c:pt idx="2932">
                  <c:v>247.0</c:v>
                </c:pt>
                <c:pt idx="2933">
                  <c:v>101.0</c:v>
                </c:pt>
                <c:pt idx="2934">
                  <c:v>136.0</c:v>
                </c:pt>
                <c:pt idx="2935">
                  <c:v>252.0</c:v>
                </c:pt>
                <c:pt idx="2936">
                  <c:v>315.0</c:v>
                </c:pt>
                <c:pt idx="2937">
                  <c:v>400.0</c:v>
                </c:pt>
                <c:pt idx="2938">
                  <c:v>107.0</c:v>
                </c:pt>
                <c:pt idx="2939">
                  <c:v>138.0</c:v>
                </c:pt>
                <c:pt idx="2940">
                  <c:v>210.0</c:v>
                </c:pt>
                <c:pt idx="2941">
                  <c:v>187.0</c:v>
                </c:pt>
                <c:pt idx="2942">
                  <c:v>164.0</c:v>
                </c:pt>
                <c:pt idx="2943">
                  <c:v>153.0</c:v>
                </c:pt>
                <c:pt idx="2944">
                  <c:v>246.0</c:v>
                </c:pt>
                <c:pt idx="2945">
                  <c:v>140.0</c:v>
                </c:pt>
                <c:pt idx="2946">
                  <c:v>309.0</c:v>
                </c:pt>
                <c:pt idx="2947">
                  <c:v>170.0</c:v>
                </c:pt>
                <c:pt idx="2948">
                  <c:v>92.0</c:v>
                </c:pt>
                <c:pt idx="2949">
                  <c:v>203.0</c:v>
                </c:pt>
                <c:pt idx="2950">
                  <c:v>51.0</c:v>
                </c:pt>
                <c:pt idx="2951">
                  <c:v>299.0</c:v>
                </c:pt>
                <c:pt idx="2952">
                  <c:v>269.0</c:v>
                </c:pt>
                <c:pt idx="2953">
                  <c:v>159.0</c:v>
                </c:pt>
                <c:pt idx="2954">
                  <c:v>411.0</c:v>
                </c:pt>
                <c:pt idx="2955">
                  <c:v>230.0</c:v>
                </c:pt>
                <c:pt idx="2956">
                  <c:v>276.0</c:v>
                </c:pt>
                <c:pt idx="2957">
                  <c:v>127.0</c:v>
                </c:pt>
                <c:pt idx="2958">
                  <c:v>141.0</c:v>
                </c:pt>
                <c:pt idx="2959">
                  <c:v>196.0</c:v>
                </c:pt>
                <c:pt idx="2960">
                  <c:v>275.0</c:v>
                </c:pt>
                <c:pt idx="2961">
                  <c:v>258.0</c:v>
                </c:pt>
                <c:pt idx="2962">
                  <c:v>316.0</c:v>
                </c:pt>
                <c:pt idx="2963">
                  <c:v>339.0</c:v>
                </c:pt>
                <c:pt idx="2964">
                  <c:v>142.0</c:v>
                </c:pt>
                <c:pt idx="2965">
                  <c:v>182.0</c:v>
                </c:pt>
                <c:pt idx="2966">
                  <c:v>357.0</c:v>
                </c:pt>
                <c:pt idx="2967">
                  <c:v>313.0</c:v>
                </c:pt>
                <c:pt idx="2968">
                  <c:v>237.0</c:v>
                </c:pt>
                <c:pt idx="2969">
                  <c:v>394.0</c:v>
                </c:pt>
                <c:pt idx="2970">
                  <c:v>220.0</c:v>
                </c:pt>
                <c:pt idx="2971">
                  <c:v>210.0</c:v>
                </c:pt>
                <c:pt idx="2972">
                  <c:v>171.0</c:v>
                </c:pt>
                <c:pt idx="2973">
                  <c:v>239.0</c:v>
                </c:pt>
                <c:pt idx="2974">
                  <c:v>274.0</c:v>
                </c:pt>
                <c:pt idx="2975">
                  <c:v>198.0</c:v>
                </c:pt>
                <c:pt idx="2976">
                  <c:v>134.0</c:v>
                </c:pt>
                <c:pt idx="2977">
                  <c:v>284.0</c:v>
                </c:pt>
                <c:pt idx="2978">
                  <c:v>56.0</c:v>
                </c:pt>
                <c:pt idx="2979">
                  <c:v>199.0</c:v>
                </c:pt>
                <c:pt idx="2980">
                  <c:v>177.0</c:v>
                </c:pt>
                <c:pt idx="2981">
                  <c:v>262.0</c:v>
                </c:pt>
                <c:pt idx="2982">
                  <c:v>74.0</c:v>
                </c:pt>
                <c:pt idx="2983">
                  <c:v>83.0</c:v>
                </c:pt>
                <c:pt idx="2984">
                  <c:v>151.0</c:v>
                </c:pt>
                <c:pt idx="2985">
                  <c:v>290.0</c:v>
                </c:pt>
                <c:pt idx="2986">
                  <c:v>441.0</c:v>
                </c:pt>
                <c:pt idx="2987">
                  <c:v>331.0</c:v>
                </c:pt>
                <c:pt idx="2988">
                  <c:v>90.0</c:v>
                </c:pt>
                <c:pt idx="2989">
                  <c:v>123.0</c:v>
                </c:pt>
                <c:pt idx="2990">
                  <c:v>286.0</c:v>
                </c:pt>
                <c:pt idx="2991">
                  <c:v>29.0</c:v>
                </c:pt>
                <c:pt idx="2992">
                  <c:v>0.0</c:v>
                </c:pt>
                <c:pt idx="2993">
                  <c:v>161.0</c:v>
                </c:pt>
                <c:pt idx="2994">
                  <c:v>197.0</c:v>
                </c:pt>
                <c:pt idx="2995">
                  <c:v>193.0</c:v>
                </c:pt>
                <c:pt idx="2996">
                  <c:v>201.0</c:v>
                </c:pt>
                <c:pt idx="2997">
                  <c:v>326.0</c:v>
                </c:pt>
                <c:pt idx="2998">
                  <c:v>-49.0</c:v>
                </c:pt>
                <c:pt idx="2999">
                  <c:v>205.0</c:v>
                </c:pt>
                <c:pt idx="3000">
                  <c:v>273.0</c:v>
                </c:pt>
                <c:pt idx="3001">
                  <c:v>148.0</c:v>
                </c:pt>
                <c:pt idx="3002">
                  <c:v>-21.0</c:v>
                </c:pt>
                <c:pt idx="3003">
                  <c:v>179.0</c:v>
                </c:pt>
                <c:pt idx="3004">
                  <c:v>146.0</c:v>
                </c:pt>
                <c:pt idx="3005">
                  <c:v>170.0</c:v>
                </c:pt>
                <c:pt idx="3006">
                  <c:v>38.0</c:v>
                </c:pt>
                <c:pt idx="3007">
                  <c:v>11.0</c:v>
                </c:pt>
                <c:pt idx="3008">
                  <c:v>512.0</c:v>
                </c:pt>
                <c:pt idx="3009">
                  <c:v>151.0</c:v>
                </c:pt>
                <c:pt idx="3010">
                  <c:v>21.0</c:v>
                </c:pt>
                <c:pt idx="3011">
                  <c:v>178.0</c:v>
                </c:pt>
                <c:pt idx="3012">
                  <c:v>68.0</c:v>
                </c:pt>
                <c:pt idx="3013">
                  <c:v>388.0</c:v>
                </c:pt>
                <c:pt idx="3014">
                  <c:v>31.0</c:v>
                </c:pt>
                <c:pt idx="3015">
                  <c:v>258.0</c:v>
                </c:pt>
                <c:pt idx="3016">
                  <c:v>137.0</c:v>
                </c:pt>
                <c:pt idx="3017">
                  <c:v>42.0</c:v>
                </c:pt>
                <c:pt idx="3018">
                  <c:v>312.0</c:v>
                </c:pt>
                <c:pt idx="3019">
                  <c:v>133.0</c:v>
                </c:pt>
                <c:pt idx="3020">
                  <c:v>348.0</c:v>
                </c:pt>
                <c:pt idx="3021">
                  <c:v>150.0</c:v>
                </c:pt>
                <c:pt idx="3022">
                  <c:v>201.0</c:v>
                </c:pt>
                <c:pt idx="3023">
                  <c:v>215.0</c:v>
                </c:pt>
                <c:pt idx="3024">
                  <c:v>222.0</c:v>
                </c:pt>
                <c:pt idx="3025">
                  <c:v>213.0</c:v>
                </c:pt>
                <c:pt idx="3026">
                  <c:v>195.0</c:v>
                </c:pt>
                <c:pt idx="3027">
                  <c:v>223.0</c:v>
                </c:pt>
                <c:pt idx="3028">
                  <c:v>105.0</c:v>
                </c:pt>
                <c:pt idx="3029">
                  <c:v>348.0</c:v>
                </c:pt>
                <c:pt idx="3030">
                  <c:v>289.0</c:v>
                </c:pt>
                <c:pt idx="3031">
                  <c:v>176.0</c:v>
                </c:pt>
                <c:pt idx="3032">
                  <c:v>267.0</c:v>
                </c:pt>
                <c:pt idx="3033">
                  <c:v>44.0</c:v>
                </c:pt>
                <c:pt idx="3034">
                  <c:v>404.0</c:v>
                </c:pt>
                <c:pt idx="3035">
                  <c:v>208.0</c:v>
                </c:pt>
                <c:pt idx="3036">
                  <c:v>249.0</c:v>
                </c:pt>
                <c:pt idx="3037">
                  <c:v>314.0</c:v>
                </c:pt>
                <c:pt idx="3038">
                  <c:v>221.0</c:v>
                </c:pt>
                <c:pt idx="3039">
                  <c:v>166.0</c:v>
                </c:pt>
                <c:pt idx="3040">
                  <c:v>207.0</c:v>
                </c:pt>
                <c:pt idx="3041">
                  <c:v>202.0</c:v>
                </c:pt>
                <c:pt idx="3042">
                  <c:v>113.0</c:v>
                </c:pt>
                <c:pt idx="3043">
                  <c:v>159.0</c:v>
                </c:pt>
                <c:pt idx="3044">
                  <c:v>260.0</c:v>
                </c:pt>
                <c:pt idx="3045">
                  <c:v>15.0</c:v>
                </c:pt>
                <c:pt idx="3046">
                  <c:v>277.0</c:v>
                </c:pt>
                <c:pt idx="3047">
                  <c:v>130.0</c:v>
                </c:pt>
                <c:pt idx="3048">
                  <c:v>150.0</c:v>
                </c:pt>
                <c:pt idx="3049">
                  <c:v>235.0</c:v>
                </c:pt>
                <c:pt idx="3050">
                  <c:v>225.0</c:v>
                </c:pt>
                <c:pt idx="3051">
                  <c:v>177.0</c:v>
                </c:pt>
                <c:pt idx="3052">
                  <c:v>175.0</c:v>
                </c:pt>
                <c:pt idx="3053">
                  <c:v>67.0</c:v>
                </c:pt>
                <c:pt idx="3054">
                  <c:v>66.0</c:v>
                </c:pt>
                <c:pt idx="3055">
                  <c:v>403.0</c:v>
                </c:pt>
                <c:pt idx="3056">
                  <c:v>178.0</c:v>
                </c:pt>
                <c:pt idx="3057">
                  <c:v>187.0</c:v>
                </c:pt>
                <c:pt idx="3058">
                  <c:v>147.0</c:v>
                </c:pt>
                <c:pt idx="3059">
                  <c:v>-9.0</c:v>
                </c:pt>
                <c:pt idx="3060">
                  <c:v>84.0</c:v>
                </c:pt>
                <c:pt idx="3061">
                  <c:v>248.0</c:v>
                </c:pt>
                <c:pt idx="3062">
                  <c:v>303.0</c:v>
                </c:pt>
                <c:pt idx="3063">
                  <c:v>51.0</c:v>
                </c:pt>
                <c:pt idx="3064">
                  <c:v>194.0</c:v>
                </c:pt>
                <c:pt idx="3065">
                  <c:v>56.0</c:v>
                </c:pt>
                <c:pt idx="3066">
                  <c:v>286.0</c:v>
                </c:pt>
                <c:pt idx="3067">
                  <c:v>142.0</c:v>
                </c:pt>
                <c:pt idx="3068">
                  <c:v>195.0</c:v>
                </c:pt>
                <c:pt idx="3069">
                  <c:v>358.0</c:v>
                </c:pt>
                <c:pt idx="3070">
                  <c:v>196.0</c:v>
                </c:pt>
                <c:pt idx="3071">
                  <c:v>253.0</c:v>
                </c:pt>
                <c:pt idx="3072">
                  <c:v>57.0</c:v>
                </c:pt>
                <c:pt idx="3073">
                  <c:v>182.0</c:v>
                </c:pt>
                <c:pt idx="3074">
                  <c:v>143.0</c:v>
                </c:pt>
                <c:pt idx="3075">
                  <c:v>182.0</c:v>
                </c:pt>
                <c:pt idx="3076">
                  <c:v>159.0</c:v>
                </c:pt>
                <c:pt idx="3077">
                  <c:v>134.0</c:v>
                </c:pt>
                <c:pt idx="3078">
                  <c:v>88.0</c:v>
                </c:pt>
                <c:pt idx="3079">
                  <c:v>-65.0</c:v>
                </c:pt>
                <c:pt idx="3080">
                  <c:v>266.0</c:v>
                </c:pt>
                <c:pt idx="3081">
                  <c:v>211.0</c:v>
                </c:pt>
                <c:pt idx="3082">
                  <c:v>408.0</c:v>
                </c:pt>
                <c:pt idx="3083">
                  <c:v>167.0</c:v>
                </c:pt>
                <c:pt idx="3084">
                  <c:v>164.0</c:v>
                </c:pt>
                <c:pt idx="3085">
                  <c:v>137.0</c:v>
                </c:pt>
                <c:pt idx="3086">
                  <c:v>229.0</c:v>
                </c:pt>
                <c:pt idx="3087">
                  <c:v>165.0</c:v>
                </c:pt>
                <c:pt idx="3088">
                  <c:v>269.0</c:v>
                </c:pt>
                <c:pt idx="3089">
                  <c:v>451.0</c:v>
                </c:pt>
                <c:pt idx="3090">
                  <c:v>114.0</c:v>
                </c:pt>
                <c:pt idx="3091">
                  <c:v>296.0</c:v>
                </c:pt>
                <c:pt idx="3092">
                  <c:v>221.0</c:v>
                </c:pt>
                <c:pt idx="3093">
                  <c:v>311.0</c:v>
                </c:pt>
                <c:pt idx="3094">
                  <c:v>179.0</c:v>
                </c:pt>
                <c:pt idx="3095">
                  <c:v>173.0</c:v>
                </c:pt>
                <c:pt idx="3096">
                  <c:v>127.0</c:v>
                </c:pt>
                <c:pt idx="3097">
                  <c:v>216.0</c:v>
                </c:pt>
                <c:pt idx="3098">
                  <c:v>221.0</c:v>
                </c:pt>
                <c:pt idx="3099">
                  <c:v>189.0</c:v>
                </c:pt>
                <c:pt idx="3100">
                  <c:v>277.0</c:v>
                </c:pt>
                <c:pt idx="3101">
                  <c:v>151.0</c:v>
                </c:pt>
                <c:pt idx="3102">
                  <c:v>71.0</c:v>
                </c:pt>
                <c:pt idx="3103">
                  <c:v>236.0</c:v>
                </c:pt>
                <c:pt idx="3104">
                  <c:v>143.0</c:v>
                </c:pt>
                <c:pt idx="3105">
                  <c:v>197.0</c:v>
                </c:pt>
                <c:pt idx="3106">
                  <c:v>307.0</c:v>
                </c:pt>
                <c:pt idx="3107">
                  <c:v>280.0</c:v>
                </c:pt>
                <c:pt idx="3108">
                  <c:v>-22.0</c:v>
                </c:pt>
                <c:pt idx="3109">
                  <c:v>295.0</c:v>
                </c:pt>
                <c:pt idx="3110">
                  <c:v>178.0</c:v>
                </c:pt>
                <c:pt idx="3111">
                  <c:v>81.0</c:v>
                </c:pt>
                <c:pt idx="3112">
                  <c:v>237.0</c:v>
                </c:pt>
                <c:pt idx="3113">
                  <c:v>67.0</c:v>
                </c:pt>
                <c:pt idx="3114">
                  <c:v>168.0</c:v>
                </c:pt>
                <c:pt idx="3115">
                  <c:v>301.0</c:v>
                </c:pt>
                <c:pt idx="3116">
                  <c:v>228.0</c:v>
                </c:pt>
                <c:pt idx="3117">
                  <c:v>186.0</c:v>
                </c:pt>
                <c:pt idx="3118">
                  <c:v>218.0</c:v>
                </c:pt>
                <c:pt idx="3119">
                  <c:v>270.0</c:v>
                </c:pt>
                <c:pt idx="3120">
                  <c:v>173.0</c:v>
                </c:pt>
                <c:pt idx="3121">
                  <c:v>220.0</c:v>
                </c:pt>
                <c:pt idx="3122">
                  <c:v>105.0</c:v>
                </c:pt>
                <c:pt idx="3123">
                  <c:v>43.0</c:v>
                </c:pt>
                <c:pt idx="3124">
                  <c:v>234.0</c:v>
                </c:pt>
                <c:pt idx="3125">
                  <c:v>322.0</c:v>
                </c:pt>
                <c:pt idx="3126">
                  <c:v>199.0</c:v>
                </c:pt>
                <c:pt idx="3127">
                  <c:v>303.0</c:v>
                </c:pt>
                <c:pt idx="3128">
                  <c:v>389.0</c:v>
                </c:pt>
                <c:pt idx="3129">
                  <c:v>135.0</c:v>
                </c:pt>
                <c:pt idx="3130">
                  <c:v>96.0</c:v>
                </c:pt>
                <c:pt idx="3131">
                  <c:v>-7.0</c:v>
                </c:pt>
                <c:pt idx="3132">
                  <c:v>321.0</c:v>
                </c:pt>
                <c:pt idx="3133">
                  <c:v>229.0</c:v>
                </c:pt>
                <c:pt idx="3134">
                  <c:v>110.0</c:v>
                </c:pt>
                <c:pt idx="3135">
                  <c:v>75.0</c:v>
                </c:pt>
                <c:pt idx="3136">
                  <c:v>176.0</c:v>
                </c:pt>
                <c:pt idx="3137">
                  <c:v>81.0</c:v>
                </c:pt>
                <c:pt idx="3138">
                  <c:v>192.0</c:v>
                </c:pt>
                <c:pt idx="3139">
                  <c:v>245.0</c:v>
                </c:pt>
                <c:pt idx="3140">
                  <c:v>259.0</c:v>
                </c:pt>
                <c:pt idx="3141">
                  <c:v>67.0</c:v>
                </c:pt>
                <c:pt idx="3142">
                  <c:v>16.0</c:v>
                </c:pt>
                <c:pt idx="3143">
                  <c:v>171.0</c:v>
                </c:pt>
                <c:pt idx="3144">
                  <c:v>121.0</c:v>
                </c:pt>
                <c:pt idx="3145">
                  <c:v>80.0</c:v>
                </c:pt>
                <c:pt idx="3146">
                  <c:v>332.0</c:v>
                </c:pt>
                <c:pt idx="3147">
                  <c:v>-74.0</c:v>
                </c:pt>
                <c:pt idx="3148">
                  <c:v>159.0</c:v>
                </c:pt>
                <c:pt idx="3149">
                  <c:v>68.0</c:v>
                </c:pt>
                <c:pt idx="3150">
                  <c:v>266.0</c:v>
                </c:pt>
                <c:pt idx="3151">
                  <c:v>-39.0</c:v>
                </c:pt>
                <c:pt idx="3152">
                  <c:v>100.0</c:v>
                </c:pt>
                <c:pt idx="3153">
                  <c:v>188.0</c:v>
                </c:pt>
                <c:pt idx="3154">
                  <c:v>256.0</c:v>
                </c:pt>
                <c:pt idx="3155">
                  <c:v>266.0</c:v>
                </c:pt>
                <c:pt idx="3156">
                  <c:v>186.0</c:v>
                </c:pt>
                <c:pt idx="3157">
                  <c:v>397.0</c:v>
                </c:pt>
                <c:pt idx="3158">
                  <c:v>146.0</c:v>
                </c:pt>
                <c:pt idx="3159">
                  <c:v>208.0</c:v>
                </c:pt>
                <c:pt idx="3160">
                  <c:v>215.0</c:v>
                </c:pt>
                <c:pt idx="3161">
                  <c:v>138.0</c:v>
                </c:pt>
                <c:pt idx="3162">
                  <c:v>259.0</c:v>
                </c:pt>
                <c:pt idx="3163">
                  <c:v>113.0</c:v>
                </c:pt>
                <c:pt idx="3164">
                  <c:v>188.0</c:v>
                </c:pt>
                <c:pt idx="3165">
                  <c:v>255.0</c:v>
                </c:pt>
                <c:pt idx="3166">
                  <c:v>144.0</c:v>
                </c:pt>
                <c:pt idx="3167">
                  <c:v>151.0</c:v>
                </c:pt>
                <c:pt idx="3168">
                  <c:v>241.0</c:v>
                </c:pt>
                <c:pt idx="3169">
                  <c:v>315.0</c:v>
                </c:pt>
                <c:pt idx="3170">
                  <c:v>287.0</c:v>
                </c:pt>
                <c:pt idx="3171">
                  <c:v>199.0</c:v>
                </c:pt>
                <c:pt idx="3172">
                  <c:v>-28.0</c:v>
                </c:pt>
                <c:pt idx="3173">
                  <c:v>250.0</c:v>
                </c:pt>
                <c:pt idx="3174">
                  <c:v>186.0</c:v>
                </c:pt>
                <c:pt idx="3175">
                  <c:v>61.0</c:v>
                </c:pt>
                <c:pt idx="3176">
                  <c:v>268.0</c:v>
                </c:pt>
                <c:pt idx="3177">
                  <c:v>70.0</c:v>
                </c:pt>
                <c:pt idx="3178">
                  <c:v>182.0</c:v>
                </c:pt>
                <c:pt idx="3179">
                  <c:v>52.0</c:v>
                </c:pt>
                <c:pt idx="3180">
                  <c:v>127.0</c:v>
                </c:pt>
                <c:pt idx="3181">
                  <c:v>36.0</c:v>
                </c:pt>
                <c:pt idx="3182">
                  <c:v>151.0</c:v>
                </c:pt>
                <c:pt idx="3183">
                  <c:v>176.0</c:v>
                </c:pt>
                <c:pt idx="3184">
                  <c:v>172.0</c:v>
                </c:pt>
                <c:pt idx="3185">
                  <c:v>354.0</c:v>
                </c:pt>
                <c:pt idx="3186">
                  <c:v>88.0</c:v>
                </c:pt>
                <c:pt idx="3187">
                  <c:v>267.0</c:v>
                </c:pt>
                <c:pt idx="3188">
                  <c:v>276.0</c:v>
                </c:pt>
                <c:pt idx="3189">
                  <c:v>221.0</c:v>
                </c:pt>
                <c:pt idx="3190">
                  <c:v>213.0</c:v>
                </c:pt>
                <c:pt idx="3191">
                  <c:v>292.0</c:v>
                </c:pt>
                <c:pt idx="3192">
                  <c:v>217.0</c:v>
                </c:pt>
                <c:pt idx="3193">
                  <c:v>152.0</c:v>
                </c:pt>
                <c:pt idx="3194">
                  <c:v>114.0</c:v>
                </c:pt>
                <c:pt idx="3195">
                  <c:v>244.0</c:v>
                </c:pt>
                <c:pt idx="3196">
                  <c:v>301.0</c:v>
                </c:pt>
                <c:pt idx="3197">
                  <c:v>72.0</c:v>
                </c:pt>
                <c:pt idx="3198">
                  <c:v>57.0</c:v>
                </c:pt>
                <c:pt idx="3199">
                  <c:v>145.0</c:v>
                </c:pt>
                <c:pt idx="3200">
                  <c:v>206.0</c:v>
                </c:pt>
                <c:pt idx="3201">
                  <c:v>249.0</c:v>
                </c:pt>
                <c:pt idx="3202">
                  <c:v>200.0</c:v>
                </c:pt>
                <c:pt idx="3203">
                  <c:v>108.0</c:v>
                </c:pt>
                <c:pt idx="3204">
                  <c:v>219.0</c:v>
                </c:pt>
                <c:pt idx="3205">
                  <c:v>37.0</c:v>
                </c:pt>
                <c:pt idx="3206">
                  <c:v>181.0</c:v>
                </c:pt>
                <c:pt idx="3207">
                  <c:v>117.0</c:v>
                </c:pt>
                <c:pt idx="3208">
                  <c:v>96.0</c:v>
                </c:pt>
                <c:pt idx="3209">
                  <c:v>25.0</c:v>
                </c:pt>
                <c:pt idx="3210">
                  <c:v>178.0</c:v>
                </c:pt>
                <c:pt idx="3211">
                  <c:v>315.0</c:v>
                </c:pt>
                <c:pt idx="3212">
                  <c:v>326.0</c:v>
                </c:pt>
                <c:pt idx="3213">
                  <c:v>91.0</c:v>
                </c:pt>
                <c:pt idx="3214">
                  <c:v>125.0</c:v>
                </c:pt>
                <c:pt idx="3215">
                  <c:v>178.0</c:v>
                </c:pt>
                <c:pt idx="3216">
                  <c:v>319.0</c:v>
                </c:pt>
                <c:pt idx="3217">
                  <c:v>167.0</c:v>
                </c:pt>
                <c:pt idx="3218">
                  <c:v>343.0</c:v>
                </c:pt>
                <c:pt idx="3219">
                  <c:v>339.0</c:v>
                </c:pt>
                <c:pt idx="3220">
                  <c:v>286.0</c:v>
                </c:pt>
                <c:pt idx="3221">
                  <c:v>79.0</c:v>
                </c:pt>
                <c:pt idx="3222">
                  <c:v>181.0</c:v>
                </c:pt>
                <c:pt idx="3223">
                  <c:v>190.0</c:v>
                </c:pt>
                <c:pt idx="3224">
                  <c:v>-54.0</c:v>
                </c:pt>
                <c:pt idx="3225">
                  <c:v>221.0</c:v>
                </c:pt>
                <c:pt idx="3226">
                  <c:v>268.0</c:v>
                </c:pt>
                <c:pt idx="3227">
                  <c:v>156.0</c:v>
                </c:pt>
                <c:pt idx="3228">
                  <c:v>104.0</c:v>
                </c:pt>
                <c:pt idx="3229">
                  <c:v>283.0</c:v>
                </c:pt>
                <c:pt idx="3230">
                  <c:v>168.0</c:v>
                </c:pt>
                <c:pt idx="3231">
                  <c:v>107.0</c:v>
                </c:pt>
                <c:pt idx="3232">
                  <c:v>276.0</c:v>
                </c:pt>
                <c:pt idx="3233">
                  <c:v>155.0</c:v>
                </c:pt>
                <c:pt idx="3234">
                  <c:v>-6.0</c:v>
                </c:pt>
                <c:pt idx="3235">
                  <c:v>142.0</c:v>
                </c:pt>
                <c:pt idx="3236">
                  <c:v>-19.0</c:v>
                </c:pt>
                <c:pt idx="3237">
                  <c:v>38.0</c:v>
                </c:pt>
                <c:pt idx="3238">
                  <c:v>161.0</c:v>
                </c:pt>
                <c:pt idx="3239">
                  <c:v>165.0</c:v>
                </c:pt>
                <c:pt idx="3240">
                  <c:v>151.0</c:v>
                </c:pt>
                <c:pt idx="3241">
                  <c:v>155.0</c:v>
                </c:pt>
                <c:pt idx="3242">
                  <c:v>101.0</c:v>
                </c:pt>
                <c:pt idx="3243">
                  <c:v>171.0</c:v>
                </c:pt>
                <c:pt idx="3244">
                  <c:v>114.0</c:v>
                </c:pt>
                <c:pt idx="3245">
                  <c:v>236.0</c:v>
                </c:pt>
                <c:pt idx="3246">
                  <c:v>256.0</c:v>
                </c:pt>
                <c:pt idx="3247">
                  <c:v>213.0</c:v>
                </c:pt>
                <c:pt idx="3248">
                  <c:v>215.0</c:v>
                </c:pt>
                <c:pt idx="3249">
                  <c:v>164.0</c:v>
                </c:pt>
                <c:pt idx="3250">
                  <c:v>173.0</c:v>
                </c:pt>
                <c:pt idx="3251">
                  <c:v>258.0</c:v>
                </c:pt>
                <c:pt idx="3252">
                  <c:v>101.0</c:v>
                </c:pt>
                <c:pt idx="3253">
                  <c:v>278.0</c:v>
                </c:pt>
                <c:pt idx="3254">
                  <c:v>253.0</c:v>
                </c:pt>
                <c:pt idx="3255">
                  <c:v>47.0</c:v>
                </c:pt>
                <c:pt idx="3256">
                  <c:v>10.0</c:v>
                </c:pt>
                <c:pt idx="3257">
                  <c:v>105.0</c:v>
                </c:pt>
                <c:pt idx="3258">
                  <c:v>309.0</c:v>
                </c:pt>
                <c:pt idx="3259">
                  <c:v>178.0</c:v>
                </c:pt>
                <c:pt idx="3260">
                  <c:v>246.0</c:v>
                </c:pt>
                <c:pt idx="3261">
                  <c:v>24.0</c:v>
                </c:pt>
                <c:pt idx="3262">
                  <c:v>183.0</c:v>
                </c:pt>
                <c:pt idx="3263">
                  <c:v>162.0</c:v>
                </c:pt>
                <c:pt idx="3264">
                  <c:v>98.0</c:v>
                </c:pt>
                <c:pt idx="3265">
                  <c:v>183.0</c:v>
                </c:pt>
                <c:pt idx="3266">
                  <c:v>277.0</c:v>
                </c:pt>
                <c:pt idx="3267">
                  <c:v>153.0</c:v>
                </c:pt>
                <c:pt idx="3268">
                  <c:v>151.0</c:v>
                </c:pt>
                <c:pt idx="3269">
                  <c:v>196.0</c:v>
                </c:pt>
                <c:pt idx="3270">
                  <c:v>316.0</c:v>
                </c:pt>
                <c:pt idx="3271">
                  <c:v>256.0</c:v>
                </c:pt>
                <c:pt idx="3272">
                  <c:v>143.0</c:v>
                </c:pt>
                <c:pt idx="3273">
                  <c:v>280.0</c:v>
                </c:pt>
                <c:pt idx="3274">
                  <c:v>152.0</c:v>
                </c:pt>
                <c:pt idx="3275">
                  <c:v>346.0</c:v>
                </c:pt>
                <c:pt idx="3276">
                  <c:v>60.0</c:v>
                </c:pt>
                <c:pt idx="3277">
                  <c:v>209.0</c:v>
                </c:pt>
                <c:pt idx="3278">
                  <c:v>161.0</c:v>
                </c:pt>
                <c:pt idx="3279">
                  <c:v>-9.0</c:v>
                </c:pt>
                <c:pt idx="3280">
                  <c:v>60.0</c:v>
                </c:pt>
                <c:pt idx="3281">
                  <c:v>228.0</c:v>
                </c:pt>
                <c:pt idx="3282">
                  <c:v>116.0</c:v>
                </c:pt>
                <c:pt idx="3283">
                  <c:v>108.0</c:v>
                </c:pt>
                <c:pt idx="3284">
                  <c:v>389.0</c:v>
                </c:pt>
                <c:pt idx="3285">
                  <c:v>151.0</c:v>
                </c:pt>
                <c:pt idx="3286">
                  <c:v>241.0</c:v>
                </c:pt>
                <c:pt idx="3287">
                  <c:v>76.0</c:v>
                </c:pt>
                <c:pt idx="3288">
                  <c:v>107.0</c:v>
                </c:pt>
                <c:pt idx="3289">
                  <c:v>143.0</c:v>
                </c:pt>
                <c:pt idx="3290">
                  <c:v>198.0</c:v>
                </c:pt>
                <c:pt idx="3291">
                  <c:v>-60.0</c:v>
                </c:pt>
                <c:pt idx="3292">
                  <c:v>134.0</c:v>
                </c:pt>
                <c:pt idx="3293">
                  <c:v>93.0</c:v>
                </c:pt>
                <c:pt idx="3294">
                  <c:v>105.0</c:v>
                </c:pt>
                <c:pt idx="3295">
                  <c:v>225.0</c:v>
                </c:pt>
                <c:pt idx="3296">
                  <c:v>130.0</c:v>
                </c:pt>
                <c:pt idx="3297">
                  <c:v>103.0</c:v>
                </c:pt>
                <c:pt idx="3298">
                  <c:v>199.0</c:v>
                </c:pt>
                <c:pt idx="3299">
                  <c:v>128.0</c:v>
                </c:pt>
                <c:pt idx="3300">
                  <c:v>-39.0</c:v>
                </c:pt>
                <c:pt idx="3301">
                  <c:v>54.0</c:v>
                </c:pt>
                <c:pt idx="3302">
                  <c:v>42.0</c:v>
                </c:pt>
                <c:pt idx="3303">
                  <c:v>86.0</c:v>
                </c:pt>
                <c:pt idx="3304">
                  <c:v>131.0</c:v>
                </c:pt>
                <c:pt idx="3305">
                  <c:v>85.0</c:v>
                </c:pt>
                <c:pt idx="3306">
                  <c:v>287.0</c:v>
                </c:pt>
                <c:pt idx="3307">
                  <c:v>176.0</c:v>
                </c:pt>
                <c:pt idx="3308">
                  <c:v>106.0</c:v>
                </c:pt>
                <c:pt idx="3309">
                  <c:v>98.0</c:v>
                </c:pt>
                <c:pt idx="3310">
                  <c:v>144.0</c:v>
                </c:pt>
                <c:pt idx="3311">
                  <c:v>163.0</c:v>
                </c:pt>
                <c:pt idx="3312">
                  <c:v>144.0</c:v>
                </c:pt>
                <c:pt idx="3313">
                  <c:v>429.0</c:v>
                </c:pt>
                <c:pt idx="3314">
                  <c:v>103.0</c:v>
                </c:pt>
                <c:pt idx="3315">
                  <c:v>142.0</c:v>
                </c:pt>
                <c:pt idx="3316">
                  <c:v>266.0</c:v>
                </c:pt>
                <c:pt idx="3317">
                  <c:v>189.0</c:v>
                </c:pt>
                <c:pt idx="3318">
                  <c:v>194.0</c:v>
                </c:pt>
                <c:pt idx="3319">
                  <c:v>46.0</c:v>
                </c:pt>
                <c:pt idx="3320">
                  <c:v>135.0</c:v>
                </c:pt>
                <c:pt idx="3321">
                  <c:v>122.0</c:v>
                </c:pt>
                <c:pt idx="3322">
                  <c:v>213.0</c:v>
                </c:pt>
                <c:pt idx="3323">
                  <c:v>101.0</c:v>
                </c:pt>
                <c:pt idx="3324">
                  <c:v>100.0</c:v>
                </c:pt>
                <c:pt idx="3325">
                  <c:v>101.0</c:v>
                </c:pt>
                <c:pt idx="3326">
                  <c:v>107.0</c:v>
                </c:pt>
                <c:pt idx="3327">
                  <c:v>98.0</c:v>
                </c:pt>
                <c:pt idx="3328">
                  <c:v>185.0</c:v>
                </c:pt>
                <c:pt idx="3329">
                  <c:v>223.0</c:v>
                </c:pt>
                <c:pt idx="3330">
                  <c:v>137.0</c:v>
                </c:pt>
                <c:pt idx="3331">
                  <c:v>175.0</c:v>
                </c:pt>
                <c:pt idx="3332">
                  <c:v>241.0</c:v>
                </c:pt>
                <c:pt idx="3333">
                  <c:v>197.0</c:v>
                </c:pt>
                <c:pt idx="3334">
                  <c:v>-20.0</c:v>
                </c:pt>
                <c:pt idx="3335">
                  <c:v>197.0</c:v>
                </c:pt>
                <c:pt idx="3336">
                  <c:v>207.0</c:v>
                </c:pt>
                <c:pt idx="3337">
                  <c:v>231.0</c:v>
                </c:pt>
                <c:pt idx="3338">
                  <c:v>138.0</c:v>
                </c:pt>
                <c:pt idx="3339">
                  <c:v>81.0</c:v>
                </c:pt>
                <c:pt idx="3340">
                  <c:v>96.0</c:v>
                </c:pt>
                <c:pt idx="3341">
                  <c:v>189.0</c:v>
                </c:pt>
                <c:pt idx="3342">
                  <c:v>7.0</c:v>
                </c:pt>
                <c:pt idx="3343">
                  <c:v>165.0</c:v>
                </c:pt>
                <c:pt idx="3344">
                  <c:v>50.0</c:v>
                </c:pt>
                <c:pt idx="3345">
                  <c:v>113.0</c:v>
                </c:pt>
                <c:pt idx="3346">
                  <c:v>223.0</c:v>
                </c:pt>
                <c:pt idx="3347">
                  <c:v>255.0</c:v>
                </c:pt>
                <c:pt idx="3348">
                  <c:v>112.0</c:v>
                </c:pt>
                <c:pt idx="3349">
                  <c:v>180.0</c:v>
                </c:pt>
                <c:pt idx="3350">
                  <c:v>115.0</c:v>
                </c:pt>
                <c:pt idx="3351">
                  <c:v>-1.0</c:v>
                </c:pt>
                <c:pt idx="3352">
                  <c:v>273.0</c:v>
                </c:pt>
                <c:pt idx="3353">
                  <c:v>66.0</c:v>
                </c:pt>
                <c:pt idx="3354">
                  <c:v>77.0</c:v>
                </c:pt>
                <c:pt idx="3355">
                  <c:v>160.0</c:v>
                </c:pt>
                <c:pt idx="3356">
                  <c:v>223.0</c:v>
                </c:pt>
                <c:pt idx="3357">
                  <c:v>237.0</c:v>
                </c:pt>
                <c:pt idx="3358">
                  <c:v>29.0</c:v>
                </c:pt>
                <c:pt idx="3359">
                  <c:v>154.0</c:v>
                </c:pt>
                <c:pt idx="3360">
                  <c:v>21.0</c:v>
                </c:pt>
                <c:pt idx="3361">
                  <c:v>196.0</c:v>
                </c:pt>
                <c:pt idx="3362">
                  <c:v>364.0</c:v>
                </c:pt>
                <c:pt idx="3363">
                  <c:v>366.0</c:v>
                </c:pt>
                <c:pt idx="3364">
                  <c:v>91.0</c:v>
                </c:pt>
                <c:pt idx="3365">
                  <c:v>91.0</c:v>
                </c:pt>
                <c:pt idx="3366">
                  <c:v>121.0</c:v>
                </c:pt>
                <c:pt idx="3367">
                  <c:v>239.0</c:v>
                </c:pt>
                <c:pt idx="3368">
                  <c:v>49.0</c:v>
                </c:pt>
                <c:pt idx="3369">
                  <c:v>187.0</c:v>
                </c:pt>
                <c:pt idx="3370">
                  <c:v>201.0</c:v>
                </c:pt>
                <c:pt idx="3371">
                  <c:v>125.0</c:v>
                </c:pt>
                <c:pt idx="3372">
                  <c:v>80.0</c:v>
                </c:pt>
                <c:pt idx="3373">
                  <c:v>23.0</c:v>
                </c:pt>
                <c:pt idx="3374">
                  <c:v>22.0</c:v>
                </c:pt>
                <c:pt idx="3375">
                  <c:v>40.0</c:v>
                </c:pt>
                <c:pt idx="3376">
                  <c:v>110.0</c:v>
                </c:pt>
                <c:pt idx="3377">
                  <c:v>140.0</c:v>
                </c:pt>
                <c:pt idx="3378">
                  <c:v>20.0</c:v>
                </c:pt>
                <c:pt idx="3379">
                  <c:v>203.0</c:v>
                </c:pt>
                <c:pt idx="3380">
                  <c:v>191.0</c:v>
                </c:pt>
                <c:pt idx="3381">
                  <c:v>328.0</c:v>
                </c:pt>
                <c:pt idx="3382">
                  <c:v>126.0</c:v>
                </c:pt>
                <c:pt idx="3383">
                  <c:v>227.0</c:v>
                </c:pt>
                <c:pt idx="3384">
                  <c:v>81.0</c:v>
                </c:pt>
                <c:pt idx="3385">
                  <c:v>169.0</c:v>
                </c:pt>
                <c:pt idx="3386">
                  <c:v>140.0</c:v>
                </c:pt>
                <c:pt idx="3387">
                  <c:v>285.0</c:v>
                </c:pt>
                <c:pt idx="3388">
                  <c:v>176.0</c:v>
                </c:pt>
                <c:pt idx="3389">
                  <c:v>97.0</c:v>
                </c:pt>
                <c:pt idx="3390">
                  <c:v>263.0</c:v>
                </c:pt>
                <c:pt idx="3391">
                  <c:v>237.0</c:v>
                </c:pt>
                <c:pt idx="3392">
                  <c:v>95.0</c:v>
                </c:pt>
                <c:pt idx="3393">
                  <c:v>304.0</c:v>
                </c:pt>
                <c:pt idx="3394">
                  <c:v>90.0</c:v>
                </c:pt>
                <c:pt idx="3395">
                  <c:v>172.0</c:v>
                </c:pt>
                <c:pt idx="3396">
                  <c:v>206.0</c:v>
                </c:pt>
                <c:pt idx="3397">
                  <c:v>20.0</c:v>
                </c:pt>
                <c:pt idx="3398">
                  <c:v>168.0</c:v>
                </c:pt>
                <c:pt idx="3399">
                  <c:v>238.0</c:v>
                </c:pt>
                <c:pt idx="3400">
                  <c:v>92.0</c:v>
                </c:pt>
                <c:pt idx="3401">
                  <c:v>85.0</c:v>
                </c:pt>
                <c:pt idx="3402">
                  <c:v>168.0</c:v>
                </c:pt>
                <c:pt idx="3403">
                  <c:v>378.0</c:v>
                </c:pt>
                <c:pt idx="3404">
                  <c:v>320.0</c:v>
                </c:pt>
                <c:pt idx="3405">
                  <c:v>18.0</c:v>
                </c:pt>
                <c:pt idx="3406">
                  <c:v>142.0</c:v>
                </c:pt>
                <c:pt idx="3407">
                  <c:v>304.0</c:v>
                </c:pt>
                <c:pt idx="3408">
                  <c:v>82.0</c:v>
                </c:pt>
                <c:pt idx="3409">
                  <c:v>-42.0</c:v>
                </c:pt>
                <c:pt idx="3410">
                  <c:v>37.0</c:v>
                </c:pt>
                <c:pt idx="3411">
                  <c:v>47.0</c:v>
                </c:pt>
                <c:pt idx="3412">
                  <c:v>107.0</c:v>
                </c:pt>
                <c:pt idx="3413">
                  <c:v>239.0</c:v>
                </c:pt>
                <c:pt idx="3414">
                  <c:v>-69.0</c:v>
                </c:pt>
                <c:pt idx="3415">
                  <c:v>256.0</c:v>
                </c:pt>
                <c:pt idx="3416">
                  <c:v>327.0</c:v>
                </c:pt>
                <c:pt idx="3417">
                  <c:v>112.0</c:v>
                </c:pt>
                <c:pt idx="3418">
                  <c:v>95.0</c:v>
                </c:pt>
                <c:pt idx="3419">
                  <c:v>135.0</c:v>
                </c:pt>
                <c:pt idx="3420">
                  <c:v>-37.0</c:v>
                </c:pt>
                <c:pt idx="3421">
                  <c:v>137.0</c:v>
                </c:pt>
                <c:pt idx="3422">
                  <c:v>107.0</c:v>
                </c:pt>
                <c:pt idx="3423">
                  <c:v>232.0</c:v>
                </c:pt>
                <c:pt idx="3424">
                  <c:v>256.0</c:v>
                </c:pt>
                <c:pt idx="3425">
                  <c:v>238.0</c:v>
                </c:pt>
                <c:pt idx="3426">
                  <c:v>235.0</c:v>
                </c:pt>
                <c:pt idx="3427">
                  <c:v>6.0</c:v>
                </c:pt>
                <c:pt idx="3428">
                  <c:v>259.0</c:v>
                </c:pt>
                <c:pt idx="3429">
                  <c:v>216.0</c:v>
                </c:pt>
                <c:pt idx="3430">
                  <c:v>103.0</c:v>
                </c:pt>
                <c:pt idx="3431">
                  <c:v>154.0</c:v>
                </c:pt>
                <c:pt idx="3432">
                  <c:v>348.0</c:v>
                </c:pt>
                <c:pt idx="3433">
                  <c:v>252.0</c:v>
                </c:pt>
                <c:pt idx="3434">
                  <c:v>308.0</c:v>
                </c:pt>
                <c:pt idx="3435">
                  <c:v>413.0</c:v>
                </c:pt>
                <c:pt idx="3436">
                  <c:v>171.0</c:v>
                </c:pt>
                <c:pt idx="3437">
                  <c:v>228.0</c:v>
                </c:pt>
                <c:pt idx="3438">
                  <c:v>142.0</c:v>
                </c:pt>
                <c:pt idx="3439">
                  <c:v>169.0</c:v>
                </c:pt>
                <c:pt idx="3440">
                  <c:v>206.0</c:v>
                </c:pt>
                <c:pt idx="3441">
                  <c:v>113.0</c:v>
                </c:pt>
                <c:pt idx="3442">
                  <c:v>274.0</c:v>
                </c:pt>
                <c:pt idx="3443">
                  <c:v>275.0</c:v>
                </c:pt>
                <c:pt idx="3444">
                  <c:v>88.0</c:v>
                </c:pt>
                <c:pt idx="3445">
                  <c:v>211.0</c:v>
                </c:pt>
                <c:pt idx="3446">
                  <c:v>181.0</c:v>
                </c:pt>
                <c:pt idx="3447">
                  <c:v>218.0</c:v>
                </c:pt>
                <c:pt idx="3448">
                  <c:v>138.0</c:v>
                </c:pt>
                <c:pt idx="3449">
                  <c:v>52.0</c:v>
                </c:pt>
                <c:pt idx="3450">
                  <c:v>43.0</c:v>
                </c:pt>
                <c:pt idx="3451">
                  <c:v>113.0</c:v>
                </c:pt>
                <c:pt idx="3452">
                  <c:v>156.0</c:v>
                </c:pt>
                <c:pt idx="3453">
                  <c:v>246.0</c:v>
                </c:pt>
                <c:pt idx="3454">
                  <c:v>143.0</c:v>
                </c:pt>
                <c:pt idx="3455">
                  <c:v>-23.0</c:v>
                </c:pt>
                <c:pt idx="3456">
                  <c:v>241.0</c:v>
                </c:pt>
                <c:pt idx="3457">
                  <c:v>138.0</c:v>
                </c:pt>
                <c:pt idx="3458">
                  <c:v>344.0</c:v>
                </c:pt>
                <c:pt idx="3459">
                  <c:v>184.0</c:v>
                </c:pt>
                <c:pt idx="3460">
                  <c:v>67.0</c:v>
                </c:pt>
                <c:pt idx="3461">
                  <c:v>8.0</c:v>
                </c:pt>
                <c:pt idx="3462">
                  <c:v>131.0</c:v>
                </c:pt>
                <c:pt idx="3463">
                  <c:v>120.0</c:v>
                </c:pt>
                <c:pt idx="3464">
                  <c:v>183.0</c:v>
                </c:pt>
                <c:pt idx="3465">
                  <c:v>20.0</c:v>
                </c:pt>
                <c:pt idx="3466">
                  <c:v>84.0</c:v>
                </c:pt>
                <c:pt idx="3467">
                  <c:v>139.0</c:v>
                </c:pt>
                <c:pt idx="3468">
                  <c:v>146.0</c:v>
                </c:pt>
                <c:pt idx="3469">
                  <c:v>100.0</c:v>
                </c:pt>
                <c:pt idx="3470">
                  <c:v>52.0</c:v>
                </c:pt>
                <c:pt idx="3471">
                  <c:v>82.0</c:v>
                </c:pt>
                <c:pt idx="3472">
                  <c:v>255.0</c:v>
                </c:pt>
                <c:pt idx="3473">
                  <c:v>195.0</c:v>
                </c:pt>
                <c:pt idx="3474">
                  <c:v>168.0</c:v>
                </c:pt>
                <c:pt idx="3475">
                  <c:v>195.0</c:v>
                </c:pt>
                <c:pt idx="3476">
                  <c:v>94.0</c:v>
                </c:pt>
                <c:pt idx="3477">
                  <c:v>241.0</c:v>
                </c:pt>
                <c:pt idx="3478">
                  <c:v>290.0</c:v>
                </c:pt>
                <c:pt idx="3479">
                  <c:v>156.0</c:v>
                </c:pt>
                <c:pt idx="3480">
                  <c:v>111.0</c:v>
                </c:pt>
                <c:pt idx="3481">
                  <c:v>53.0</c:v>
                </c:pt>
                <c:pt idx="3482">
                  <c:v>58.0</c:v>
                </c:pt>
                <c:pt idx="3483">
                  <c:v>279.0</c:v>
                </c:pt>
                <c:pt idx="3484">
                  <c:v>148.0</c:v>
                </c:pt>
                <c:pt idx="3485">
                  <c:v>61.0</c:v>
                </c:pt>
                <c:pt idx="3486">
                  <c:v>-27.0</c:v>
                </c:pt>
                <c:pt idx="3487">
                  <c:v>82.0</c:v>
                </c:pt>
                <c:pt idx="3488">
                  <c:v>256.0</c:v>
                </c:pt>
                <c:pt idx="3489">
                  <c:v>200.0</c:v>
                </c:pt>
                <c:pt idx="3490">
                  <c:v>174.0</c:v>
                </c:pt>
                <c:pt idx="3491">
                  <c:v>169.0</c:v>
                </c:pt>
                <c:pt idx="3492">
                  <c:v>153.0</c:v>
                </c:pt>
                <c:pt idx="3493">
                  <c:v>8.0</c:v>
                </c:pt>
                <c:pt idx="3494">
                  <c:v>164.0</c:v>
                </c:pt>
                <c:pt idx="3495">
                  <c:v>-59.0</c:v>
                </c:pt>
                <c:pt idx="3496">
                  <c:v>52.0</c:v>
                </c:pt>
                <c:pt idx="3497">
                  <c:v>171.0</c:v>
                </c:pt>
                <c:pt idx="3498">
                  <c:v>42.0</c:v>
                </c:pt>
                <c:pt idx="3499">
                  <c:v>201.0</c:v>
                </c:pt>
                <c:pt idx="3500">
                  <c:v>133.0</c:v>
                </c:pt>
                <c:pt idx="3501">
                  <c:v>142.0</c:v>
                </c:pt>
                <c:pt idx="3502">
                  <c:v>47.0</c:v>
                </c:pt>
                <c:pt idx="3503">
                  <c:v>248.0</c:v>
                </c:pt>
                <c:pt idx="3504">
                  <c:v>195.0</c:v>
                </c:pt>
                <c:pt idx="3505">
                  <c:v>209.0</c:v>
                </c:pt>
                <c:pt idx="3506">
                  <c:v>286.0</c:v>
                </c:pt>
                <c:pt idx="3507">
                  <c:v>91.0</c:v>
                </c:pt>
                <c:pt idx="3508">
                  <c:v>13.0</c:v>
                </c:pt>
                <c:pt idx="3509">
                  <c:v>148.0</c:v>
                </c:pt>
                <c:pt idx="3510">
                  <c:v>61.0</c:v>
                </c:pt>
                <c:pt idx="3511">
                  <c:v>85.0</c:v>
                </c:pt>
                <c:pt idx="3512">
                  <c:v>161.0</c:v>
                </c:pt>
                <c:pt idx="3513">
                  <c:v>221.0</c:v>
                </c:pt>
                <c:pt idx="3514">
                  <c:v>88.0</c:v>
                </c:pt>
                <c:pt idx="3515">
                  <c:v>67.0</c:v>
                </c:pt>
                <c:pt idx="3516">
                  <c:v>149.0</c:v>
                </c:pt>
                <c:pt idx="3517">
                  <c:v>72.0</c:v>
                </c:pt>
                <c:pt idx="3518">
                  <c:v>162.0</c:v>
                </c:pt>
                <c:pt idx="3519">
                  <c:v>239.0</c:v>
                </c:pt>
                <c:pt idx="3520">
                  <c:v>134.0</c:v>
                </c:pt>
                <c:pt idx="3521">
                  <c:v>153.0</c:v>
                </c:pt>
                <c:pt idx="3522">
                  <c:v>154.0</c:v>
                </c:pt>
                <c:pt idx="3523">
                  <c:v>175.0</c:v>
                </c:pt>
                <c:pt idx="3524">
                  <c:v>195.0</c:v>
                </c:pt>
                <c:pt idx="3525">
                  <c:v>112.0</c:v>
                </c:pt>
                <c:pt idx="3526">
                  <c:v>311.0</c:v>
                </c:pt>
                <c:pt idx="3527">
                  <c:v>74.0</c:v>
                </c:pt>
                <c:pt idx="3528">
                  <c:v>184.0</c:v>
                </c:pt>
                <c:pt idx="3529">
                  <c:v>114.0</c:v>
                </c:pt>
                <c:pt idx="3530">
                  <c:v>121.0</c:v>
                </c:pt>
                <c:pt idx="3531">
                  <c:v>77.0</c:v>
                </c:pt>
                <c:pt idx="3532">
                  <c:v>223.0</c:v>
                </c:pt>
                <c:pt idx="3533">
                  <c:v>64.0</c:v>
                </c:pt>
                <c:pt idx="3534">
                  <c:v>65.0</c:v>
                </c:pt>
                <c:pt idx="3535">
                  <c:v>129.0</c:v>
                </c:pt>
                <c:pt idx="3536">
                  <c:v>37.0</c:v>
                </c:pt>
                <c:pt idx="3537">
                  <c:v>90.0</c:v>
                </c:pt>
                <c:pt idx="3538">
                  <c:v>171.0</c:v>
                </c:pt>
                <c:pt idx="3539">
                  <c:v>232.0</c:v>
                </c:pt>
                <c:pt idx="3540">
                  <c:v>318.0</c:v>
                </c:pt>
                <c:pt idx="3541">
                  <c:v>49.0</c:v>
                </c:pt>
                <c:pt idx="3542">
                  <c:v>203.0</c:v>
                </c:pt>
                <c:pt idx="3543">
                  <c:v>91.0</c:v>
                </c:pt>
                <c:pt idx="3544">
                  <c:v>77.0</c:v>
                </c:pt>
                <c:pt idx="3545">
                  <c:v>-7.0</c:v>
                </c:pt>
                <c:pt idx="3546">
                  <c:v>2.0</c:v>
                </c:pt>
                <c:pt idx="3547">
                  <c:v>150.0</c:v>
                </c:pt>
                <c:pt idx="3548">
                  <c:v>73.0</c:v>
                </c:pt>
                <c:pt idx="3549">
                  <c:v>153.0</c:v>
                </c:pt>
                <c:pt idx="3550">
                  <c:v>102.0</c:v>
                </c:pt>
                <c:pt idx="3551">
                  <c:v>159.0</c:v>
                </c:pt>
                <c:pt idx="3552">
                  <c:v>75.0</c:v>
                </c:pt>
                <c:pt idx="3553">
                  <c:v>152.0</c:v>
                </c:pt>
                <c:pt idx="3554">
                  <c:v>187.0</c:v>
                </c:pt>
                <c:pt idx="3555">
                  <c:v>203.0</c:v>
                </c:pt>
                <c:pt idx="3556">
                  <c:v>222.0</c:v>
                </c:pt>
                <c:pt idx="3557">
                  <c:v>36.0</c:v>
                </c:pt>
                <c:pt idx="3558">
                  <c:v>42.0</c:v>
                </c:pt>
                <c:pt idx="3559">
                  <c:v>204.0</c:v>
                </c:pt>
                <c:pt idx="3560">
                  <c:v>41.0</c:v>
                </c:pt>
                <c:pt idx="3561">
                  <c:v>127.0</c:v>
                </c:pt>
                <c:pt idx="3562">
                  <c:v>143.0</c:v>
                </c:pt>
                <c:pt idx="3563">
                  <c:v>159.0</c:v>
                </c:pt>
                <c:pt idx="3564">
                  <c:v>118.0</c:v>
                </c:pt>
                <c:pt idx="3565">
                  <c:v>36.0</c:v>
                </c:pt>
                <c:pt idx="3566">
                  <c:v>128.0</c:v>
                </c:pt>
                <c:pt idx="3567">
                  <c:v>317.0</c:v>
                </c:pt>
                <c:pt idx="3568">
                  <c:v>232.0</c:v>
                </c:pt>
                <c:pt idx="3569">
                  <c:v>58.0</c:v>
                </c:pt>
                <c:pt idx="3570">
                  <c:v>58.0</c:v>
                </c:pt>
                <c:pt idx="3571">
                  <c:v>66.0</c:v>
                </c:pt>
                <c:pt idx="3572">
                  <c:v>106.0</c:v>
                </c:pt>
                <c:pt idx="3573">
                  <c:v>237.0</c:v>
                </c:pt>
                <c:pt idx="3574">
                  <c:v>237.0</c:v>
                </c:pt>
                <c:pt idx="3575">
                  <c:v>72.0</c:v>
                </c:pt>
                <c:pt idx="3576">
                  <c:v>144.0</c:v>
                </c:pt>
                <c:pt idx="3577">
                  <c:v>66.0</c:v>
                </c:pt>
                <c:pt idx="3578">
                  <c:v>299.0</c:v>
                </c:pt>
                <c:pt idx="3579">
                  <c:v>23.0</c:v>
                </c:pt>
                <c:pt idx="3580">
                  <c:v>134.0</c:v>
                </c:pt>
                <c:pt idx="3581">
                  <c:v>172.0</c:v>
                </c:pt>
                <c:pt idx="3582">
                  <c:v>-70.0</c:v>
                </c:pt>
                <c:pt idx="3583">
                  <c:v>214.0</c:v>
                </c:pt>
                <c:pt idx="3584">
                  <c:v>268.0</c:v>
                </c:pt>
                <c:pt idx="3585">
                  <c:v>-68.0</c:v>
                </c:pt>
                <c:pt idx="3586">
                  <c:v>97.0</c:v>
                </c:pt>
                <c:pt idx="3587">
                  <c:v>-21.0</c:v>
                </c:pt>
                <c:pt idx="3588">
                  <c:v>245.0</c:v>
                </c:pt>
                <c:pt idx="3589">
                  <c:v>121.0</c:v>
                </c:pt>
                <c:pt idx="3590">
                  <c:v>164.0</c:v>
                </c:pt>
                <c:pt idx="3591">
                  <c:v>226.0</c:v>
                </c:pt>
                <c:pt idx="3592">
                  <c:v>360.0</c:v>
                </c:pt>
                <c:pt idx="3593">
                  <c:v>32.0</c:v>
                </c:pt>
                <c:pt idx="3594">
                  <c:v>214.0</c:v>
                </c:pt>
                <c:pt idx="3595">
                  <c:v>-63.0</c:v>
                </c:pt>
                <c:pt idx="3596">
                  <c:v>45.0</c:v>
                </c:pt>
                <c:pt idx="3597">
                  <c:v>156.0</c:v>
                </c:pt>
                <c:pt idx="3598">
                  <c:v>195.0</c:v>
                </c:pt>
                <c:pt idx="3599">
                  <c:v>-46.0</c:v>
                </c:pt>
                <c:pt idx="3600">
                  <c:v>182.0</c:v>
                </c:pt>
                <c:pt idx="3601">
                  <c:v>75.0</c:v>
                </c:pt>
                <c:pt idx="3602">
                  <c:v>209.0</c:v>
                </c:pt>
                <c:pt idx="3603">
                  <c:v>9.0</c:v>
                </c:pt>
                <c:pt idx="3604">
                  <c:v>145.0</c:v>
                </c:pt>
                <c:pt idx="3605">
                  <c:v>133.0</c:v>
                </c:pt>
                <c:pt idx="3606">
                  <c:v>86.0</c:v>
                </c:pt>
                <c:pt idx="3607">
                  <c:v>38.0</c:v>
                </c:pt>
                <c:pt idx="3608">
                  <c:v>69.0</c:v>
                </c:pt>
                <c:pt idx="3609">
                  <c:v>83.0</c:v>
                </c:pt>
                <c:pt idx="3610">
                  <c:v>69.0</c:v>
                </c:pt>
                <c:pt idx="3611">
                  <c:v>41.0</c:v>
                </c:pt>
                <c:pt idx="3612">
                  <c:v>26.0</c:v>
                </c:pt>
                <c:pt idx="3613">
                  <c:v>-68.0</c:v>
                </c:pt>
                <c:pt idx="3614">
                  <c:v>70.0</c:v>
                </c:pt>
                <c:pt idx="3615">
                  <c:v>97.0</c:v>
                </c:pt>
                <c:pt idx="3616">
                  <c:v>0.0</c:v>
                </c:pt>
                <c:pt idx="3617">
                  <c:v>179.0</c:v>
                </c:pt>
                <c:pt idx="3618">
                  <c:v>8.0</c:v>
                </c:pt>
                <c:pt idx="3619">
                  <c:v>323.0</c:v>
                </c:pt>
                <c:pt idx="3620">
                  <c:v>93.0</c:v>
                </c:pt>
                <c:pt idx="3621">
                  <c:v>-51.0</c:v>
                </c:pt>
                <c:pt idx="3622">
                  <c:v>46.0</c:v>
                </c:pt>
                <c:pt idx="3623">
                  <c:v>99.0</c:v>
                </c:pt>
                <c:pt idx="3624">
                  <c:v>265.0</c:v>
                </c:pt>
                <c:pt idx="3625">
                  <c:v>140.0</c:v>
                </c:pt>
                <c:pt idx="3626">
                  <c:v>377.0</c:v>
                </c:pt>
                <c:pt idx="3627">
                  <c:v>94.0</c:v>
                </c:pt>
                <c:pt idx="3628">
                  <c:v>85.0</c:v>
                </c:pt>
                <c:pt idx="3629">
                  <c:v>31.0</c:v>
                </c:pt>
                <c:pt idx="3630">
                  <c:v>-83.0</c:v>
                </c:pt>
                <c:pt idx="3631">
                  <c:v>74.0</c:v>
                </c:pt>
                <c:pt idx="3632">
                  <c:v>-96.0</c:v>
                </c:pt>
                <c:pt idx="3633">
                  <c:v>78.0</c:v>
                </c:pt>
                <c:pt idx="3634">
                  <c:v>108.0</c:v>
                </c:pt>
                <c:pt idx="3635">
                  <c:v>230.0</c:v>
                </c:pt>
                <c:pt idx="3636">
                  <c:v>46.0</c:v>
                </c:pt>
                <c:pt idx="3637">
                  <c:v>219.0</c:v>
                </c:pt>
                <c:pt idx="3638">
                  <c:v>11.0</c:v>
                </c:pt>
                <c:pt idx="3639">
                  <c:v>196.0</c:v>
                </c:pt>
                <c:pt idx="3640">
                  <c:v>-39.0</c:v>
                </c:pt>
                <c:pt idx="3641">
                  <c:v>96.0</c:v>
                </c:pt>
                <c:pt idx="3642">
                  <c:v>2.0</c:v>
                </c:pt>
                <c:pt idx="3643">
                  <c:v>-96.0</c:v>
                </c:pt>
                <c:pt idx="3644">
                  <c:v>152.0</c:v>
                </c:pt>
                <c:pt idx="3645">
                  <c:v>91.0</c:v>
                </c:pt>
                <c:pt idx="3646">
                  <c:v>62.0</c:v>
                </c:pt>
                <c:pt idx="3647">
                  <c:v>33.0</c:v>
                </c:pt>
                <c:pt idx="3648">
                  <c:v>6.0</c:v>
                </c:pt>
                <c:pt idx="3649">
                  <c:v>116.0</c:v>
                </c:pt>
                <c:pt idx="3650">
                  <c:v>-68.0</c:v>
                </c:pt>
                <c:pt idx="3651">
                  <c:v>116.0</c:v>
                </c:pt>
                <c:pt idx="3652">
                  <c:v>178.0</c:v>
                </c:pt>
                <c:pt idx="3653">
                  <c:v>223.0</c:v>
                </c:pt>
                <c:pt idx="3654">
                  <c:v>150.0</c:v>
                </c:pt>
                <c:pt idx="3655">
                  <c:v>328.0</c:v>
                </c:pt>
                <c:pt idx="3656">
                  <c:v>180.0</c:v>
                </c:pt>
                <c:pt idx="3657">
                  <c:v>205.0</c:v>
                </c:pt>
                <c:pt idx="3658">
                  <c:v>186.0</c:v>
                </c:pt>
                <c:pt idx="3659">
                  <c:v>17.0</c:v>
                </c:pt>
                <c:pt idx="3660">
                  <c:v>92.0</c:v>
                </c:pt>
                <c:pt idx="3661">
                  <c:v>66.0</c:v>
                </c:pt>
                <c:pt idx="3662">
                  <c:v>264.0</c:v>
                </c:pt>
                <c:pt idx="3663">
                  <c:v>26.0</c:v>
                </c:pt>
                <c:pt idx="3664">
                  <c:v>177.0</c:v>
                </c:pt>
                <c:pt idx="3665">
                  <c:v>88.0</c:v>
                </c:pt>
                <c:pt idx="3666">
                  <c:v>208.0</c:v>
                </c:pt>
                <c:pt idx="3667">
                  <c:v>81.0</c:v>
                </c:pt>
                <c:pt idx="3668">
                  <c:v>75.0</c:v>
                </c:pt>
                <c:pt idx="3669">
                  <c:v>49.0</c:v>
                </c:pt>
                <c:pt idx="3670">
                  <c:v>86.0</c:v>
                </c:pt>
                <c:pt idx="3671">
                  <c:v>89.0</c:v>
                </c:pt>
                <c:pt idx="3672">
                  <c:v>97.0</c:v>
                </c:pt>
                <c:pt idx="3673">
                  <c:v>152.0</c:v>
                </c:pt>
                <c:pt idx="3674">
                  <c:v>-79.0</c:v>
                </c:pt>
                <c:pt idx="3675">
                  <c:v>24.0</c:v>
                </c:pt>
                <c:pt idx="3676">
                  <c:v>-59.0</c:v>
                </c:pt>
                <c:pt idx="3677">
                  <c:v>27.0</c:v>
                </c:pt>
                <c:pt idx="3678">
                  <c:v>31.0</c:v>
                </c:pt>
                <c:pt idx="3679">
                  <c:v>194.0</c:v>
                </c:pt>
                <c:pt idx="3680">
                  <c:v>316.0</c:v>
                </c:pt>
                <c:pt idx="3681">
                  <c:v>3.0</c:v>
                </c:pt>
                <c:pt idx="3682">
                  <c:v>252.0</c:v>
                </c:pt>
                <c:pt idx="3683">
                  <c:v>65.0</c:v>
                </c:pt>
                <c:pt idx="3684">
                  <c:v>28.0</c:v>
                </c:pt>
                <c:pt idx="3685">
                  <c:v>251.0</c:v>
                </c:pt>
                <c:pt idx="3686">
                  <c:v>128.0</c:v>
                </c:pt>
                <c:pt idx="3687">
                  <c:v>313.0</c:v>
                </c:pt>
                <c:pt idx="3688">
                  <c:v>98.0</c:v>
                </c:pt>
                <c:pt idx="3689">
                  <c:v>58.0</c:v>
                </c:pt>
                <c:pt idx="3690">
                  <c:v>70.0</c:v>
                </c:pt>
                <c:pt idx="3691">
                  <c:v>200.0</c:v>
                </c:pt>
                <c:pt idx="3692">
                  <c:v>141.0</c:v>
                </c:pt>
                <c:pt idx="3693">
                  <c:v>215.0</c:v>
                </c:pt>
                <c:pt idx="3694">
                  <c:v>183.0</c:v>
                </c:pt>
                <c:pt idx="3695">
                  <c:v>181.0</c:v>
                </c:pt>
                <c:pt idx="3696">
                  <c:v>215.0</c:v>
                </c:pt>
                <c:pt idx="3697">
                  <c:v>120.0</c:v>
                </c:pt>
                <c:pt idx="3698">
                  <c:v>33.0</c:v>
                </c:pt>
                <c:pt idx="3699">
                  <c:v>0.0</c:v>
                </c:pt>
                <c:pt idx="3700">
                  <c:v>73.0</c:v>
                </c:pt>
                <c:pt idx="3701">
                  <c:v>171.0</c:v>
                </c:pt>
                <c:pt idx="3702">
                  <c:v>261.0</c:v>
                </c:pt>
                <c:pt idx="3703">
                  <c:v>143.0</c:v>
                </c:pt>
                <c:pt idx="3704">
                  <c:v>2.0</c:v>
                </c:pt>
                <c:pt idx="3705">
                  <c:v>-37.0</c:v>
                </c:pt>
                <c:pt idx="3706">
                  <c:v>242.0</c:v>
                </c:pt>
                <c:pt idx="3707">
                  <c:v>-27.0</c:v>
                </c:pt>
                <c:pt idx="3708">
                  <c:v>155.0</c:v>
                </c:pt>
                <c:pt idx="3709">
                  <c:v>237.0</c:v>
                </c:pt>
                <c:pt idx="3710">
                  <c:v>-16.0</c:v>
                </c:pt>
                <c:pt idx="3711">
                  <c:v>107.0</c:v>
                </c:pt>
                <c:pt idx="3712">
                  <c:v>168.0</c:v>
                </c:pt>
                <c:pt idx="3713">
                  <c:v>272.0</c:v>
                </c:pt>
                <c:pt idx="3714">
                  <c:v>-132.0</c:v>
                </c:pt>
                <c:pt idx="3715">
                  <c:v>139.0</c:v>
                </c:pt>
                <c:pt idx="3716">
                  <c:v>-143.0</c:v>
                </c:pt>
                <c:pt idx="3717">
                  <c:v>-52.0</c:v>
                </c:pt>
                <c:pt idx="3718">
                  <c:v>-4.0</c:v>
                </c:pt>
                <c:pt idx="3719">
                  <c:v>167.0</c:v>
                </c:pt>
                <c:pt idx="3720">
                  <c:v>62.0</c:v>
                </c:pt>
                <c:pt idx="3721">
                  <c:v>233.0</c:v>
                </c:pt>
                <c:pt idx="3722">
                  <c:v>226.0</c:v>
                </c:pt>
                <c:pt idx="3723">
                  <c:v>-16.0</c:v>
                </c:pt>
                <c:pt idx="3724">
                  <c:v>115.0</c:v>
                </c:pt>
                <c:pt idx="3725">
                  <c:v>42.0</c:v>
                </c:pt>
                <c:pt idx="3726">
                  <c:v>-5.0</c:v>
                </c:pt>
                <c:pt idx="3727">
                  <c:v>117.0</c:v>
                </c:pt>
                <c:pt idx="3728">
                  <c:v>-75.0</c:v>
                </c:pt>
                <c:pt idx="3729">
                  <c:v>69.0</c:v>
                </c:pt>
                <c:pt idx="3730">
                  <c:v>222.0</c:v>
                </c:pt>
                <c:pt idx="3731">
                  <c:v>125.0</c:v>
                </c:pt>
                <c:pt idx="3732">
                  <c:v>54.0</c:v>
                </c:pt>
                <c:pt idx="3733">
                  <c:v>117.0</c:v>
                </c:pt>
                <c:pt idx="3734">
                  <c:v>-40.0</c:v>
                </c:pt>
                <c:pt idx="3735">
                  <c:v>199.0</c:v>
                </c:pt>
                <c:pt idx="3736">
                  <c:v>206.0</c:v>
                </c:pt>
                <c:pt idx="3737">
                  <c:v>261.0</c:v>
                </c:pt>
                <c:pt idx="3738">
                  <c:v>85.0</c:v>
                </c:pt>
                <c:pt idx="3739">
                  <c:v>3.0</c:v>
                </c:pt>
                <c:pt idx="3740">
                  <c:v>129.0</c:v>
                </c:pt>
                <c:pt idx="3741">
                  <c:v>128.0</c:v>
                </c:pt>
                <c:pt idx="3742">
                  <c:v>195.0</c:v>
                </c:pt>
                <c:pt idx="3743">
                  <c:v>-31.0</c:v>
                </c:pt>
                <c:pt idx="3744">
                  <c:v>63.0</c:v>
                </c:pt>
                <c:pt idx="3745">
                  <c:v>193.0</c:v>
                </c:pt>
                <c:pt idx="3746">
                  <c:v>130.0</c:v>
                </c:pt>
                <c:pt idx="3747">
                  <c:v>173.0</c:v>
                </c:pt>
                <c:pt idx="3748">
                  <c:v>70.0</c:v>
                </c:pt>
                <c:pt idx="3749">
                  <c:v>13.0</c:v>
                </c:pt>
                <c:pt idx="3750">
                  <c:v>72.0</c:v>
                </c:pt>
                <c:pt idx="3751">
                  <c:v>43.0</c:v>
                </c:pt>
                <c:pt idx="3752">
                  <c:v>99.0</c:v>
                </c:pt>
                <c:pt idx="3753">
                  <c:v>76.0</c:v>
                </c:pt>
                <c:pt idx="3754">
                  <c:v>193.0</c:v>
                </c:pt>
                <c:pt idx="3755">
                  <c:v>171.0</c:v>
                </c:pt>
                <c:pt idx="3756">
                  <c:v>-4.0</c:v>
                </c:pt>
                <c:pt idx="3757">
                  <c:v>71.0</c:v>
                </c:pt>
                <c:pt idx="3758">
                  <c:v>-15.0</c:v>
                </c:pt>
                <c:pt idx="3759">
                  <c:v>129.0</c:v>
                </c:pt>
                <c:pt idx="3760">
                  <c:v>241.0</c:v>
                </c:pt>
                <c:pt idx="3761">
                  <c:v>35.0</c:v>
                </c:pt>
                <c:pt idx="3762">
                  <c:v>50.0</c:v>
                </c:pt>
                <c:pt idx="3763">
                  <c:v>52.0</c:v>
                </c:pt>
                <c:pt idx="3764">
                  <c:v>142.0</c:v>
                </c:pt>
                <c:pt idx="3765">
                  <c:v>78.0</c:v>
                </c:pt>
                <c:pt idx="3766">
                  <c:v>44.0</c:v>
                </c:pt>
                <c:pt idx="3767">
                  <c:v>84.0</c:v>
                </c:pt>
                <c:pt idx="3768">
                  <c:v>55.0</c:v>
                </c:pt>
                <c:pt idx="3769">
                  <c:v>100.0</c:v>
                </c:pt>
                <c:pt idx="3770">
                  <c:v>29.0</c:v>
                </c:pt>
                <c:pt idx="3771">
                  <c:v>231.0</c:v>
                </c:pt>
                <c:pt idx="3772">
                  <c:v>57.0</c:v>
                </c:pt>
                <c:pt idx="3773">
                  <c:v>9.0</c:v>
                </c:pt>
                <c:pt idx="3774">
                  <c:v>97.0</c:v>
                </c:pt>
                <c:pt idx="3775">
                  <c:v>119.0</c:v>
                </c:pt>
                <c:pt idx="3776">
                  <c:v>110.0</c:v>
                </c:pt>
                <c:pt idx="3777">
                  <c:v>112.0</c:v>
                </c:pt>
                <c:pt idx="3778">
                  <c:v>107.0</c:v>
                </c:pt>
                <c:pt idx="3779">
                  <c:v>172.0</c:v>
                </c:pt>
                <c:pt idx="3780">
                  <c:v>17.0</c:v>
                </c:pt>
                <c:pt idx="3781">
                  <c:v>106.0</c:v>
                </c:pt>
                <c:pt idx="3782">
                  <c:v>30.0</c:v>
                </c:pt>
                <c:pt idx="3783">
                  <c:v>232.0</c:v>
                </c:pt>
                <c:pt idx="3784">
                  <c:v>-49.0</c:v>
                </c:pt>
                <c:pt idx="3785">
                  <c:v>-89.0</c:v>
                </c:pt>
                <c:pt idx="3786">
                  <c:v>17.0</c:v>
                </c:pt>
                <c:pt idx="3787">
                  <c:v>250.0</c:v>
                </c:pt>
                <c:pt idx="3788">
                  <c:v>47.0</c:v>
                </c:pt>
                <c:pt idx="3789">
                  <c:v>116.0</c:v>
                </c:pt>
                <c:pt idx="3790">
                  <c:v>111.0</c:v>
                </c:pt>
                <c:pt idx="3791">
                  <c:v>112.0</c:v>
                </c:pt>
                <c:pt idx="3792">
                  <c:v>52.0</c:v>
                </c:pt>
                <c:pt idx="3793">
                  <c:v>123.0</c:v>
                </c:pt>
                <c:pt idx="3794">
                  <c:v>67.0</c:v>
                </c:pt>
                <c:pt idx="3795">
                  <c:v>144.0</c:v>
                </c:pt>
                <c:pt idx="3796">
                  <c:v>270.0</c:v>
                </c:pt>
                <c:pt idx="3797">
                  <c:v>109.0</c:v>
                </c:pt>
                <c:pt idx="3798">
                  <c:v>119.0</c:v>
                </c:pt>
                <c:pt idx="3799">
                  <c:v>207.0</c:v>
                </c:pt>
                <c:pt idx="3800">
                  <c:v>76.0</c:v>
                </c:pt>
                <c:pt idx="3801">
                  <c:v>133.0</c:v>
                </c:pt>
                <c:pt idx="3802">
                  <c:v>-5.0</c:v>
                </c:pt>
                <c:pt idx="3803">
                  <c:v>112.0</c:v>
                </c:pt>
                <c:pt idx="3804">
                  <c:v>108.0</c:v>
                </c:pt>
                <c:pt idx="3805">
                  <c:v>153.0</c:v>
                </c:pt>
                <c:pt idx="3806">
                  <c:v>89.0</c:v>
                </c:pt>
                <c:pt idx="3807">
                  <c:v>-36.0</c:v>
                </c:pt>
                <c:pt idx="3808">
                  <c:v>51.0</c:v>
                </c:pt>
                <c:pt idx="3809">
                  <c:v>-13.0</c:v>
                </c:pt>
                <c:pt idx="3810">
                  <c:v>-99.0</c:v>
                </c:pt>
                <c:pt idx="3811">
                  <c:v>191.0</c:v>
                </c:pt>
                <c:pt idx="3812">
                  <c:v>64.0</c:v>
                </c:pt>
                <c:pt idx="3813">
                  <c:v>165.0</c:v>
                </c:pt>
                <c:pt idx="3814">
                  <c:v>114.0</c:v>
                </c:pt>
                <c:pt idx="3815">
                  <c:v>141.0</c:v>
                </c:pt>
                <c:pt idx="3816">
                  <c:v>53.0</c:v>
                </c:pt>
                <c:pt idx="3817">
                  <c:v>112.0</c:v>
                </c:pt>
                <c:pt idx="3818">
                  <c:v>62.0</c:v>
                </c:pt>
                <c:pt idx="3819">
                  <c:v>-93.0</c:v>
                </c:pt>
                <c:pt idx="3820">
                  <c:v>133.0</c:v>
                </c:pt>
                <c:pt idx="3821">
                  <c:v>3.0</c:v>
                </c:pt>
                <c:pt idx="3822">
                  <c:v>111.0</c:v>
                </c:pt>
                <c:pt idx="3823">
                  <c:v>-3.0</c:v>
                </c:pt>
                <c:pt idx="3824">
                  <c:v>70.0</c:v>
                </c:pt>
                <c:pt idx="3825">
                  <c:v>40.0</c:v>
                </c:pt>
                <c:pt idx="3826">
                  <c:v>70.0</c:v>
                </c:pt>
                <c:pt idx="3827">
                  <c:v>166.0</c:v>
                </c:pt>
                <c:pt idx="3828">
                  <c:v>139.0</c:v>
                </c:pt>
                <c:pt idx="3829">
                  <c:v>78.0</c:v>
                </c:pt>
                <c:pt idx="3830">
                  <c:v>106.0</c:v>
                </c:pt>
                <c:pt idx="3831">
                  <c:v>93.0</c:v>
                </c:pt>
                <c:pt idx="3832">
                  <c:v>-224.0</c:v>
                </c:pt>
                <c:pt idx="3833">
                  <c:v>-8.0</c:v>
                </c:pt>
                <c:pt idx="3834">
                  <c:v>21.0</c:v>
                </c:pt>
                <c:pt idx="3835">
                  <c:v>-9.0</c:v>
                </c:pt>
                <c:pt idx="3836">
                  <c:v>-26.0</c:v>
                </c:pt>
                <c:pt idx="3837">
                  <c:v>77.0</c:v>
                </c:pt>
                <c:pt idx="3838">
                  <c:v>-35.0</c:v>
                </c:pt>
                <c:pt idx="3839">
                  <c:v>121.0</c:v>
                </c:pt>
                <c:pt idx="3840">
                  <c:v>55.0</c:v>
                </c:pt>
                <c:pt idx="3841">
                  <c:v>88.0</c:v>
                </c:pt>
                <c:pt idx="3842">
                  <c:v>204.0</c:v>
                </c:pt>
                <c:pt idx="3843">
                  <c:v>-39.0</c:v>
                </c:pt>
                <c:pt idx="3844">
                  <c:v>140.0</c:v>
                </c:pt>
                <c:pt idx="3845">
                  <c:v>-1.0</c:v>
                </c:pt>
                <c:pt idx="3846">
                  <c:v>-5.0</c:v>
                </c:pt>
                <c:pt idx="3847">
                  <c:v>86.0</c:v>
                </c:pt>
                <c:pt idx="3848">
                  <c:v>-60.0</c:v>
                </c:pt>
                <c:pt idx="3849">
                  <c:v>132.0</c:v>
                </c:pt>
                <c:pt idx="3850">
                  <c:v>-124.0</c:v>
                </c:pt>
                <c:pt idx="3851">
                  <c:v>-16.0</c:v>
                </c:pt>
                <c:pt idx="3852">
                  <c:v>-113.0</c:v>
                </c:pt>
                <c:pt idx="3853">
                  <c:v>183.0</c:v>
                </c:pt>
                <c:pt idx="3854">
                  <c:v>124.0</c:v>
                </c:pt>
                <c:pt idx="3855">
                  <c:v>223.0</c:v>
                </c:pt>
                <c:pt idx="3856">
                  <c:v>91.0</c:v>
                </c:pt>
                <c:pt idx="3857">
                  <c:v>-142.0</c:v>
                </c:pt>
                <c:pt idx="3858">
                  <c:v>70.0</c:v>
                </c:pt>
                <c:pt idx="3859">
                  <c:v>94.0</c:v>
                </c:pt>
                <c:pt idx="3860">
                  <c:v>110.0</c:v>
                </c:pt>
                <c:pt idx="3861">
                  <c:v>-110.0</c:v>
                </c:pt>
                <c:pt idx="3862">
                  <c:v>106.0</c:v>
                </c:pt>
                <c:pt idx="3863">
                  <c:v>31.0</c:v>
                </c:pt>
                <c:pt idx="3864">
                  <c:v>-42.0</c:v>
                </c:pt>
                <c:pt idx="3865">
                  <c:v>17.0</c:v>
                </c:pt>
                <c:pt idx="3866">
                  <c:v>65.0</c:v>
                </c:pt>
                <c:pt idx="3867">
                  <c:v>251.0</c:v>
                </c:pt>
                <c:pt idx="3868">
                  <c:v>-24.0</c:v>
                </c:pt>
                <c:pt idx="3869">
                  <c:v>-129.0</c:v>
                </c:pt>
                <c:pt idx="3870">
                  <c:v>-11.0</c:v>
                </c:pt>
                <c:pt idx="3871">
                  <c:v>288.0</c:v>
                </c:pt>
                <c:pt idx="3872">
                  <c:v>-15.0</c:v>
                </c:pt>
                <c:pt idx="3873">
                  <c:v>266.0</c:v>
                </c:pt>
                <c:pt idx="3874">
                  <c:v>13.0</c:v>
                </c:pt>
                <c:pt idx="3875">
                  <c:v>-150.0</c:v>
                </c:pt>
                <c:pt idx="3876">
                  <c:v>2.0</c:v>
                </c:pt>
                <c:pt idx="3877">
                  <c:v>326.0</c:v>
                </c:pt>
                <c:pt idx="3878">
                  <c:v>203.0</c:v>
                </c:pt>
                <c:pt idx="3879">
                  <c:v>-52.0</c:v>
                </c:pt>
                <c:pt idx="3880">
                  <c:v>30.0</c:v>
                </c:pt>
                <c:pt idx="3881">
                  <c:v>29.0</c:v>
                </c:pt>
                <c:pt idx="3882">
                  <c:v>115.0</c:v>
                </c:pt>
                <c:pt idx="3883">
                  <c:v>-4.0</c:v>
                </c:pt>
                <c:pt idx="3884">
                  <c:v>28.0</c:v>
                </c:pt>
                <c:pt idx="3885">
                  <c:v>92.0</c:v>
                </c:pt>
                <c:pt idx="3886">
                  <c:v>-68.0</c:v>
                </c:pt>
                <c:pt idx="3887">
                  <c:v>-74.0</c:v>
                </c:pt>
                <c:pt idx="3888">
                  <c:v>16.0</c:v>
                </c:pt>
                <c:pt idx="3889">
                  <c:v>81.0</c:v>
                </c:pt>
                <c:pt idx="3890">
                  <c:v>122.0</c:v>
                </c:pt>
                <c:pt idx="3891">
                  <c:v>134.0</c:v>
                </c:pt>
                <c:pt idx="3892">
                  <c:v>-51.0</c:v>
                </c:pt>
                <c:pt idx="3893">
                  <c:v>102.0</c:v>
                </c:pt>
                <c:pt idx="3894">
                  <c:v>150.0</c:v>
                </c:pt>
                <c:pt idx="3895">
                  <c:v>-9.0</c:v>
                </c:pt>
                <c:pt idx="3896">
                  <c:v>-11.0</c:v>
                </c:pt>
                <c:pt idx="3897">
                  <c:v>99.0</c:v>
                </c:pt>
                <c:pt idx="3898">
                  <c:v>69.0</c:v>
                </c:pt>
                <c:pt idx="3899">
                  <c:v>-23.0</c:v>
                </c:pt>
                <c:pt idx="3900">
                  <c:v>60.0</c:v>
                </c:pt>
                <c:pt idx="3901">
                  <c:v>110.0</c:v>
                </c:pt>
                <c:pt idx="3902">
                  <c:v>206.0</c:v>
                </c:pt>
                <c:pt idx="3903">
                  <c:v>-1.0</c:v>
                </c:pt>
                <c:pt idx="3904">
                  <c:v>-160.0</c:v>
                </c:pt>
                <c:pt idx="3905">
                  <c:v>34.0</c:v>
                </c:pt>
                <c:pt idx="3906">
                  <c:v>0.0</c:v>
                </c:pt>
                <c:pt idx="3907">
                  <c:v>105.0</c:v>
                </c:pt>
                <c:pt idx="3908">
                  <c:v>48.0</c:v>
                </c:pt>
                <c:pt idx="3909">
                  <c:v>162.0</c:v>
                </c:pt>
                <c:pt idx="3910">
                  <c:v>114.0</c:v>
                </c:pt>
                <c:pt idx="3911">
                  <c:v>16.0</c:v>
                </c:pt>
                <c:pt idx="3912">
                  <c:v>165.0</c:v>
                </c:pt>
                <c:pt idx="3913">
                  <c:v>-26.0</c:v>
                </c:pt>
                <c:pt idx="3914">
                  <c:v>-30.0</c:v>
                </c:pt>
                <c:pt idx="3915">
                  <c:v>64.0</c:v>
                </c:pt>
                <c:pt idx="3916">
                  <c:v>132.0</c:v>
                </c:pt>
                <c:pt idx="3917">
                  <c:v>-111.0</c:v>
                </c:pt>
                <c:pt idx="3918">
                  <c:v>98.0</c:v>
                </c:pt>
                <c:pt idx="3919">
                  <c:v>210.0</c:v>
                </c:pt>
                <c:pt idx="3920">
                  <c:v>92.0</c:v>
                </c:pt>
                <c:pt idx="3921">
                  <c:v>95.0</c:v>
                </c:pt>
                <c:pt idx="3922">
                  <c:v>116.0</c:v>
                </c:pt>
                <c:pt idx="3923">
                  <c:v>10.0</c:v>
                </c:pt>
                <c:pt idx="3924">
                  <c:v>-178.0</c:v>
                </c:pt>
                <c:pt idx="3925">
                  <c:v>40.0</c:v>
                </c:pt>
                <c:pt idx="3926">
                  <c:v>-18.0</c:v>
                </c:pt>
                <c:pt idx="3927">
                  <c:v>112.0</c:v>
                </c:pt>
                <c:pt idx="3928">
                  <c:v>67.0</c:v>
                </c:pt>
                <c:pt idx="3929">
                  <c:v>69.0</c:v>
                </c:pt>
                <c:pt idx="3930">
                  <c:v>129.0</c:v>
                </c:pt>
                <c:pt idx="3931">
                  <c:v>14.0</c:v>
                </c:pt>
                <c:pt idx="3932">
                  <c:v>62.0</c:v>
                </c:pt>
                <c:pt idx="3933">
                  <c:v>105.0</c:v>
                </c:pt>
                <c:pt idx="3934">
                  <c:v>136.0</c:v>
                </c:pt>
                <c:pt idx="3935">
                  <c:v>79.0</c:v>
                </c:pt>
                <c:pt idx="3936">
                  <c:v>177.0</c:v>
                </c:pt>
                <c:pt idx="3937">
                  <c:v>27.0</c:v>
                </c:pt>
                <c:pt idx="3938">
                  <c:v>104.0</c:v>
                </c:pt>
                <c:pt idx="3939">
                  <c:v>186.0</c:v>
                </c:pt>
                <c:pt idx="3940">
                  <c:v>185.0</c:v>
                </c:pt>
                <c:pt idx="3941">
                  <c:v>190.0</c:v>
                </c:pt>
                <c:pt idx="3942">
                  <c:v>168.0</c:v>
                </c:pt>
                <c:pt idx="3943">
                  <c:v>43.0</c:v>
                </c:pt>
                <c:pt idx="3944">
                  <c:v>-107.0</c:v>
                </c:pt>
                <c:pt idx="3945">
                  <c:v>95.0</c:v>
                </c:pt>
                <c:pt idx="3946">
                  <c:v>-125.0</c:v>
                </c:pt>
                <c:pt idx="3947">
                  <c:v>-126.0</c:v>
                </c:pt>
                <c:pt idx="3948">
                  <c:v>-93.0</c:v>
                </c:pt>
                <c:pt idx="3949">
                  <c:v>140.0</c:v>
                </c:pt>
                <c:pt idx="3950">
                  <c:v>-49.0</c:v>
                </c:pt>
                <c:pt idx="3951">
                  <c:v>-28.0</c:v>
                </c:pt>
                <c:pt idx="3952">
                  <c:v>110.0</c:v>
                </c:pt>
                <c:pt idx="3953">
                  <c:v>-51.0</c:v>
                </c:pt>
                <c:pt idx="3954">
                  <c:v>78.0</c:v>
                </c:pt>
                <c:pt idx="3955">
                  <c:v>-23.0</c:v>
                </c:pt>
                <c:pt idx="3956">
                  <c:v>-278.0</c:v>
                </c:pt>
                <c:pt idx="3957">
                  <c:v>105.0</c:v>
                </c:pt>
                <c:pt idx="3958">
                  <c:v>-29.0</c:v>
                </c:pt>
                <c:pt idx="3959">
                  <c:v>101.0</c:v>
                </c:pt>
                <c:pt idx="3960">
                  <c:v>175.0</c:v>
                </c:pt>
                <c:pt idx="3961">
                  <c:v>41.0</c:v>
                </c:pt>
                <c:pt idx="3962">
                  <c:v>-40.0</c:v>
                </c:pt>
                <c:pt idx="3963">
                  <c:v>-7.0</c:v>
                </c:pt>
                <c:pt idx="3964">
                  <c:v>51.0</c:v>
                </c:pt>
                <c:pt idx="3965">
                  <c:v>92.0</c:v>
                </c:pt>
                <c:pt idx="3966">
                  <c:v>4.0</c:v>
                </c:pt>
                <c:pt idx="3967">
                  <c:v>-65.0</c:v>
                </c:pt>
                <c:pt idx="3968">
                  <c:v>61.0</c:v>
                </c:pt>
                <c:pt idx="3969">
                  <c:v>30.0</c:v>
                </c:pt>
                <c:pt idx="3970">
                  <c:v>139.0</c:v>
                </c:pt>
                <c:pt idx="3971">
                  <c:v>-50.0</c:v>
                </c:pt>
                <c:pt idx="3972">
                  <c:v>79.0</c:v>
                </c:pt>
                <c:pt idx="3973">
                  <c:v>-77.0</c:v>
                </c:pt>
                <c:pt idx="3974">
                  <c:v>-188.0</c:v>
                </c:pt>
                <c:pt idx="3975">
                  <c:v>-98.0</c:v>
                </c:pt>
                <c:pt idx="3976">
                  <c:v>-251.0</c:v>
                </c:pt>
                <c:pt idx="3977">
                  <c:v>-74.0</c:v>
                </c:pt>
                <c:pt idx="3978">
                  <c:v>57.0</c:v>
                </c:pt>
                <c:pt idx="3979">
                  <c:v>87.0</c:v>
                </c:pt>
                <c:pt idx="3980">
                  <c:v>136.0</c:v>
                </c:pt>
                <c:pt idx="3981">
                  <c:v>18.0</c:v>
                </c:pt>
                <c:pt idx="3982">
                  <c:v>-165.0</c:v>
                </c:pt>
                <c:pt idx="3983">
                  <c:v>-191.0</c:v>
                </c:pt>
                <c:pt idx="3984">
                  <c:v>18.0</c:v>
                </c:pt>
                <c:pt idx="3985">
                  <c:v>-9.0</c:v>
                </c:pt>
                <c:pt idx="3986">
                  <c:v>112.0</c:v>
                </c:pt>
                <c:pt idx="3987">
                  <c:v>-35.0</c:v>
                </c:pt>
                <c:pt idx="3988">
                  <c:v>40.0</c:v>
                </c:pt>
                <c:pt idx="3989">
                  <c:v>-133.0</c:v>
                </c:pt>
                <c:pt idx="3990">
                  <c:v>18.0</c:v>
                </c:pt>
                <c:pt idx="3991">
                  <c:v>17.0</c:v>
                </c:pt>
                <c:pt idx="3992">
                  <c:v>6.0</c:v>
                </c:pt>
                <c:pt idx="3993">
                  <c:v>10.0</c:v>
                </c:pt>
                <c:pt idx="3994">
                  <c:v>-121.0</c:v>
                </c:pt>
                <c:pt idx="3995">
                  <c:v>-37.0</c:v>
                </c:pt>
                <c:pt idx="3996">
                  <c:v>88.0</c:v>
                </c:pt>
                <c:pt idx="3997">
                  <c:v>111.0</c:v>
                </c:pt>
                <c:pt idx="3998">
                  <c:v>-50.0</c:v>
                </c:pt>
                <c:pt idx="3999">
                  <c:v>-3.0</c:v>
                </c:pt>
                <c:pt idx="4000">
                  <c:v>150.0</c:v>
                </c:pt>
                <c:pt idx="4001">
                  <c:v>-174.0</c:v>
                </c:pt>
                <c:pt idx="4002">
                  <c:v>28.0</c:v>
                </c:pt>
                <c:pt idx="4003">
                  <c:v>66.0</c:v>
                </c:pt>
                <c:pt idx="4004">
                  <c:v>99.0</c:v>
                </c:pt>
                <c:pt idx="4005">
                  <c:v>-86.0</c:v>
                </c:pt>
                <c:pt idx="4006">
                  <c:v>-36.0</c:v>
                </c:pt>
                <c:pt idx="4007">
                  <c:v>-42.0</c:v>
                </c:pt>
                <c:pt idx="4008">
                  <c:v>-103.0</c:v>
                </c:pt>
                <c:pt idx="4009">
                  <c:v>91.0</c:v>
                </c:pt>
                <c:pt idx="4010">
                  <c:v>157.0</c:v>
                </c:pt>
                <c:pt idx="4011">
                  <c:v>58.0</c:v>
                </c:pt>
                <c:pt idx="4012">
                  <c:v>23.0</c:v>
                </c:pt>
                <c:pt idx="4013">
                  <c:v>59.0</c:v>
                </c:pt>
                <c:pt idx="4014">
                  <c:v>-104.0</c:v>
                </c:pt>
                <c:pt idx="4015">
                  <c:v>-77.0</c:v>
                </c:pt>
                <c:pt idx="4016">
                  <c:v>-165.0</c:v>
                </c:pt>
                <c:pt idx="4017">
                  <c:v>57.0</c:v>
                </c:pt>
                <c:pt idx="4018">
                  <c:v>22.0</c:v>
                </c:pt>
                <c:pt idx="4019">
                  <c:v>-166.0</c:v>
                </c:pt>
                <c:pt idx="4020">
                  <c:v>113.0</c:v>
                </c:pt>
                <c:pt idx="4021">
                  <c:v>-207.0</c:v>
                </c:pt>
                <c:pt idx="4022">
                  <c:v>26.0</c:v>
                </c:pt>
                <c:pt idx="4023">
                  <c:v>83.0</c:v>
                </c:pt>
                <c:pt idx="4024">
                  <c:v>-37.0</c:v>
                </c:pt>
                <c:pt idx="4025">
                  <c:v>-157.0</c:v>
                </c:pt>
                <c:pt idx="4026">
                  <c:v>102.0</c:v>
                </c:pt>
                <c:pt idx="4027">
                  <c:v>1.0</c:v>
                </c:pt>
                <c:pt idx="4028">
                  <c:v>127.0</c:v>
                </c:pt>
                <c:pt idx="4029">
                  <c:v>-79.0</c:v>
                </c:pt>
                <c:pt idx="4030">
                  <c:v>-78.0</c:v>
                </c:pt>
                <c:pt idx="4031">
                  <c:v>-111.0</c:v>
                </c:pt>
                <c:pt idx="4032">
                  <c:v>-53.0</c:v>
                </c:pt>
                <c:pt idx="4033">
                  <c:v>-68.0</c:v>
                </c:pt>
                <c:pt idx="4034">
                  <c:v>-15.0</c:v>
                </c:pt>
                <c:pt idx="4035">
                  <c:v>-284.0</c:v>
                </c:pt>
                <c:pt idx="4036">
                  <c:v>-53.0</c:v>
                </c:pt>
                <c:pt idx="4037">
                  <c:v>-122.0</c:v>
                </c:pt>
                <c:pt idx="4038">
                  <c:v>83.0</c:v>
                </c:pt>
                <c:pt idx="4039">
                  <c:v>9.0</c:v>
                </c:pt>
                <c:pt idx="4040">
                  <c:v>-18.0</c:v>
                </c:pt>
                <c:pt idx="4041">
                  <c:v>93.0</c:v>
                </c:pt>
                <c:pt idx="4042">
                  <c:v>118.0</c:v>
                </c:pt>
                <c:pt idx="4043">
                  <c:v>110.0</c:v>
                </c:pt>
                <c:pt idx="4044">
                  <c:v>12.0</c:v>
                </c:pt>
                <c:pt idx="4045">
                  <c:v>-211.0</c:v>
                </c:pt>
                <c:pt idx="4046">
                  <c:v>-38.0</c:v>
                </c:pt>
                <c:pt idx="4047">
                  <c:v>-169.0</c:v>
                </c:pt>
                <c:pt idx="4048">
                  <c:v>-78.0</c:v>
                </c:pt>
                <c:pt idx="4049">
                  <c:v>-97.0</c:v>
                </c:pt>
                <c:pt idx="4050">
                  <c:v>31.0</c:v>
                </c:pt>
                <c:pt idx="4051">
                  <c:v>-137.0</c:v>
                </c:pt>
                <c:pt idx="4052">
                  <c:v>98.0</c:v>
                </c:pt>
                <c:pt idx="4053">
                  <c:v>-68.0</c:v>
                </c:pt>
                <c:pt idx="4054">
                  <c:v>-62.0</c:v>
                </c:pt>
                <c:pt idx="4055">
                  <c:v>-37.0</c:v>
                </c:pt>
                <c:pt idx="4056">
                  <c:v>-127.0</c:v>
                </c:pt>
                <c:pt idx="4057">
                  <c:v>-50.0</c:v>
                </c:pt>
                <c:pt idx="4058">
                  <c:v>45.0</c:v>
                </c:pt>
                <c:pt idx="4059">
                  <c:v>-36.0</c:v>
                </c:pt>
                <c:pt idx="4060">
                  <c:v>70.0</c:v>
                </c:pt>
                <c:pt idx="4061">
                  <c:v>-23.0</c:v>
                </c:pt>
                <c:pt idx="4062">
                  <c:v>-97.0</c:v>
                </c:pt>
                <c:pt idx="4063">
                  <c:v>-74.0</c:v>
                </c:pt>
                <c:pt idx="4064">
                  <c:v>-77.0</c:v>
                </c:pt>
                <c:pt idx="4065">
                  <c:v>-139.0</c:v>
                </c:pt>
                <c:pt idx="4066">
                  <c:v>-410.0</c:v>
                </c:pt>
                <c:pt idx="4067">
                  <c:v>0.0</c:v>
                </c:pt>
                <c:pt idx="4068">
                  <c:v>-36.0</c:v>
                </c:pt>
                <c:pt idx="4069">
                  <c:v>-9.0</c:v>
                </c:pt>
                <c:pt idx="4070">
                  <c:v>35.0</c:v>
                </c:pt>
                <c:pt idx="4071">
                  <c:v>-73.0</c:v>
                </c:pt>
                <c:pt idx="4072">
                  <c:v>75.0</c:v>
                </c:pt>
                <c:pt idx="4073">
                  <c:v>-40.0</c:v>
                </c:pt>
                <c:pt idx="4074">
                  <c:v>-21.0</c:v>
                </c:pt>
                <c:pt idx="4075">
                  <c:v>-86.0</c:v>
                </c:pt>
                <c:pt idx="4076">
                  <c:v>0.0</c:v>
                </c:pt>
                <c:pt idx="4077">
                  <c:v>-147.0</c:v>
                </c:pt>
                <c:pt idx="4078">
                  <c:v>150.0</c:v>
                </c:pt>
                <c:pt idx="4079">
                  <c:v>-133.0</c:v>
                </c:pt>
                <c:pt idx="4080">
                  <c:v>-76.0</c:v>
                </c:pt>
                <c:pt idx="4081">
                  <c:v>83.0</c:v>
                </c:pt>
                <c:pt idx="4082">
                  <c:v>-109.0</c:v>
                </c:pt>
                <c:pt idx="4083">
                  <c:v>-152.0</c:v>
                </c:pt>
                <c:pt idx="4084">
                  <c:v>-94.0</c:v>
                </c:pt>
                <c:pt idx="4085">
                  <c:v>-42.0</c:v>
                </c:pt>
                <c:pt idx="4086">
                  <c:v>-105.0</c:v>
                </c:pt>
                <c:pt idx="4087">
                  <c:v>-227.0</c:v>
                </c:pt>
                <c:pt idx="4088">
                  <c:v>-115.0</c:v>
                </c:pt>
                <c:pt idx="4089">
                  <c:v>-276.0</c:v>
                </c:pt>
                <c:pt idx="4090">
                  <c:v>-2.0</c:v>
                </c:pt>
                <c:pt idx="4091">
                  <c:v>-73.0</c:v>
                </c:pt>
                <c:pt idx="4092">
                  <c:v>-40.0</c:v>
                </c:pt>
                <c:pt idx="4093">
                  <c:v>-136.0</c:v>
                </c:pt>
                <c:pt idx="4094">
                  <c:v>-84.0</c:v>
                </c:pt>
                <c:pt idx="4095">
                  <c:v>-175.0</c:v>
                </c:pt>
                <c:pt idx="4096">
                  <c:v>-240.0</c:v>
                </c:pt>
                <c:pt idx="4097">
                  <c:v>-107.0</c:v>
                </c:pt>
                <c:pt idx="4098">
                  <c:v>-111.0</c:v>
                </c:pt>
                <c:pt idx="4099">
                  <c:v>-9.0</c:v>
                </c:pt>
                <c:pt idx="4100">
                  <c:v>-67.0</c:v>
                </c:pt>
                <c:pt idx="4101">
                  <c:v>-196.0</c:v>
                </c:pt>
                <c:pt idx="4102">
                  <c:v>-140.0</c:v>
                </c:pt>
                <c:pt idx="4103">
                  <c:v>-119.0</c:v>
                </c:pt>
                <c:pt idx="4104">
                  <c:v>-193.0</c:v>
                </c:pt>
                <c:pt idx="4105">
                  <c:v>-94.0</c:v>
                </c:pt>
                <c:pt idx="4106">
                  <c:v>-138.0</c:v>
                </c:pt>
                <c:pt idx="4107">
                  <c:v>-93.0</c:v>
                </c:pt>
                <c:pt idx="4108">
                  <c:v>-196.0</c:v>
                </c:pt>
                <c:pt idx="4109">
                  <c:v>-110.0</c:v>
                </c:pt>
                <c:pt idx="4110">
                  <c:v>-99.0</c:v>
                </c:pt>
                <c:pt idx="4111">
                  <c:v>-76.0</c:v>
                </c:pt>
                <c:pt idx="4112">
                  <c:v>-124.0</c:v>
                </c:pt>
                <c:pt idx="4113">
                  <c:v>-76.0</c:v>
                </c:pt>
                <c:pt idx="4114">
                  <c:v>-101.0</c:v>
                </c:pt>
                <c:pt idx="4115">
                  <c:v>-169.0</c:v>
                </c:pt>
                <c:pt idx="4116">
                  <c:v>-134.0</c:v>
                </c:pt>
                <c:pt idx="4117">
                  <c:v>-118.0</c:v>
                </c:pt>
                <c:pt idx="4118">
                  <c:v>54.0</c:v>
                </c:pt>
                <c:pt idx="4119">
                  <c:v>-81.0</c:v>
                </c:pt>
                <c:pt idx="4120">
                  <c:v>-160.0</c:v>
                </c:pt>
                <c:pt idx="4121">
                  <c:v>-102.0</c:v>
                </c:pt>
                <c:pt idx="4122">
                  <c:v>-172.0</c:v>
                </c:pt>
                <c:pt idx="4123">
                  <c:v>-111.0</c:v>
                </c:pt>
                <c:pt idx="4124">
                  <c:v>-143.0</c:v>
                </c:pt>
                <c:pt idx="4125">
                  <c:v>-111.0</c:v>
                </c:pt>
                <c:pt idx="4126">
                  <c:v>-243.0</c:v>
                </c:pt>
                <c:pt idx="4127">
                  <c:v>-56.0</c:v>
                </c:pt>
                <c:pt idx="4128">
                  <c:v>-57.0</c:v>
                </c:pt>
                <c:pt idx="4129">
                  <c:v>-170.0</c:v>
                </c:pt>
                <c:pt idx="4130">
                  <c:v>-496.0</c:v>
                </c:pt>
                <c:pt idx="4131">
                  <c:v>-274.0</c:v>
                </c:pt>
                <c:pt idx="4132">
                  <c:v>-135.0</c:v>
                </c:pt>
                <c:pt idx="4133">
                  <c:v>-150.0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41836992"/>
        <c:axId val="-238664448"/>
      </c:scatterChart>
      <c:valAx>
        <c:axId val="-241836992"/>
        <c:scaling>
          <c:orientation val="minMax"/>
          <c:max val="900.0"/>
          <c:min val="-500.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1200" baseline="0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Net Merit, April 2010</a:t>
                </a:r>
              </a:p>
            </c:rich>
          </c:tx>
          <c:layout>
            <c:manualLayout>
              <c:xMode val="edge"/>
              <c:yMode val="edge"/>
              <c:x val="0.435931525541168"/>
              <c:y val="0.933354668098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bg1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bg1"/>
                </a:solidFill>
                <a:latin typeface="Trebuchet MS"/>
              </a:defRPr>
            </a:pPr>
            <a:endParaRPr lang="en-US"/>
          </a:p>
        </c:txPr>
        <c:crossAx val="-238664448"/>
        <c:crossesAt val="-600.0"/>
        <c:crossBetween val="midCat"/>
      </c:valAx>
      <c:valAx>
        <c:axId val="-238664448"/>
        <c:scaling>
          <c:orientation val="minMax"/>
          <c:max val="900.0"/>
          <c:min val="-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1200" baseline="0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Net Merit, </a:t>
                </a:r>
                <a:r>
                  <a:rPr lang="en-US" sz="1200" baseline="0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 Dec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. 2013</a:t>
                </a:r>
              </a:p>
            </c:rich>
          </c:tx>
          <c:layout>
            <c:manualLayout>
              <c:xMode val="edge"/>
              <c:yMode val="edge"/>
              <c:x val="0.0"/>
              <c:y val="0.2835990285799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 cap="sq" cmpd="sng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1200" b="1" i="0" baseline="0">
                <a:solidFill>
                  <a:schemeClr val="bg1"/>
                </a:solidFill>
                <a:latin typeface="Trebuchet MS"/>
              </a:defRPr>
            </a:pPr>
            <a:endParaRPr lang="en-US"/>
          </a:p>
        </c:txPr>
        <c:crossAx val="-241836992"/>
        <c:crossesAt val="-500.0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496154161741"/>
          <c:y val="0.0342903217492226"/>
          <c:w val="0.801074342743051"/>
          <c:h val="0.77539931579386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noFill/>
              <a:ln>
                <a:noFill/>
              </a:ln>
            </c:spPr>
          </c:marker>
          <c:xVal>
            <c:numRef>
              <c:f>rdcpr2!$C$1:$C$4134</c:f>
              <c:numCache>
                <c:formatCode>General</c:formatCode>
                <c:ptCount val="4134"/>
                <c:pt idx="0">
                  <c:v>552.0</c:v>
                </c:pt>
                <c:pt idx="1">
                  <c:v>522.0</c:v>
                </c:pt>
                <c:pt idx="2">
                  <c:v>491.0</c:v>
                </c:pt>
                <c:pt idx="3">
                  <c:v>532.0</c:v>
                </c:pt>
                <c:pt idx="4">
                  <c:v>529.0</c:v>
                </c:pt>
                <c:pt idx="5">
                  <c:v>566.0</c:v>
                </c:pt>
                <c:pt idx="6">
                  <c:v>575.0</c:v>
                </c:pt>
                <c:pt idx="7">
                  <c:v>464.0</c:v>
                </c:pt>
                <c:pt idx="8">
                  <c:v>405.0</c:v>
                </c:pt>
                <c:pt idx="9">
                  <c:v>475.0</c:v>
                </c:pt>
                <c:pt idx="10">
                  <c:v>507.0</c:v>
                </c:pt>
                <c:pt idx="11">
                  <c:v>534.0</c:v>
                </c:pt>
                <c:pt idx="12">
                  <c:v>530.0</c:v>
                </c:pt>
                <c:pt idx="13">
                  <c:v>550.0</c:v>
                </c:pt>
                <c:pt idx="14">
                  <c:v>360.0</c:v>
                </c:pt>
                <c:pt idx="15">
                  <c:v>408.0</c:v>
                </c:pt>
                <c:pt idx="16">
                  <c:v>569.0</c:v>
                </c:pt>
                <c:pt idx="17">
                  <c:v>641.0</c:v>
                </c:pt>
                <c:pt idx="18">
                  <c:v>505.0</c:v>
                </c:pt>
                <c:pt idx="19">
                  <c:v>540.0</c:v>
                </c:pt>
                <c:pt idx="20">
                  <c:v>553.0</c:v>
                </c:pt>
                <c:pt idx="21">
                  <c:v>569.0</c:v>
                </c:pt>
                <c:pt idx="22">
                  <c:v>408.0</c:v>
                </c:pt>
                <c:pt idx="23">
                  <c:v>485.0</c:v>
                </c:pt>
                <c:pt idx="24">
                  <c:v>514.0</c:v>
                </c:pt>
                <c:pt idx="25">
                  <c:v>467.0</c:v>
                </c:pt>
                <c:pt idx="26">
                  <c:v>513.0</c:v>
                </c:pt>
                <c:pt idx="27">
                  <c:v>469.0</c:v>
                </c:pt>
                <c:pt idx="28">
                  <c:v>547.0</c:v>
                </c:pt>
                <c:pt idx="29">
                  <c:v>436.0</c:v>
                </c:pt>
                <c:pt idx="30">
                  <c:v>566.0</c:v>
                </c:pt>
                <c:pt idx="31">
                  <c:v>399.0</c:v>
                </c:pt>
                <c:pt idx="32">
                  <c:v>552.0</c:v>
                </c:pt>
                <c:pt idx="33">
                  <c:v>414.0</c:v>
                </c:pt>
                <c:pt idx="34">
                  <c:v>456.0</c:v>
                </c:pt>
                <c:pt idx="35">
                  <c:v>468.0</c:v>
                </c:pt>
                <c:pt idx="36">
                  <c:v>362.0</c:v>
                </c:pt>
                <c:pt idx="37">
                  <c:v>481.0</c:v>
                </c:pt>
                <c:pt idx="38">
                  <c:v>719.0</c:v>
                </c:pt>
                <c:pt idx="39">
                  <c:v>719.0</c:v>
                </c:pt>
                <c:pt idx="40">
                  <c:v>435.0</c:v>
                </c:pt>
                <c:pt idx="41">
                  <c:v>485.0</c:v>
                </c:pt>
                <c:pt idx="42">
                  <c:v>565.0</c:v>
                </c:pt>
                <c:pt idx="43">
                  <c:v>534.0</c:v>
                </c:pt>
                <c:pt idx="44">
                  <c:v>456.0</c:v>
                </c:pt>
                <c:pt idx="45">
                  <c:v>540.0</c:v>
                </c:pt>
                <c:pt idx="46">
                  <c:v>578.0</c:v>
                </c:pt>
                <c:pt idx="47">
                  <c:v>520.0</c:v>
                </c:pt>
                <c:pt idx="48">
                  <c:v>434.0</c:v>
                </c:pt>
                <c:pt idx="49">
                  <c:v>516.0</c:v>
                </c:pt>
                <c:pt idx="50">
                  <c:v>576.0</c:v>
                </c:pt>
                <c:pt idx="51">
                  <c:v>424.0</c:v>
                </c:pt>
                <c:pt idx="52">
                  <c:v>391.0</c:v>
                </c:pt>
                <c:pt idx="53">
                  <c:v>520.0</c:v>
                </c:pt>
                <c:pt idx="54">
                  <c:v>594.0</c:v>
                </c:pt>
                <c:pt idx="55">
                  <c:v>445.0</c:v>
                </c:pt>
                <c:pt idx="56">
                  <c:v>376.0</c:v>
                </c:pt>
                <c:pt idx="57">
                  <c:v>466.0</c:v>
                </c:pt>
                <c:pt idx="58">
                  <c:v>496.0</c:v>
                </c:pt>
                <c:pt idx="59">
                  <c:v>443.0</c:v>
                </c:pt>
                <c:pt idx="60">
                  <c:v>513.0</c:v>
                </c:pt>
                <c:pt idx="61">
                  <c:v>457.0</c:v>
                </c:pt>
                <c:pt idx="62">
                  <c:v>518.0</c:v>
                </c:pt>
                <c:pt idx="63">
                  <c:v>494.0</c:v>
                </c:pt>
                <c:pt idx="64">
                  <c:v>458.0</c:v>
                </c:pt>
                <c:pt idx="65">
                  <c:v>383.0</c:v>
                </c:pt>
                <c:pt idx="66">
                  <c:v>419.0</c:v>
                </c:pt>
                <c:pt idx="67">
                  <c:v>502.0</c:v>
                </c:pt>
                <c:pt idx="68">
                  <c:v>482.0</c:v>
                </c:pt>
                <c:pt idx="69">
                  <c:v>522.0</c:v>
                </c:pt>
                <c:pt idx="70">
                  <c:v>641.0</c:v>
                </c:pt>
                <c:pt idx="71">
                  <c:v>463.0</c:v>
                </c:pt>
                <c:pt idx="72">
                  <c:v>476.0</c:v>
                </c:pt>
                <c:pt idx="73">
                  <c:v>532.0</c:v>
                </c:pt>
                <c:pt idx="74">
                  <c:v>493.0</c:v>
                </c:pt>
                <c:pt idx="75">
                  <c:v>356.0</c:v>
                </c:pt>
                <c:pt idx="76">
                  <c:v>563.0</c:v>
                </c:pt>
                <c:pt idx="77">
                  <c:v>641.0</c:v>
                </c:pt>
                <c:pt idx="78">
                  <c:v>463.0</c:v>
                </c:pt>
                <c:pt idx="79">
                  <c:v>556.0</c:v>
                </c:pt>
                <c:pt idx="80">
                  <c:v>469.0</c:v>
                </c:pt>
                <c:pt idx="81">
                  <c:v>537.0</c:v>
                </c:pt>
                <c:pt idx="82">
                  <c:v>472.0</c:v>
                </c:pt>
                <c:pt idx="83">
                  <c:v>576.0</c:v>
                </c:pt>
                <c:pt idx="84">
                  <c:v>506.0</c:v>
                </c:pt>
                <c:pt idx="85">
                  <c:v>480.0</c:v>
                </c:pt>
                <c:pt idx="86">
                  <c:v>574.0</c:v>
                </c:pt>
                <c:pt idx="87">
                  <c:v>332.0</c:v>
                </c:pt>
                <c:pt idx="88">
                  <c:v>386.0</c:v>
                </c:pt>
                <c:pt idx="89">
                  <c:v>454.0</c:v>
                </c:pt>
                <c:pt idx="90">
                  <c:v>437.0</c:v>
                </c:pt>
                <c:pt idx="91">
                  <c:v>575.0</c:v>
                </c:pt>
                <c:pt idx="92">
                  <c:v>529.0</c:v>
                </c:pt>
                <c:pt idx="93">
                  <c:v>434.0</c:v>
                </c:pt>
                <c:pt idx="94">
                  <c:v>495.0</c:v>
                </c:pt>
                <c:pt idx="95">
                  <c:v>499.0</c:v>
                </c:pt>
                <c:pt idx="96">
                  <c:v>506.0</c:v>
                </c:pt>
                <c:pt idx="97">
                  <c:v>516.0</c:v>
                </c:pt>
                <c:pt idx="98">
                  <c:v>489.0</c:v>
                </c:pt>
                <c:pt idx="99">
                  <c:v>408.0</c:v>
                </c:pt>
                <c:pt idx="100">
                  <c:v>301.0</c:v>
                </c:pt>
                <c:pt idx="101">
                  <c:v>457.0</c:v>
                </c:pt>
                <c:pt idx="102">
                  <c:v>595.0</c:v>
                </c:pt>
                <c:pt idx="103">
                  <c:v>484.0</c:v>
                </c:pt>
                <c:pt idx="104">
                  <c:v>376.0</c:v>
                </c:pt>
                <c:pt idx="105">
                  <c:v>432.0</c:v>
                </c:pt>
                <c:pt idx="106">
                  <c:v>369.0</c:v>
                </c:pt>
                <c:pt idx="107">
                  <c:v>442.0</c:v>
                </c:pt>
                <c:pt idx="108">
                  <c:v>559.0</c:v>
                </c:pt>
                <c:pt idx="109">
                  <c:v>719.0</c:v>
                </c:pt>
                <c:pt idx="110">
                  <c:v>483.0</c:v>
                </c:pt>
                <c:pt idx="111">
                  <c:v>553.0</c:v>
                </c:pt>
                <c:pt idx="112">
                  <c:v>497.0</c:v>
                </c:pt>
                <c:pt idx="113">
                  <c:v>518.0</c:v>
                </c:pt>
                <c:pt idx="114">
                  <c:v>506.0</c:v>
                </c:pt>
                <c:pt idx="115">
                  <c:v>407.0</c:v>
                </c:pt>
                <c:pt idx="116">
                  <c:v>430.0</c:v>
                </c:pt>
                <c:pt idx="117">
                  <c:v>500.0</c:v>
                </c:pt>
                <c:pt idx="118">
                  <c:v>428.0</c:v>
                </c:pt>
                <c:pt idx="119">
                  <c:v>440.0</c:v>
                </c:pt>
                <c:pt idx="120">
                  <c:v>577.0</c:v>
                </c:pt>
                <c:pt idx="121">
                  <c:v>432.0</c:v>
                </c:pt>
                <c:pt idx="122">
                  <c:v>372.0</c:v>
                </c:pt>
                <c:pt idx="123">
                  <c:v>353.0</c:v>
                </c:pt>
                <c:pt idx="124">
                  <c:v>606.0</c:v>
                </c:pt>
                <c:pt idx="125">
                  <c:v>571.0</c:v>
                </c:pt>
                <c:pt idx="126">
                  <c:v>397.0</c:v>
                </c:pt>
                <c:pt idx="127">
                  <c:v>442.0</c:v>
                </c:pt>
                <c:pt idx="128">
                  <c:v>574.0</c:v>
                </c:pt>
                <c:pt idx="129">
                  <c:v>444.0</c:v>
                </c:pt>
                <c:pt idx="130">
                  <c:v>418.0</c:v>
                </c:pt>
                <c:pt idx="131">
                  <c:v>465.0</c:v>
                </c:pt>
                <c:pt idx="132">
                  <c:v>571.0</c:v>
                </c:pt>
                <c:pt idx="133">
                  <c:v>403.0</c:v>
                </c:pt>
                <c:pt idx="134">
                  <c:v>426.0</c:v>
                </c:pt>
                <c:pt idx="135">
                  <c:v>551.0</c:v>
                </c:pt>
                <c:pt idx="136">
                  <c:v>456.0</c:v>
                </c:pt>
                <c:pt idx="137">
                  <c:v>421.0</c:v>
                </c:pt>
                <c:pt idx="138">
                  <c:v>458.0</c:v>
                </c:pt>
                <c:pt idx="139">
                  <c:v>474.0</c:v>
                </c:pt>
                <c:pt idx="140">
                  <c:v>377.0</c:v>
                </c:pt>
                <c:pt idx="141">
                  <c:v>536.0</c:v>
                </c:pt>
                <c:pt idx="142">
                  <c:v>537.0</c:v>
                </c:pt>
                <c:pt idx="143">
                  <c:v>442.0</c:v>
                </c:pt>
                <c:pt idx="144">
                  <c:v>400.0</c:v>
                </c:pt>
                <c:pt idx="145">
                  <c:v>501.0</c:v>
                </c:pt>
                <c:pt idx="146">
                  <c:v>465.0</c:v>
                </c:pt>
                <c:pt idx="147">
                  <c:v>514.0</c:v>
                </c:pt>
                <c:pt idx="148">
                  <c:v>488.0</c:v>
                </c:pt>
                <c:pt idx="149">
                  <c:v>450.0</c:v>
                </c:pt>
                <c:pt idx="150">
                  <c:v>610.0</c:v>
                </c:pt>
                <c:pt idx="151">
                  <c:v>461.0</c:v>
                </c:pt>
                <c:pt idx="152">
                  <c:v>410.0</c:v>
                </c:pt>
                <c:pt idx="153">
                  <c:v>430.0</c:v>
                </c:pt>
                <c:pt idx="154">
                  <c:v>443.0</c:v>
                </c:pt>
                <c:pt idx="155">
                  <c:v>333.0</c:v>
                </c:pt>
                <c:pt idx="156">
                  <c:v>464.0</c:v>
                </c:pt>
                <c:pt idx="157">
                  <c:v>423.0</c:v>
                </c:pt>
                <c:pt idx="158">
                  <c:v>467.0</c:v>
                </c:pt>
                <c:pt idx="159">
                  <c:v>468.0</c:v>
                </c:pt>
                <c:pt idx="160">
                  <c:v>620.0</c:v>
                </c:pt>
                <c:pt idx="161">
                  <c:v>577.0</c:v>
                </c:pt>
                <c:pt idx="162">
                  <c:v>395.0</c:v>
                </c:pt>
                <c:pt idx="163">
                  <c:v>498.0</c:v>
                </c:pt>
                <c:pt idx="164">
                  <c:v>385.0</c:v>
                </c:pt>
                <c:pt idx="165">
                  <c:v>514.0</c:v>
                </c:pt>
                <c:pt idx="166">
                  <c:v>362.0</c:v>
                </c:pt>
                <c:pt idx="167">
                  <c:v>419.0</c:v>
                </c:pt>
                <c:pt idx="168">
                  <c:v>450.0</c:v>
                </c:pt>
                <c:pt idx="169">
                  <c:v>575.0</c:v>
                </c:pt>
                <c:pt idx="170">
                  <c:v>416.0</c:v>
                </c:pt>
                <c:pt idx="171">
                  <c:v>523.0</c:v>
                </c:pt>
                <c:pt idx="172">
                  <c:v>436.0</c:v>
                </c:pt>
                <c:pt idx="173">
                  <c:v>382.0</c:v>
                </c:pt>
                <c:pt idx="174">
                  <c:v>473.0</c:v>
                </c:pt>
                <c:pt idx="175">
                  <c:v>377.0</c:v>
                </c:pt>
                <c:pt idx="176">
                  <c:v>349.0</c:v>
                </c:pt>
                <c:pt idx="177">
                  <c:v>487.0</c:v>
                </c:pt>
                <c:pt idx="178">
                  <c:v>461.0</c:v>
                </c:pt>
                <c:pt idx="179">
                  <c:v>421.0</c:v>
                </c:pt>
                <c:pt idx="180">
                  <c:v>355.0</c:v>
                </c:pt>
                <c:pt idx="181">
                  <c:v>468.0</c:v>
                </c:pt>
                <c:pt idx="182">
                  <c:v>395.0</c:v>
                </c:pt>
                <c:pt idx="183">
                  <c:v>571.0</c:v>
                </c:pt>
                <c:pt idx="184">
                  <c:v>538.0</c:v>
                </c:pt>
                <c:pt idx="185">
                  <c:v>452.0</c:v>
                </c:pt>
                <c:pt idx="186">
                  <c:v>446.0</c:v>
                </c:pt>
                <c:pt idx="187">
                  <c:v>538.0</c:v>
                </c:pt>
                <c:pt idx="188">
                  <c:v>512.0</c:v>
                </c:pt>
                <c:pt idx="189">
                  <c:v>442.0</c:v>
                </c:pt>
                <c:pt idx="190">
                  <c:v>405.0</c:v>
                </c:pt>
                <c:pt idx="191">
                  <c:v>436.0</c:v>
                </c:pt>
                <c:pt idx="192">
                  <c:v>380.0</c:v>
                </c:pt>
                <c:pt idx="193">
                  <c:v>308.0</c:v>
                </c:pt>
                <c:pt idx="194">
                  <c:v>475.0</c:v>
                </c:pt>
                <c:pt idx="195">
                  <c:v>553.0</c:v>
                </c:pt>
                <c:pt idx="196">
                  <c:v>342.0</c:v>
                </c:pt>
                <c:pt idx="197">
                  <c:v>362.0</c:v>
                </c:pt>
                <c:pt idx="198">
                  <c:v>494.0</c:v>
                </c:pt>
                <c:pt idx="199">
                  <c:v>324.0</c:v>
                </c:pt>
                <c:pt idx="200">
                  <c:v>555.0</c:v>
                </c:pt>
                <c:pt idx="201">
                  <c:v>477.0</c:v>
                </c:pt>
                <c:pt idx="202">
                  <c:v>595.0</c:v>
                </c:pt>
                <c:pt idx="203">
                  <c:v>462.0</c:v>
                </c:pt>
                <c:pt idx="204">
                  <c:v>549.0</c:v>
                </c:pt>
                <c:pt idx="205">
                  <c:v>522.0</c:v>
                </c:pt>
                <c:pt idx="206">
                  <c:v>441.0</c:v>
                </c:pt>
                <c:pt idx="207">
                  <c:v>428.0</c:v>
                </c:pt>
                <c:pt idx="208">
                  <c:v>537.0</c:v>
                </c:pt>
                <c:pt idx="209">
                  <c:v>416.0</c:v>
                </c:pt>
                <c:pt idx="210">
                  <c:v>522.0</c:v>
                </c:pt>
                <c:pt idx="211">
                  <c:v>435.0</c:v>
                </c:pt>
                <c:pt idx="212">
                  <c:v>426.0</c:v>
                </c:pt>
                <c:pt idx="213">
                  <c:v>480.0</c:v>
                </c:pt>
                <c:pt idx="214">
                  <c:v>383.0</c:v>
                </c:pt>
                <c:pt idx="215">
                  <c:v>586.0</c:v>
                </c:pt>
                <c:pt idx="216">
                  <c:v>441.0</c:v>
                </c:pt>
                <c:pt idx="217">
                  <c:v>419.0</c:v>
                </c:pt>
                <c:pt idx="218">
                  <c:v>420.0</c:v>
                </c:pt>
                <c:pt idx="219">
                  <c:v>464.0</c:v>
                </c:pt>
                <c:pt idx="220">
                  <c:v>378.0</c:v>
                </c:pt>
                <c:pt idx="221">
                  <c:v>424.0</c:v>
                </c:pt>
                <c:pt idx="222">
                  <c:v>470.0</c:v>
                </c:pt>
                <c:pt idx="223">
                  <c:v>345.0</c:v>
                </c:pt>
                <c:pt idx="224">
                  <c:v>309.0</c:v>
                </c:pt>
                <c:pt idx="225">
                  <c:v>508.0</c:v>
                </c:pt>
                <c:pt idx="226">
                  <c:v>470.0</c:v>
                </c:pt>
                <c:pt idx="227">
                  <c:v>377.0</c:v>
                </c:pt>
                <c:pt idx="228">
                  <c:v>533.0</c:v>
                </c:pt>
                <c:pt idx="229">
                  <c:v>344.0</c:v>
                </c:pt>
                <c:pt idx="230">
                  <c:v>436.0</c:v>
                </c:pt>
                <c:pt idx="231">
                  <c:v>464.0</c:v>
                </c:pt>
                <c:pt idx="232">
                  <c:v>416.0</c:v>
                </c:pt>
                <c:pt idx="233">
                  <c:v>442.0</c:v>
                </c:pt>
                <c:pt idx="234">
                  <c:v>457.0</c:v>
                </c:pt>
                <c:pt idx="235">
                  <c:v>410.0</c:v>
                </c:pt>
                <c:pt idx="236">
                  <c:v>494.0</c:v>
                </c:pt>
                <c:pt idx="237">
                  <c:v>444.0</c:v>
                </c:pt>
                <c:pt idx="238">
                  <c:v>435.0</c:v>
                </c:pt>
                <c:pt idx="239">
                  <c:v>417.0</c:v>
                </c:pt>
                <c:pt idx="240">
                  <c:v>557.0</c:v>
                </c:pt>
                <c:pt idx="241">
                  <c:v>444.0</c:v>
                </c:pt>
                <c:pt idx="242">
                  <c:v>394.0</c:v>
                </c:pt>
                <c:pt idx="243">
                  <c:v>399.0</c:v>
                </c:pt>
                <c:pt idx="244">
                  <c:v>371.0</c:v>
                </c:pt>
                <c:pt idx="245">
                  <c:v>542.0</c:v>
                </c:pt>
                <c:pt idx="246">
                  <c:v>577.0</c:v>
                </c:pt>
                <c:pt idx="247">
                  <c:v>445.0</c:v>
                </c:pt>
                <c:pt idx="248">
                  <c:v>381.0</c:v>
                </c:pt>
                <c:pt idx="249">
                  <c:v>522.0</c:v>
                </c:pt>
                <c:pt idx="250">
                  <c:v>366.0</c:v>
                </c:pt>
                <c:pt idx="251">
                  <c:v>532.0</c:v>
                </c:pt>
                <c:pt idx="252">
                  <c:v>552.0</c:v>
                </c:pt>
                <c:pt idx="253">
                  <c:v>574.0</c:v>
                </c:pt>
                <c:pt idx="254">
                  <c:v>523.0</c:v>
                </c:pt>
                <c:pt idx="255">
                  <c:v>555.0</c:v>
                </c:pt>
                <c:pt idx="256">
                  <c:v>339.0</c:v>
                </c:pt>
                <c:pt idx="257">
                  <c:v>387.0</c:v>
                </c:pt>
                <c:pt idx="258">
                  <c:v>487.0</c:v>
                </c:pt>
                <c:pt idx="259">
                  <c:v>502.0</c:v>
                </c:pt>
                <c:pt idx="260">
                  <c:v>452.0</c:v>
                </c:pt>
                <c:pt idx="261">
                  <c:v>494.0</c:v>
                </c:pt>
                <c:pt idx="262">
                  <c:v>443.0</c:v>
                </c:pt>
                <c:pt idx="263">
                  <c:v>430.0</c:v>
                </c:pt>
                <c:pt idx="264">
                  <c:v>409.0</c:v>
                </c:pt>
                <c:pt idx="265">
                  <c:v>373.0</c:v>
                </c:pt>
                <c:pt idx="266">
                  <c:v>369.0</c:v>
                </c:pt>
                <c:pt idx="267">
                  <c:v>470.0</c:v>
                </c:pt>
                <c:pt idx="268">
                  <c:v>390.0</c:v>
                </c:pt>
                <c:pt idx="269">
                  <c:v>454.0</c:v>
                </c:pt>
                <c:pt idx="270">
                  <c:v>423.0</c:v>
                </c:pt>
                <c:pt idx="271">
                  <c:v>485.0</c:v>
                </c:pt>
                <c:pt idx="272">
                  <c:v>395.0</c:v>
                </c:pt>
                <c:pt idx="273">
                  <c:v>425.0</c:v>
                </c:pt>
                <c:pt idx="274">
                  <c:v>397.0</c:v>
                </c:pt>
                <c:pt idx="275">
                  <c:v>355.0</c:v>
                </c:pt>
                <c:pt idx="276">
                  <c:v>585.0</c:v>
                </c:pt>
                <c:pt idx="277">
                  <c:v>353.0</c:v>
                </c:pt>
                <c:pt idx="278">
                  <c:v>474.0</c:v>
                </c:pt>
                <c:pt idx="279">
                  <c:v>457.0</c:v>
                </c:pt>
                <c:pt idx="280">
                  <c:v>421.0</c:v>
                </c:pt>
                <c:pt idx="281">
                  <c:v>559.0</c:v>
                </c:pt>
                <c:pt idx="282">
                  <c:v>485.0</c:v>
                </c:pt>
                <c:pt idx="283">
                  <c:v>486.0</c:v>
                </c:pt>
                <c:pt idx="284">
                  <c:v>357.0</c:v>
                </c:pt>
                <c:pt idx="285">
                  <c:v>442.0</c:v>
                </c:pt>
                <c:pt idx="286">
                  <c:v>431.0</c:v>
                </c:pt>
                <c:pt idx="287">
                  <c:v>464.0</c:v>
                </c:pt>
                <c:pt idx="288">
                  <c:v>292.0</c:v>
                </c:pt>
                <c:pt idx="289">
                  <c:v>492.0</c:v>
                </c:pt>
                <c:pt idx="290">
                  <c:v>496.0</c:v>
                </c:pt>
                <c:pt idx="291">
                  <c:v>377.0</c:v>
                </c:pt>
                <c:pt idx="292">
                  <c:v>506.0</c:v>
                </c:pt>
                <c:pt idx="293">
                  <c:v>475.0</c:v>
                </c:pt>
                <c:pt idx="294">
                  <c:v>347.0</c:v>
                </c:pt>
                <c:pt idx="295">
                  <c:v>429.0</c:v>
                </c:pt>
                <c:pt idx="296">
                  <c:v>468.0</c:v>
                </c:pt>
                <c:pt idx="297">
                  <c:v>577.0</c:v>
                </c:pt>
                <c:pt idx="298">
                  <c:v>430.0</c:v>
                </c:pt>
                <c:pt idx="299">
                  <c:v>436.0</c:v>
                </c:pt>
                <c:pt idx="300">
                  <c:v>495.0</c:v>
                </c:pt>
                <c:pt idx="301">
                  <c:v>520.0</c:v>
                </c:pt>
                <c:pt idx="302">
                  <c:v>450.0</c:v>
                </c:pt>
                <c:pt idx="303">
                  <c:v>496.0</c:v>
                </c:pt>
                <c:pt idx="304">
                  <c:v>474.0</c:v>
                </c:pt>
                <c:pt idx="305">
                  <c:v>473.0</c:v>
                </c:pt>
                <c:pt idx="306">
                  <c:v>291.0</c:v>
                </c:pt>
                <c:pt idx="307">
                  <c:v>309.0</c:v>
                </c:pt>
                <c:pt idx="308">
                  <c:v>417.0</c:v>
                </c:pt>
                <c:pt idx="309">
                  <c:v>429.0</c:v>
                </c:pt>
                <c:pt idx="310">
                  <c:v>333.0</c:v>
                </c:pt>
                <c:pt idx="311">
                  <c:v>388.0</c:v>
                </c:pt>
                <c:pt idx="312">
                  <c:v>411.0</c:v>
                </c:pt>
                <c:pt idx="313">
                  <c:v>513.0</c:v>
                </c:pt>
                <c:pt idx="314">
                  <c:v>445.0</c:v>
                </c:pt>
                <c:pt idx="315">
                  <c:v>454.0</c:v>
                </c:pt>
                <c:pt idx="316">
                  <c:v>481.0</c:v>
                </c:pt>
                <c:pt idx="317">
                  <c:v>461.0</c:v>
                </c:pt>
                <c:pt idx="318">
                  <c:v>442.0</c:v>
                </c:pt>
                <c:pt idx="319">
                  <c:v>466.0</c:v>
                </c:pt>
                <c:pt idx="320">
                  <c:v>385.0</c:v>
                </c:pt>
                <c:pt idx="321">
                  <c:v>431.0</c:v>
                </c:pt>
                <c:pt idx="322">
                  <c:v>437.0</c:v>
                </c:pt>
                <c:pt idx="323">
                  <c:v>466.0</c:v>
                </c:pt>
                <c:pt idx="324">
                  <c:v>329.0</c:v>
                </c:pt>
                <c:pt idx="325">
                  <c:v>495.0</c:v>
                </c:pt>
                <c:pt idx="326">
                  <c:v>506.0</c:v>
                </c:pt>
                <c:pt idx="327">
                  <c:v>442.0</c:v>
                </c:pt>
                <c:pt idx="328">
                  <c:v>512.0</c:v>
                </c:pt>
                <c:pt idx="329">
                  <c:v>414.0</c:v>
                </c:pt>
                <c:pt idx="330">
                  <c:v>369.0</c:v>
                </c:pt>
                <c:pt idx="331">
                  <c:v>523.0</c:v>
                </c:pt>
                <c:pt idx="332">
                  <c:v>362.0</c:v>
                </c:pt>
                <c:pt idx="333">
                  <c:v>530.0</c:v>
                </c:pt>
                <c:pt idx="334">
                  <c:v>351.0</c:v>
                </c:pt>
                <c:pt idx="335">
                  <c:v>474.0</c:v>
                </c:pt>
                <c:pt idx="336">
                  <c:v>363.0</c:v>
                </c:pt>
                <c:pt idx="337">
                  <c:v>480.0</c:v>
                </c:pt>
                <c:pt idx="338">
                  <c:v>326.0</c:v>
                </c:pt>
                <c:pt idx="339">
                  <c:v>365.0</c:v>
                </c:pt>
                <c:pt idx="340">
                  <c:v>423.0</c:v>
                </c:pt>
                <c:pt idx="341">
                  <c:v>488.0</c:v>
                </c:pt>
                <c:pt idx="342">
                  <c:v>421.0</c:v>
                </c:pt>
                <c:pt idx="343">
                  <c:v>333.0</c:v>
                </c:pt>
                <c:pt idx="344">
                  <c:v>412.0</c:v>
                </c:pt>
                <c:pt idx="345">
                  <c:v>336.0</c:v>
                </c:pt>
                <c:pt idx="346">
                  <c:v>606.0</c:v>
                </c:pt>
                <c:pt idx="347">
                  <c:v>378.0</c:v>
                </c:pt>
                <c:pt idx="348">
                  <c:v>385.0</c:v>
                </c:pt>
                <c:pt idx="349">
                  <c:v>373.0</c:v>
                </c:pt>
                <c:pt idx="350">
                  <c:v>550.0</c:v>
                </c:pt>
                <c:pt idx="351">
                  <c:v>462.0</c:v>
                </c:pt>
                <c:pt idx="352">
                  <c:v>395.0</c:v>
                </c:pt>
                <c:pt idx="353">
                  <c:v>425.0</c:v>
                </c:pt>
                <c:pt idx="354">
                  <c:v>344.0</c:v>
                </c:pt>
                <c:pt idx="355">
                  <c:v>483.0</c:v>
                </c:pt>
                <c:pt idx="356">
                  <c:v>451.0</c:v>
                </c:pt>
                <c:pt idx="357">
                  <c:v>265.0</c:v>
                </c:pt>
                <c:pt idx="358">
                  <c:v>346.0</c:v>
                </c:pt>
                <c:pt idx="359">
                  <c:v>427.0</c:v>
                </c:pt>
                <c:pt idx="360">
                  <c:v>559.0</c:v>
                </c:pt>
                <c:pt idx="361">
                  <c:v>444.0</c:v>
                </c:pt>
                <c:pt idx="362">
                  <c:v>442.0</c:v>
                </c:pt>
                <c:pt idx="363">
                  <c:v>570.0</c:v>
                </c:pt>
                <c:pt idx="364">
                  <c:v>521.0</c:v>
                </c:pt>
                <c:pt idx="365">
                  <c:v>452.0</c:v>
                </c:pt>
                <c:pt idx="366">
                  <c:v>552.0</c:v>
                </c:pt>
                <c:pt idx="367">
                  <c:v>568.0</c:v>
                </c:pt>
                <c:pt idx="368">
                  <c:v>385.0</c:v>
                </c:pt>
                <c:pt idx="369">
                  <c:v>554.0</c:v>
                </c:pt>
                <c:pt idx="370">
                  <c:v>632.0</c:v>
                </c:pt>
                <c:pt idx="371">
                  <c:v>389.0</c:v>
                </c:pt>
                <c:pt idx="372">
                  <c:v>463.0</c:v>
                </c:pt>
                <c:pt idx="373">
                  <c:v>561.0</c:v>
                </c:pt>
                <c:pt idx="374">
                  <c:v>367.0</c:v>
                </c:pt>
                <c:pt idx="375">
                  <c:v>237.0</c:v>
                </c:pt>
                <c:pt idx="376">
                  <c:v>498.0</c:v>
                </c:pt>
                <c:pt idx="377">
                  <c:v>306.0</c:v>
                </c:pt>
                <c:pt idx="378">
                  <c:v>334.0</c:v>
                </c:pt>
                <c:pt idx="379">
                  <c:v>395.0</c:v>
                </c:pt>
                <c:pt idx="380">
                  <c:v>454.0</c:v>
                </c:pt>
                <c:pt idx="381">
                  <c:v>459.0</c:v>
                </c:pt>
                <c:pt idx="382">
                  <c:v>565.0</c:v>
                </c:pt>
                <c:pt idx="383">
                  <c:v>548.0</c:v>
                </c:pt>
                <c:pt idx="384">
                  <c:v>277.0</c:v>
                </c:pt>
                <c:pt idx="385">
                  <c:v>488.0</c:v>
                </c:pt>
                <c:pt idx="386">
                  <c:v>433.0</c:v>
                </c:pt>
                <c:pt idx="387">
                  <c:v>474.0</c:v>
                </c:pt>
                <c:pt idx="388">
                  <c:v>501.0</c:v>
                </c:pt>
                <c:pt idx="389">
                  <c:v>522.0</c:v>
                </c:pt>
                <c:pt idx="390">
                  <c:v>387.0</c:v>
                </c:pt>
                <c:pt idx="391">
                  <c:v>488.0</c:v>
                </c:pt>
                <c:pt idx="392">
                  <c:v>499.0</c:v>
                </c:pt>
                <c:pt idx="393">
                  <c:v>514.0</c:v>
                </c:pt>
                <c:pt idx="394">
                  <c:v>355.0</c:v>
                </c:pt>
                <c:pt idx="395">
                  <c:v>284.0</c:v>
                </c:pt>
                <c:pt idx="396">
                  <c:v>440.0</c:v>
                </c:pt>
                <c:pt idx="397">
                  <c:v>407.0</c:v>
                </c:pt>
                <c:pt idx="398">
                  <c:v>417.0</c:v>
                </c:pt>
                <c:pt idx="399">
                  <c:v>366.0</c:v>
                </c:pt>
                <c:pt idx="400">
                  <c:v>339.0</c:v>
                </c:pt>
                <c:pt idx="401">
                  <c:v>503.0</c:v>
                </c:pt>
                <c:pt idx="402">
                  <c:v>411.0</c:v>
                </c:pt>
                <c:pt idx="403">
                  <c:v>542.0</c:v>
                </c:pt>
                <c:pt idx="404">
                  <c:v>281.0</c:v>
                </c:pt>
                <c:pt idx="405">
                  <c:v>325.0</c:v>
                </c:pt>
                <c:pt idx="406">
                  <c:v>392.0</c:v>
                </c:pt>
                <c:pt idx="407">
                  <c:v>257.0</c:v>
                </c:pt>
                <c:pt idx="408">
                  <c:v>443.0</c:v>
                </c:pt>
                <c:pt idx="409">
                  <c:v>467.0</c:v>
                </c:pt>
                <c:pt idx="410">
                  <c:v>472.0</c:v>
                </c:pt>
                <c:pt idx="411">
                  <c:v>482.0</c:v>
                </c:pt>
                <c:pt idx="412">
                  <c:v>428.0</c:v>
                </c:pt>
                <c:pt idx="413">
                  <c:v>306.0</c:v>
                </c:pt>
                <c:pt idx="414">
                  <c:v>469.0</c:v>
                </c:pt>
                <c:pt idx="415">
                  <c:v>362.0</c:v>
                </c:pt>
                <c:pt idx="416">
                  <c:v>419.0</c:v>
                </c:pt>
                <c:pt idx="417">
                  <c:v>517.0</c:v>
                </c:pt>
                <c:pt idx="418">
                  <c:v>561.0</c:v>
                </c:pt>
                <c:pt idx="419">
                  <c:v>397.0</c:v>
                </c:pt>
                <c:pt idx="420">
                  <c:v>437.0</c:v>
                </c:pt>
                <c:pt idx="421">
                  <c:v>471.0</c:v>
                </c:pt>
                <c:pt idx="422">
                  <c:v>360.0</c:v>
                </c:pt>
                <c:pt idx="423">
                  <c:v>437.0</c:v>
                </c:pt>
                <c:pt idx="424">
                  <c:v>358.0</c:v>
                </c:pt>
                <c:pt idx="425">
                  <c:v>393.0</c:v>
                </c:pt>
                <c:pt idx="426">
                  <c:v>532.0</c:v>
                </c:pt>
                <c:pt idx="427">
                  <c:v>518.0</c:v>
                </c:pt>
                <c:pt idx="428">
                  <c:v>466.0</c:v>
                </c:pt>
                <c:pt idx="429">
                  <c:v>548.0</c:v>
                </c:pt>
                <c:pt idx="430">
                  <c:v>283.0</c:v>
                </c:pt>
                <c:pt idx="431">
                  <c:v>582.0</c:v>
                </c:pt>
                <c:pt idx="432">
                  <c:v>343.0</c:v>
                </c:pt>
                <c:pt idx="433">
                  <c:v>456.0</c:v>
                </c:pt>
                <c:pt idx="434">
                  <c:v>387.0</c:v>
                </c:pt>
                <c:pt idx="435">
                  <c:v>500.0</c:v>
                </c:pt>
                <c:pt idx="436">
                  <c:v>391.0</c:v>
                </c:pt>
                <c:pt idx="437">
                  <c:v>351.0</c:v>
                </c:pt>
                <c:pt idx="438">
                  <c:v>420.0</c:v>
                </c:pt>
                <c:pt idx="439">
                  <c:v>435.0</c:v>
                </c:pt>
                <c:pt idx="440">
                  <c:v>525.0</c:v>
                </c:pt>
                <c:pt idx="441">
                  <c:v>571.0</c:v>
                </c:pt>
                <c:pt idx="442">
                  <c:v>372.0</c:v>
                </c:pt>
                <c:pt idx="443">
                  <c:v>351.0</c:v>
                </c:pt>
                <c:pt idx="444">
                  <c:v>448.0</c:v>
                </c:pt>
                <c:pt idx="445">
                  <c:v>474.0</c:v>
                </c:pt>
                <c:pt idx="446">
                  <c:v>290.0</c:v>
                </c:pt>
                <c:pt idx="447">
                  <c:v>411.0</c:v>
                </c:pt>
                <c:pt idx="448">
                  <c:v>309.0</c:v>
                </c:pt>
                <c:pt idx="449">
                  <c:v>457.0</c:v>
                </c:pt>
                <c:pt idx="450">
                  <c:v>468.0</c:v>
                </c:pt>
                <c:pt idx="451">
                  <c:v>389.0</c:v>
                </c:pt>
                <c:pt idx="452">
                  <c:v>472.0</c:v>
                </c:pt>
                <c:pt idx="453">
                  <c:v>413.0</c:v>
                </c:pt>
                <c:pt idx="454">
                  <c:v>362.0</c:v>
                </c:pt>
                <c:pt idx="455">
                  <c:v>424.0</c:v>
                </c:pt>
                <c:pt idx="456">
                  <c:v>413.0</c:v>
                </c:pt>
                <c:pt idx="457">
                  <c:v>309.0</c:v>
                </c:pt>
                <c:pt idx="458">
                  <c:v>472.0</c:v>
                </c:pt>
                <c:pt idx="459">
                  <c:v>547.0</c:v>
                </c:pt>
                <c:pt idx="460">
                  <c:v>614.0</c:v>
                </c:pt>
                <c:pt idx="461">
                  <c:v>505.0</c:v>
                </c:pt>
                <c:pt idx="462">
                  <c:v>423.0</c:v>
                </c:pt>
                <c:pt idx="463">
                  <c:v>445.0</c:v>
                </c:pt>
                <c:pt idx="464">
                  <c:v>424.0</c:v>
                </c:pt>
                <c:pt idx="465">
                  <c:v>389.0</c:v>
                </c:pt>
                <c:pt idx="466">
                  <c:v>402.0</c:v>
                </c:pt>
                <c:pt idx="467">
                  <c:v>506.0</c:v>
                </c:pt>
                <c:pt idx="468">
                  <c:v>494.0</c:v>
                </c:pt>
                <c:pt idx="469">
                  <c:v>508.0</c:v>
                </c:pt>
                <c:pt idx="470">
                  <c:v>526.0</c:v>
                </c:pt>
                <c:pt idx="471">
                  <c:v>465.0</c:v>
                </c:pt>
                <c:pt idx="472">
                  <c:v>451.0</c:v>
                </c:pt>
                <c:pt idx="473">
                  <c:v>495.0</c:v>
                </c:pt>
                <c:pt idx="474">
                  <c:v>377.0</c:v>
                </c:pt>
                <c:pt idx="475">
                  <c:v>418.0</c:v>
                </c:pt>
                <c:pt idx="476">
                  <c:v>364.0</c:v>
                </c:pt>
                <c:pt idx="477">
                  <c:v>479.0</c:v>
                </c:pt>
                <c:pt idx="478">
                  <c:v>474.0</c:v>
                </c:pt>
                <c:pt idx="479">
                  <c:v>321.0</c:v>
                </c:pt>
                <c:pt idx="480">
                  <c:v>571.0</c:v>
                </c:pt>
                <c:pt idx="481">
                  <c:v>468.0</c:v>
                </c:pt>
                <c:pt idx="482">
                  <c:v>506.0</c:v>
                </c:pt>
                <c:pt idx="483">
                  <c:v>339.0</c:v>
                </c:pt>
                <c:pt idx="484">
                  <c:v>371.0</c:v>
                </c:pt>
                <c:pt idx="485">
                  <c:v>451.0</c:v>
                </c:pt>
                <c:pt idx="486">
                  <c:v>362.0</c:v>
                </c:pt>
                <c:pt idx="487">
                  <c:v>575.0</c:v>
                </c:pt>
                <c:pt idx="488">
                  <c:v>480.0</c:v>
                </c:pt>
                <c:pt idx="489">
                  <c:v>435.0</c:v>
                </c:pt>
                <c:pt idx="490">
                  <c:v>487.0</c:v>
                </c:pt>
                <c:pt idx="491">
                  <c:v>459.0</c:v>
                </c:pt>
                <c:pt idx="492">
                  <c:v>312.0</c:v>
                </c:pt>
                <c:pt idx="493">
                  <c:v>422.0</c:v>
                </c:pt>
                <c:pt idx="494">
                  <c:v>469.0</c:v>
                </c:pt>
                <c:pt idx="495">
                  <c:v>415.0</c:v>
                </c:pt>
                <c:pt idx="496">
                  <c:v>380.0</c:v>
                </c:pt>
                <c:pt idx="497">
                  <c:v>466.0</c:v>
                </c:pt>
                <c:pt idx="498">
                  <c:v>402.0</c:v>
                </c:pt>
                <c:pt idx="499">
                  <c:v>449.0</c:v>
                </c:pt>
                <c:pt idx="500">
                  <c:v>521.0</c:v>
                </c:pt>
                <c:pt idx="501">
                  <c:v>520.0</c:v>
                </c:pt>
                <c:pt idx="502">
                  <c:v>407.0</c:v>
                </c:pt>
                <c:pt idx="503">
                  <c:v>385.0</c:v>
                </c:pt>
                <c:pt idx="504">
                  <c:v>373.0</c:v>
                </c:pt>
                <c:pt idx="505">
                  <c:v>539.0</c:v>
                </c:pt>
                <c:pt idx="506">
                  <c:v>360.0</c:v>
                </c:pt>
                <c:pt idx="507">
                  <c:v>503.0</c:v>
                </c:pt>
                <c:pt idx="508">
                  <c:v>399.0</c:v>
                </c:pt>
                <c:pt idx="509">
                  <c:v>492.0</c:v>
                </c:pt>
                <c:pt idx="510">
                  <c:v>520.0</c:v>
                </c:pt>
                <c:pt idx="511">
                  <c:v>421.0</c:v>
                </c:pt>
                <c:pt idx="512">
                  <c:v>546.0</c:v>
                </c:pt>
                <c:pt idx="513">
                  <c:v>482.0</c:v>
                </c:pt>
                <c:pt idx="514">
                  <c:v>366.0</c:v>
                </c:pt>
                <c:pt idx="515">
                  <c:v>346.0</c:v>
                </c:pt>
                <c:pt idx="516">
                  <c:v>374.0</c:v>
                </c:pt>
                <c:pt idx="517">
                  <c:v>470.0</c:v>
                </c:pt>
                <c:pt idx="518">
                  <c:v>331.0</c:v>
                </c:pt>
                <c:pt idx="519">
                  <c:v>487.0</c:v>
                </c:pt>
                <c:pt idx="520">
                  <c:v>423.0</c:v>
                </c:pt>
                <c:pt idx="521">
                  <c:v>339.0</c:v>
                </c:pt>
                <c:pt idx="522">
                  <c:v>362.0</c:v>
                </c:pt>
                <c:pt idx="523">
                  <c:v>373.0</c:v>
                </c:pt>
                <c:pt idx="524">
                  <c:v>504.0</c:v>
                </c:pt>
                <c:pt idx="525">
                  <c:v>512.0</c:v>
                </c:pt>
                <c:pt idx="526">
                  <c:v>389.0</c:v>
                </c:pt>
                <c:pt idx="527">
                  <c:v>411.0</c:v>
                </c:pt>
                <c:pt idx="528">
                  <c:v>343.0</c:v>
                </c:pt>
                <c:pt idx="529">
                  <c:v>355.0</c:v>
                </c:pt>
                <c:pt idx="530">
                  <c:v>392.0</c:v>
                </c:pt>
                <c:pt idx="531">
                  <c:v>509.0</c:v>
                </c:pt>
                <c:pt idx="532">
                  <c:v>421.0</c:v>
                </c:pt>
                <c:pt idx="533">
                  <c:v>522.0</c:v>
                </c:pt>
                <c:pt idx="534">
                  <c:v>615.0</c:v>
                </c:pt>
                <c:pt idx="535">
                  <c:v>444.0</c:v>
                </c:pt>
                <c:pt idx="536">
                  <c:v>468.0</c:v>
                </c:pt>
                <c:pt idx="537">
                  <c:v>533.0</c:v>
                </c:pt>
                <c:pt idx="538">
                  <c:v>471.0</c:v>
                </c:pt>
                <c:pt idx="539">
                  <c:v>471.0</c:v>
                </c:pt>
                <c:pt idx="540">
                  <c:v>354.0</c:v>
                </c:pt>
                <c:pt idx="541">
                  <c:v>489.0</c:v>
                </c:pt>
                <c:pt idx="542">
                  <c:v>365.0</c:v>
                </c:pt>
                <c:pt idx="543">
                  <c:v>403.0</c:v>
                </c:pt>
                <c:pt idx="544">
                  <c:v>463.0</c:v>
                </c:pt>
                <c:pt idx="545">
                  <c:v>496.0</c:v>
                </c:pt>
                <c:pt idx="546">
                  <c:v>434.0</c:v>
                </c:pt>
                <c:pt idx="547">
                  <c:v>414.0</c:v>
                </c:pt>
                <c:pt idx="548">
                  <c:v>298.0</c:v>
                </c:pt>
                <c:pt idx="549">
                  <c:v>256.0</c:v>
                </c:pt>
                <c:pt idx="550">
                  <c:v>409.0</c:v>
                </c:pt>
                <c:pt idx="551">
                  <c:v>331.0</c:v>
                </c:pt>
                <c:pt idx="552">
                  <c:v>404.0</c:v>
                </c:pt>
                <c:pt idx="553">
                  <c:v>355.0</c:v>
                </c:pt>
                <c:pt idx="554">
                  <c:v>400.0</c:v>
                </c:pt>
                <c:pt idx="555">
                  <c:v>338.0</c:v>
                </c:pt>
                <c:pt idx="556">
                  <c:v>464.0</c:v>
                </c:pt>
                <c:pt idx="557">
                  <c:v>464.0</c:v>
                </c:pt>
                <c:pt idx="558">
                  <c:v>494.0</c:v>
                </c:pt>
                <c:pt idx="559">
                  <c:v>290.0</c:v>
                </c:pt>
                <c:pt idx="560">
                  <c:v>502.0</c:v>
                </c:pt>
                <c:pt idx="561">
                  <c:v>193.0</c:v>
                </c:pt>
                <c:pt idx="562">
                  <c:v>541.0</c:v>
                </c:pt>
                <c:pt idx="563">
                  <c:v>417.0</c:v>
                </c:pt>
                <c:pt idx="564">
                  <c:v>359.0</c:v>
                </c:pt>
                <c:pt idx="565">
                  <c:v>451.0</c:v>
                </c:pt>
                <c:pt idx="566">
                  <c:v>454.0</c:v>
                </c:pt>
                <c:pt idx="567">
                  <c:v>459.0</c:v>
                </c:pt>
                <c:pt idx="568">
                  <c:v>526.0</c:v>
                </c:pt>
                <c:pt idx="569">
                  <c:v>479.0</c:v>
                </c:pt>
                <c:pt idx="570">
                  <c:v>402.0</c:v>
                </c:pt>
                <c:pt idx="571">
                  <c:v>352.0</c:v>
                </c:pt>
                <c:pt idx="572">
                  <c:v>401.0</c:v>
                </c:pt>
                <c:pt idx="573">
                  <c:v>446.0</c:v>
                </c:pt>
                <c:pt idx="574">
                  <c:v>325.0</c:v>
                </c:pt>
                <c:pt idx="575">
                  <c:v>387.0</c:v>
                </c:pt>
                <c:pt idx="576">
                  <c:v>253.0</c:v>
                </c:pt>
                <c:pt idx="577">
                  <c:v>542.0</c:v>
                </c:pt>
                <c:pt idx="578">
                  <c:v>331.0</c:v>
                </c:pt>
                <c:pt idx="579">
                  <c:v>522.0</c:v>
                </c:pt>
                <c:pt idx="580">
                  <c:v>495.0</c:v>
                </c:pt>
                <c:pt idx="581">
                  <c:v>520.0</c:v>
                </c:pt>
                <c:pt idx="582">
                  <c:v>481.0</c:v>
                </c:pt>
                <c:pt idx="583">
                  <c:v>283.0</c:v>
                </c:pt>
                <c:pt idx="584">
                  <c:v>376.0</c:v>
                </c:pt>
                <c:pt idx="585">
                  <c:v>349.0</c:v>
                </c:pt>
                <c:pt idx="586">
                  <c:v>467.0</c:v>
                </c:pt>
                <c:pt idx="587">
                  <c:v>407.0</c:v>
                </c:pt>
                <c:pt idx="588">
                  <c:v>408.0</c:v>
                </c:pt>
                <c:pt idx="589">
                  <c:v>494.0</c:v>
                </c:pt>
                <c:pt idx="590">
                  <c:v>535.0</c:v>
                </c:pt>
                <c:pt idx="591">
                  <c:v>400.0</c:v>
                </c:pt>
                <c:pt idx="592">
                  <c:v>318.0</c:v>
                </c:pt>
                <c:pt idx="593">
                  <c:v>458.0</c:v>
                </c:pt>
                <c:pt idx="594">
                  <c:v>392.0</c:v>
                </c:pt>
                <c:pt idx="595">
                  <c:v>313.0</c:v>
                </c:pt>
                <c:pt idx="596">
                  <c:v>338.0</c:v>
                </c:pt>
                <c:pt idx="597">
                  <c:v>325.0</c:v>
                </c:pt>
                <c:pt idx="598">
                  <c:v>458.0</c:v>
                </c:pt>
                <c:pt idx="599">
                  <c:v>586.0</c:v>
                </c:pt>
                <c:pt idx="600">
                  <c:v>382.0</c:v>
                </c:pt>
                <c:pt idx="601">
                  <c:v>454.0</c:v>
                </c:pt>
                <c:pt idx="602">
                  <c:v>343.0</c:v>
                </c:pt>
                <c:pt idx="603">
                  <c:v>408.0</c:v>
                </c:pt>
                <c:pt idx="604">
                  <c:v>364.0</c:v>
                </c:pt>
                <c:pt idx="605">
                  <c:v>430.0</c:v>
                </c:pt>
                <c:pt idx="606">
                  <c:v>418.0</c:v>
                </c:pt>
                <c:pt idx="607">
                  <c:v>432.0</c:v>
                </c:pt>
                <c:pt idx="608">
                  <c:v>408.0</c:v>
                </c:pt>
                <c:pt idx="609">
                  <c:v>319.0</c:v>
                </c:pt>
                <c:pt idx="610">
                  <c:v>529.0</c:v>
                </c:pt>
                <c:pt idx="611">
                  <c:v>362.0</c:v>
                </c:pt>
                <c:pt idx="612">
                  <c:v>364.0</c:v>
                </c:pt>
                <c:pt idx="613">
                  <c:v>405.0</c:v>
                </c:pt>
                <c:pt idx="614">
                  <c:v>325.0</c:v>
                </c:pt>
                <c:pt idx="615">
                  <c:v>530.0</c:v>
                </c:pt>
                <c:pt idx="616">
                  <c:v>417.0</c:v>
                </c:pt>
                <c:pt idx="617">
                  <c:v>395.0</c:v>
                </c:pt>
                <c:pt idx="618">
                  <c:v>442.0</c:v>
                </c:pt>
                <c:pt idx="619">
                  <c:v>451.0</c:v>
                </c:pt>
                <c:pt idx="620">
                  <c:v>516.0</c:v>
                </c:pt>
                <c:pt idx="621">
                  <c:v>411.0</c:v>
                </c:pt>
                <c:pt idx="622">
                  <c:v>460.0</c:v>
                </c:pt>
                <c:pt idx="623">
                  <c:v>522.0</c:v>
                </c:pt>
                <c:pt idx="624">
                  <c:v>495.0</c:v>
                </c:pt>
                <c:pt idx="625">
                  <c:v>303.0</c:v>
                </c:pt>
                <c:pt idx="626">
                  <c:v>301.0</c:v>
                </c:pt>
                <c:pt idx="627">
                  <c:v>369.0</c:v>
                </c:pt>
                <c:pt idx="628">
                  <c:v>238.0</c:v>
                </c:pt>
                <c:pt idx="629">
                  <c:v>432.0</c:v>
                </c:pt>
                <c:pt idx="630">
                  <c:v>395.0</c:v>
                </c:pt>
                <c:pt idx="631">
                  <c:v>499.0</c:v>
                </c:pt>
                <c:pt idx="632">
                  <c:v>424.0</c:v>
                </c:pt>
                <c:pt idx="633">
                  <c:v>404.0</c:v>
                </c:pt>
                <c:pt idx="634">
                  <c:v>403.0</c:v>
                </c:pt>
                <c:pt idx="635">
                  <c:v>390.0</c:v>
                </c:pt>
                <c:pt idx="636">
                  <c:v>388.0</c:v>
                </c:pt>
                <c:pt idx="637">
                  <c:v>508.0</c:v>
                </c:pt>
                <c:pt idx="638">
                  <c:v>528.0</c:v>
                </c:pt>
                <c:pt idx="639">
                  <c:v>476.0</c:v>
                </c:pt>
                <c:pt idx="640">
                  <c:v>585.0</c:v>
                </c:pt>
                <c:pt idx="641">
                  <c:v>459.0</c:v>
                </c:pt>
                <c:pt idx="642">
                  <c:v>473.0</c:v>
                </c:pt>
                <c:pt idx="643">
                  <c:v>486.0</c:v>
                </c:pt>
                <c:pt idx="644">
                  <c:v>427.0</c:v>
                </c:pt>
                <c:pt idx="645">
                  <c:v>362.0</c:v>
                </c:pt>
                <c:pt idx="646">
                  <c:v>462.0</c:v>
                </c:pt>
                <c:pt idx="647">
                  <c:v>470.0</c:v>
                </c:pt>
                <c:pt idx="648">
                  <c:v>388.0</c:v>
                </c:pt>
                <c:pt idx="649">
                  <c:v>524.0</c:v>
                </c:pt>
                <c:pt idx="650">
                  <c:v>432.0</c:v>
                </c:pt>
                <c:pt idx="651">
                  <c:v>368.0</c:v>
                </c:pt>
                <c:pt idx="652">
                  <c:v>368.0</c:v>
                </c:pt>
                <c:pt idx="653">
                  <c:v>532.0</c:v>
                </c:pt>
                <c:pt idx="654">
                  <c:v>566.0</c:v>
                </c:pt>
                <c:pt idx="655">
                  <c:v>391.0</c:v>
                </c:pt>
                <c:pt idx="656">
                  <c:v>534.0</c:v>
                </c:pt>
                <c:pt idx="657">
                  <c:v>478.0</c:v>
                </c:pt>
                <c:pt idx="658">
                  <c:v>452.0</c:v>
                </c:pt>
                <c:pt idx="659">
                  <c:v>351.0</c:v>
                </c:pt>
                <c:pt idx="660">
                  <c:v>566.0</c:v>
                </c:pt>
                <c:pt idx="661">
                  <c:v>400.0</c:v>
                </c:pt>
                <c:pt idx="662">
                  <c:v>314.0</c:v>
                </c:pt>
                <c:pt idx="663">
                  <c:v>344.0</c:v>
                </c:pt>
                <c:pt idx="664">
                  <c:v>358.0</c:v>
                </c:pt>
                <c:pt idx="665">
                  <c:v>476.0</c:v>
                </c:pt>
                <c:pt idx="666">
                  <c:v>420.0</c:v>
                </c:pt>
                <c:pt idx="667">
                  <c:v>342.0</c:v>
                </c:pt>
                <c:pt idx="668">
                  <c:v>436.0</c:v>
                </c:pt>
                <c:pt idx="669">
                  <c:v>372.0</c:v>
                </c:pt>
                <c:pt idx="670">
                  <c:v>452.0</c:v>
                </c:pt>
                <c:pt idx="671">
                  <c:v>392.0</c:v>
                </c:pt>
                <c:pt idx="672">
                  <c:v>429.0</c:v>
                </c:pt>
                <c:pt idx="673">
                  <c:v>387.0</c:v>
                </c:pt>
                <c:pt idx="674">
                  <c:v>433.0</c:v>
                </c:pt>
                <c:pt idx="675">
                  <c:v>476.0</c:v>
                </c:pt>
                <c:pt idx="676">
                  <c:v>367.0</c:v>
                </c:pt>
                <c:pt idx="677">
                  <c:v>422.0</c:v>
                </c:pt>
                <c:pt idx="678">
                  <c:v>193.0</c:v>
                </c:pt>
                <c:pt idx="679">
                  <c:v>412.0</c:v>
                </c:pt>
                <c:pt idx="680">
                  <c:v>378.0</c:v>
                </c:pt>
                <c:pt idx="681">
                  <c:v>446.0</c:v>
                </c:pt>
                <c:pt idx="682">
                  <c:v>323.0</c:v>
                </c:pt>
                <c:pt idx="683">
                  <c:v>303.0</c:v>
                </c:pt>
                <c:pt idx="684">
                  <c:v>500.0</c:v>
                </c:pt>
                <c:pt idx="685">
                  <c:v>468.0</c:v>
                </c:pt>
                <c:pt idx="686">
                  <c:v>430.0</c:v>
                </c:pt>
                <c:pt idx="687">
                  <c:v>277.0</c:v>
                </c:pt>
                <c:pt idx="688">
                  <c:v>480.0</c:v>
                </c:pt>
                <c:pt idx="689">
                  <c:v>415.0</c:v>
                </c:pt>
                <c:pt idx="690">
                  <c:v>402.0</c:v>
                </c:pt>
                <c:pt idx="691">
                  <c:v>305.0</c:v>
                </c:pt>
                <c:pt idx="692">
                  <c:v>502.0</c:v>
                </c:pt>
                <c:pt idx="693">
                  <c:v>482.0</c:v>
                </c:pt>
                <c:pt idx="694">
                  <c:v>518.0</c:v>
                </c:pt>
                <c:pt idx="695">
                  <c:v>376.0</c:v>
                </c:pt>
                <c:pt idx="696">
                  <c:v>290.0</c:v>
                </c:pt>
                <c:pt idx="697">
                  <c:v>457.0</c:v>
                </c:pt>
                <c:pt idx="698">
                  <c:v>556.0</c:v>
                </c:pt>
                <c:pt idx="699">
                  <c:v>446.0</c:v>
                </c:pt>
                <c:pt idx="700">
                  <c:v>491.0</c:v>
                </c:pt>
                <c:pt idx="701">
                  <c:v>468.0</c:v>
                </c:pt>
                <c:pt idx="702">
                  <c:v>298.0</c:v>
                </c:pt>
                <c:pt idx="703">
                  <c:v>405.0</c:v>
                </c:pt>
                <c:pt idx="704">
                  <c:v>372.0</c:v>
                </c:pt>
                <c:pt idx="705">
                  <c:v>471.0</c:v>
                </c:pt>
                <c:pt idx="706">
                  <c:v>400.0</c:v>
                </c:pt>
                <c:pt idx="707">
                  <c:v>366.0</c:v>
                </c:pt>
                <c:pt idx="708">
                  <c:v>403.0</c:v>
                </c:pt>
                <c:pt idx="709">
                  <c:v>603.0</c:v>
                </c:pt>
                <c:pt idx="710">
                  <c:v>463.0</c:v>
                </c:pt>
                <c:pt idx="711">
                  <c:v>367.0</c:v>
                </c:pt>
                <c:pt idx="712">
                  <c:v>422.0</c:v>
                </c:pt>
                <c:pt idx="713">
                  <c:v>439.0</c:v>
                </c:pt>
                <c:pt idx="714">
                  <c:v>324.0</c:v>
                </c:pt>
                <c:pt idx="715">
                  <c:v>414.0</c:v>
                </c:pt>
                <c:pt idx="716">
                  <c:v>424.0</c:v>
                </c:pt>
                <c:pt idx="717">
                  <c:v>379.0</c:v>
                </c:pt>
                <c:pt idx="718">
                  <c:v>544.0</c:v>
                </c:pt>
                <c:pt idx="719">
                  <c:v>520.0</c:v>
                </c:pt>
                <c:pt idx="720">
                  <c:v>387.0</c:v>
                </c:pt>
                <c:pt idx="721">
                  <c:v>385.0</c:v>
                </c:pt>
                <c:pt idx="722">
                  <c:v>482.0</c:v>
                </c:pt>
                <c:pt idx="723">
                  <c:v>471.0</c:v>
                </c:pt>
                <c:pt idx="724">
                  <c:v>376.0</c:v>
                </c:pt>
                <c:pt idx="725">
                  <c:v>397.0</c:v>
                </c:pt>
                <c:pt idx="726">
                  <c:v>318.0</c:v>
                </c:pt>
                <c:pt idx="727">
                  <c:v>452.0</c:v>
                </c:pt>
                <c:pt idx="728">
                  <c:v>463.0</c:v>
                </c:pt>
                <c:pt idx="729">
                  <c:v>569.0</c:v>
                </c:pt>
                <c:pt idx="730">
                  <c:v>283.0</c:v>
                </c:pt>
                <c:pt idx="731">
                  <c:v>471.0</c:v>
                </c:pt>
                <c:pt idx="732">
                  <c:v>324.0</c:v>
                </c:pt>
                <c:pt idx="733">
                  <c:v>294.0</c:v>
                </c:pt>
                <c:pt idx="734">
                  <c:v>439.0</c:v>
                </c:pt>
                <c:pt idx="735">
                  <c:v>326.0</c:v>
                </c:pt>
                <c:pt idx="736">
                  <c:v>448.0</c:v>
                </c:pt>
                <c:pt idx="737">
                  <c:v>425.0</c:v>
                </c:pt>
                <c:pt idx="738">
                  <c:v>471.0</c:v>
                </c:pt>
                <c:pt idx="739">
                  <c:v>459.0</c:v>
                </c:pt>
                <c:pt idx="740">
                  <c:v>446.0</c:v>
                </c:pt>
                <c:pt idx="741">
                  <c:v>449.0</c:v>
                </c:pt>
                <c:pt idx="742">
                  <c:v>568.0</c:v>
                </c:pt>
                <c:pt idx="743">
                  <c:v>484.0</c:v>
                </c:pt>
                <c:pt idx="744">
                  <c:v>427.0</c:v>
                </c:pt>
                <c:pt idx="745">
                  <c:v>451.0</c:v>
                </c:pt>
                <c:pt idx="746">
                  <c:v>407.0</c:v>
                </c:pt>
                <c:pt idx="747">
                  <c:v>316.0</c:v>
                </c:pt>
                <c:pt idx="748">
                  <c:v>437.0</c:v>
                </c:pt>
                <c:pt idx="749">
                  <c:v>421.0</c:v>
                </c:pt>
                <c:pt idx="750">
                  <c:v>398.0</c:v>
                </c:pt>
                <c:pt idx="751">
                  <c:v>366.0</c:v>
                </c:pt>
                <c:pt idx="752">
                  <c:v>251.0</c:v>
                </c:pt>
                <c:pt idx="753">
                  <c:v>483.0</c:v>
                </c:pt>
                <c:pt idx="754">
                  <c:v>352.0</c:v>
                </c:pt>
                <c:pt idx="755">
                  <c:v>392.0</c:v>
                </c:pt>
                <c:pt idx="756">
                  <c:v>435.0</c:v>
                </c:pt>
                <c:pt idx="757">
                  <c:v>449.0</c:v>
                </c:pt>
                <c:pt idx="758">
                  <c:v>506.0</c:v>
                </c:pt>
                <c:pt idx="759">
                  <c:v>357.0</c:v>
                </c:pt>
                <c:pt idx="760">
                  <c:v>442.0</c:v>
                </c:pt>
                <c:pt idx="761">
                  <c:v>330.0</c:v>
                </c:pt>
                <c:pt idx="762">
                  <c:v>361.0</c:v>
                </c:pt>
                <c:pt idx="763">
                  <c:v>421.0</c:v>
                </c:pt>
                <c:pt idx="764">
                  <c:v>316.0</c:v>
                </c:pt>
                <c:pt idx="765">
                  <c:v>524.0</c:v>
                </c:pt>
                <c:pt idx="766">
                  <c:v>380.0</c:v>
                </c:pt>
                <c:pt idx="767">
                  <c:v>488.0</c:v>
                </c:pt>
                <c:pt idx="768">
                  <c:v>442.0</c:v>
                </c:pt>
                <c:pt idx="769">
                  <c:v>411.0</c:v>
                </c:pt>
                <c:pt idx="770">
                  <c:v>539.0</c:v>
                </c:pt>
                <c:pt idx="771">
                  <c:v>373.0</c:v>
                </c:pt>
                <c:pt idx="772">
                  <c:v>423.0</c:v>
                </c:pt>
                <c:pt idx="773">
                  <c:v>381.0</c:v>
                </c:pt>
                <c:pt idx="774">
                  <c:v>380.0</c:v>
                </c:pt>
                <c:pt idx="775">
                  <c:v>439.0</c:v>
                </c:pt>
                <c:pt idx="776">
                  <c:v>501.0</c:v>
                </c:pt>
                <c:pt idx="777">
                  <c:v>359.0</c:v>
                </c:pt>
                <c:pt idx="778">
                  <c:v>573.0</c:v>
                </c:pt>
                <c:pt idx="779">
                  <c:v>415.0</c:v>
                </c:pt>
                <c:pt idx="780">
                  <c:v>426.0</c:v>
                </c:pt>
                <c:pt idx="781">
                  <c:v>415.0</c:v>
                </c:pt>
                <c:pt idx="782">
                  <c:v>345.0</c:v>
                </c:pt>
                <c:pt idx="783">
                  <c:v>269.0</c:v>
                </c:pt>
                <c:pt idx="784">
                  <c:v>424.0</c:v>
                </c:pt>
                <c:pt idx="785">
                  <c:v>429.0</c:v>
                </c:pt>
                <c:pt idx="786">
                  <c:v>372.0</c:v>
                </c:pt>
                <c:pt idx="787">
                  <c:v>258.0</c:v>
                </c:pt>
                <c:pt idx="788">
                  <c:v>375.0</c:v>
                </c:pt>
                <c:pt idx="789">
                  <c:v>389.0</c:v>
                </c:pt>
                <c:pt idx="790">
                  <c:v>437.0</c:v>
                </c:pt>
                <c:pt idx="791">
                  <c:v>263.0</c:v>
                </c:pt>
                <c:pt idx="792">
                  <c:v>420.0</c:v>
                </c:pt>
                <c:pt idx="793">
                  <c:v>350.0</c:v>
                </c:pt>
                <c:pt idx="794">
                  <c:v>542.0</c:v>
                </c:pt>
                <c:pt idx="795">
                  <c:v>329.0</c:v>
                </c:pt>
                <c:pt idx="796">
                  <c:v>377.0</c:v>
                </c:pt>
                <c:pt idx="797">
                  <c:v>488.0</c:v>
                </c:pt>
                <c:pt idx="798">
                  <c:v>541.0</c:v>
                </c:pt>
                <c:pt idx="799">
                  <c:v>198.0</c:v>
                </c:pt>
                <c:pt idx="800">
                  <c:v>388.0</c:v>
                </c:pt>
                <c:pt idx="801">
                  <c:v>523.0</c:v>
                </c:pt>
                <c:pt idx="802">
                  <c:v>408.0</c:v>
                </c:pt>
                <c:pt idx="803">
                  <c:v>430.0</c:v>
                </c:pt>
                <c:pt idx="804">
                  <c:v>288.0</c:v>
                </c:pt>
                <c:pt idx="805">
                  <c:v>344.0</c:v>
                </c:pt>
                <c:pt idx="806">
                  <c:v>446.0</c:v>
                </c:pt>
                <c:pt idx="807">
                  <c:v>364.0</c:v>
                </c:pt>
                <c:pt idx="808">
                  <c:v>481.0</c:v>
                </c:pt>
                <c:pt idx="809">
                  <c:v>358.0</c:v>
                </c:pt>
                <c:pt idx="810">
                  <c:v>455.0</c:v>
                </c:pt>
                <c:pt idx="811">
                  <c:v>467.0</c:v>
                </c:pt>
                <c:pt idx="812">
                  <c:v>423.0</c:v>
                </c:pt>
                <c:pt idx="813">
                  <c:v>258.0</c:v>
                </c:pt>
                <c:pt idx="814">
                  <c:v>508.0</c:v>
                </c:pt>
                <c:pt idx="815">
                  <c:v>456.0</c:v>
                </c:pt>
                <c:pt idx="816">
                  <c:v>488.0</c:v>
                </c:pt>
                <c:pt idx="817">
                  <c:v>360.0</c:v>
                </c:pt>
                <c:pt idx="818">
                  <c:v>385.0</c:v>
                </c:pt>
                <c:pt idx="819">
                  <c:v>542.0</c:v>
                </c:pt>
                <c:pt idx="820">
                  <c:v>373.0</c:v>
                </c:pt>
                <c:pt idx="821">
                  <c:v>350.0</c:v>
                </c:pt>
                <c:pt idx="822">
                  <c:v>425.0</c:v>
                </c:pt>
                <c:pt idx="823">
                  <c:v>538.0</c:v>
                </c:pt>
                <c:pt idx="824">
                  <c:v>427.0</c:v>
                </c:pt>
                <c:pt idx="825">
                  <c:v>517.0</c:v>
                </c:pt>
                <c:pt idx="826">
                  <c:v>531.0</c:v>
                </c:pt>
                <c:pt idx="827">
                  <c:v>378.0</c:v>
                </c:pt>
                <c:pt idx="828">
                  <c:v>409.0</c:v>
                </c:pt>
                <c:pt idx="829">
                  <c:v>392.0</c:v>
                </c:pt>
                <c:pt idx="830">
                  <c:v>295.0</c:v>
                </c:pt>
                <c:pt idx="831">
                  <c:v>302.0</c:v>
                </c:pt>
                <c:pt idx="832">
                  <c:v>426.0</c:v>
                </c:pt>
                <c:pt idx="833">
                  <c:v>509.0</c:v>
                </c:pt>
                <c:pt idx="834">
                  <c:v>421.0</c:v>
                </c:pt>
                <c:pt idx="835">
                  <c:v>390.0</c:v>
                </c:pt>
                <c:pt idx="836">
                  <c:v>472.0</c:v>
                </c:pt>
                <c:pt idx="837">
                  <c:v>325.0</c:v>
                </c:pt>
                <c:pt idx="838">
                  <c:v>359.0</c:v>
                </c:pt>
                <c:pt idx="839">
                  <c:v>429.0</c:v>
                </c:pt>
                <c:pt idx="840">
                  <c:v>381.0</c:v>
                </c:pt>
                <c:pt idx="841">
                  <c:v>392.0</c:v>
                </c:pt>
                <c:pt idx="842">
                  <c:v>420.0</c:v>
                </c:pt>
                <c:pt idx="843">
                  <c:v>364.0</c:v>
                </c:pt>
                <c:pt idx="844">
                  <c:v>491.0</c:v>
                </c:pt>
                <c:pt idx="845">
                  <c:v>440.0</c:v>
                </c:pt>
                <c:pt idx="846">
                  <c:v>452.0</c:v>
                </c:pt>
                <c:pt idx="847">
                  <c:v>503.0</c:v>
                </c:pt>
                <c:pt idx="848">
                  <c:v>473.0</c:v>
                </c:pt>
                <c:pt idx="849">
                  <c:v>456.0</c:v>
                </c:pt>
                <c:pt idx="850">
                  <c:v>486.0</c:v>
                </c:pt>
                <c:pt idx="851">
                  <c:v>475.0</c:v>
                </c:pt>
                <c:pt idx="852">
                  <c:v>393.0</c:v>
                </c:pt>
                <c:pt idx="853">
                  <c:v>500.0</c:v>
                </c:pt>
                <c:pt idx="854">
                  <c:v>429.0</c:v>
                </c:pt>
                <c:pt idx="855">
                  <c:v>478.0</c:v>
                </c:pt>
                <c:pt idx="856">
                  <c:v>465.0</c:v>
                </c:pt>
                <c:pt idx="857">
                  <c:v>466.0</c:v>
                </c:pt>
                <c:pt idx="858">
                  <c:v>400.0</c:v>
                </c:pt>
                <c:pt idx="859">
                  <c:v>491.0</c:v>
                </c:pt>
                <c:pt idx="860">
                  <c:v>374.0</c:v>
                </c:pt>
                <c:pt idx="861">
                  <c:v>392.0</c:v>
                </c:pt>
                <c:pt idx="862">
                  <c:v>427.0</c:v>
                </c:pt>
                <c:pt idx="863">
                  <c:v>367.0</c:v>
                </c:pt>
                <c:pt idx="864">
                  <c:v>426.0</c:v>
                </c:pt>
                <c:pt idx="865">
                  <c:v>446.0</c:v>
                </c:pt>
                <c:pt idx="866">
                  <c:v>413.0</c:v>
                </c:pt>
                <c:pt idx="867">
                  <c:v>290.0</c:v>
                </c:pt>
                <c:pt idx="868">
                  <c:v>483.0</c:v>
                </c:pt>
                <c:pt idx="869">
                  <c:v>366.0</c:v>
                </c:pt>
                <c:pt idx="870">
                  <c:v>389.0</c:v>
                </c:pt>
                <c:pt idx="871">
                  <c:v>345.0</c:v>
                </c:pt>
                <c:pt idx="872">
                  <c:v>401.0</c:v>
                </c:pt>
                <c:pt idx="873">
                  <c:v>267.0</c:v>
                </c:pt>
                <c:pt idx="874">
                  <c:v>482.0</c:v>
                </c:pt>
                <c:pt idx="875">
                  <c:v>436.0</c:v>
                </c:pt>
                <c:pt idx="876">
                  <c:v>196.0</c:v>
                </c:pt>
                <c:pt idx="877">
                  <c:v>565.0</c:v>
                </c:pt>
                <c:pt idx="878">
                  <c:v>385.0</c:v>
                </c:pt>
                <c:pt idx="879">
                  <c:v>402.0</c:v>
                </c:pt>
                <c:pt idx="880">
                  <c:v>491.0</c:v>
                </c:pt>
                <c:pt idx="881">
                  <c:v>498.0</c:v>
                </c:pt>
                <c:pt idx="882">
                  <c:v>400.0</c:v>
                </c:pt>
                <c:pt idx="883">
                  <c:v>570.0</c:v>
                </c:pt>
                <c:pt idx="884">
                  <c:v>449.0</c:v>
                </c:pt>
                <c:pt idx="885">
                  <c:v>407.0</c:v>
                </c:pt>
                <c:pt idx="886">
                  <c:v>346.0</c:v>
                </c:pt>
                <c:pt idx="887">
                  <c:v>307.0</c:v>
                </c:pt>
                <c:pt idx="888">
                  <c:v>313.0</c:v>
                </c:pt>
                <c:pt idx="889">
                  <c:v>442.0</c:v>
                </c:pt>
                <c:pt idx="890">
                  <c:v>369.0</c:v>
                </c:pt>
                <c:pt idx="891">
                  <c:v>441.0</c:v>
                </c:pt>
                <c:pt idx="892">
                  <c:v>373.0</c:v>
                </c:pt>
                <c:pt idx="893">
                  <c:v>351.0</c:v>
                </c:pt>
                <c:pt idx="894">
                  <c:v>413.0</c:v>
                </c:pt>
                <c:pt idx="895">
                  <c:v>514.0</c:v>
                </c:pt>
                <c:pt idx="896">
                  <c:v>455.0</c:v>
                </c:pt>
                <c:pt idx="897">
                  <c:v>379.0</c:v>
                </c:pt>
                <c:pt idx="898">
                  <c:v>425.0</c:v>
                </c:pt>
                <c:pt idx="899">
                  <c:v>310.0</c:v>
                </c:pt>
                <c:pt idx="900">
                  <c:v>391.0</c:v>
                </c:pt>
                <c:pt idx="901">
                  <c:v>397.0</c:v>
                </c:pt>
                <c:pt idx="902">
                  <c:v>480.0</c:v>
                </c:pt>
                <c:pt idx="903">
                  <c:v>390.0</c:v>
                </c:pt>
                <c:pt idx="904">
                  <c:v>620.0</c:v>
                </c:pt>
                <c:pt idx="905">
                  <c:v>463.0</c:v>
                </c:pt>
                <c:pt idx="906">
                  <c:v>506.0</c:v>
                </c:pt>
                <c:pt idx="907">
                  <c:v>292.0</c:v>
                </c:pt>
                <c:pt idx="908">
                  <c:v>481.0</c:v>
                </c:pt>
                <c:pt idx="909">
                  <c:v>406.0</c:v>
                </c:pt>
                <c:pt idx="910">
                  <c:v>419.0</c:v>
                </c:pt>
                <c:pt idx="911">
                  <c:v>538.0</c:v>
                </c:pt>
                <c:pt idx="912">
                  <c:v>559.0</c:v>
                </c:pt>
                <c:pt idx="913">
                  <c:v>462.0</c:v>
                </c:pt>
                <c:pt idx="914">
                  <c:v>489.0</c:v>
                </c:pt>
                <c:pt idx="915">
                  <c:v>434.0</c:v>
                </c:pt>
                <c:pt idx="916">
                  <c:v>337.0</c:v>
                </c:pt>
                <c:pt idx="917">
                  <c:v>345.0</c:v>
                </c:pt>
                <c:pt idx="918">
                  <c:v>275.0</c:v>
                </c:pt>
                <c:pt idx="919">
                  <c:v>384.0</c:v>
                </c:pt>
                <c:pt idx="920">
                  <c:v>428.0</c:v>
                </c:pt>
                <c:pt idx="921">
                  <c:v>492.0</c:v>
                </c:pt>
                <c:pt idx="922">
                  <c:v>397.0</c:v>
                </c:pt>
                <c:pt idx="923">
                  <c:v>313.0</c:v>
                </c:pt>
                <c:pt idx="924">
                  <c:v>408.0</c:v>
                </c:pt>
                <c:pt idx="925">
                  <c:v>397.0</c:v>
                </c:pt>
                <c:pt idx="926">
                  <c:v>316.0</c:v>
                </c:pt>
                <c:pt idx="927">
                  <c:v>414.0</c:v>
                </c:pt>
                <c:pt idx="928">
                  <c:v>427.0</c:v>
                </c:pt>
                <c:pt idx="929">
                  <c:v>377.0</c:v>
                </c:pt>
                <c:pt idx="930">
                  <c:v>465.0</c:v>
                </c:pt>
                <c:pt idx="931">
                  <c:v>482.0</c:v>
                </c:pt>
                <c:pt idx="932">
                  <c:v>395.0</c:v>
                </c:pt>
                <c:pt idx="933">
                  <c:v>538.0</c:v>
                </c:pt>
                <c:pt idx="934">
                  <c:v>335.0</c:v>
                </c:pt>
                <c:pt idx="935">
                  <c:v>429.0</c:v>
                </c:pt>
                <c:pt idx="936">
                  <c:v>440.0</c:v>
                </c:pt>
                <c:pt idx="937">
                  <c:v>384.0</c:v>
                </c:pt>
                <c:pt idx="938">
                  <c:v>586.0</c:v>
                </c:pt>
                <c:pt idx="939">
                  <c:v>405.0</c:v>
                </c:pt>
                <c:pt idx="940">
                  <c:v>440.0</c:v>
                </c:pt>
                <c:pt idx="941">
                  <c:v>411.0</c:v>
                </c:pt>
                <c:pt idx="942">
                  <c:v>362.0</c:v>
                </c:pt>
                <c:pt idx="943">
                  <c:v>422.0</c:v>
                </c:pt>
                <c:pt idx="944">
                  <c:v>419.0</c:v>
                </c:pt>
                <c:pt idx="945">
                  <c:v>267.0</c:v>
                </c:pt>
                <c:pt idx="946">
                  <c:v>503.0</c:v>
                </c:pt>
                <c:pt idx="947">
                  <c:v>439.0</c:v>
                </c:pt>
                <c:pt idx="948">
                  <c:v>287.0</c:v>
                </c:pt>
                <c:pt idx="949">
                  <c:v>388.0</c:v>
                </c:pt>
                <c:pt idx="950">
                  <c:v>492.0</c:v>
                </c:pt>
                <c:pt idx="951">
                  <c:v>377.0</c:v>
                </c:pt>
                <c:pt idx="952">
                  <c:v>540.0</c:v>
                </c:pt>
                <c:pt idx="953">
                  <c:v>594.0</c:v>
                </c:pt>
                <c:pt idx="954">
                  <c:v>297.0</c:v>
                </c:pt>
                <c:pt idx="955">
                  <c:v>436.0</c:v>
                </c:pt>
                <c:pt idx="956">
                  <c:v>424.0</c:v>
                </c:pt>
                <c:pt idx="957">
                  <c:v>436.0</c:v>
                </c:pt>
                <c:pt idx="958">
                  <c:v>350.0</c:v>
                </c:pt>
                <c:pt idx="959">
                  <c:v>375.0</c:v>
                </c:pt>
                <c:pt idx="960">
                  <c:v>524.0</c:v>
                </c:pt>
                <c:pt idx="961">
                  <c:v>378.0</c:v>
                </c:pt>
                <c:pt idx="962">
                  <c:v>349.0</c:v>
                </c:pt>
                <c:pt idx="963">
                  <c:v>371.0</c:v>
                </c:pt>
                <c:pt idx="964">
                  <c:v>262.0</c:v>
                </c:pt>
                <c:pt idx="965">
                  <c:v>432.0</c:v>
                </c:pt>
                <c:pt idx="966">
                  <c:v>304.0</c:v>
                </c:pt>
                <c:pt idx="967">
                  <c:v>489.0</c:v>
                </c:pt>
                <c:pt idx="968">
                  <c:v>365.0</c:v>
                </c:pt>
                <c:pt idx="969">
                  <c:v>387.0</c:v>
                </c:pt>
                <c:pt idx="970">
                  <c:v>495.0</c:v>
                </c:pt>
                <c:pt idx="971">
                  <c:v>506.0</c:v>
                </c:pt>
                <c:pt idx="972">
                  <c:v>482.0</c:v>
                </c:pt>
                <c:pt idx="973">
                  <c:v>269.0</c:v>
                </c:pt>
                <c:pt idx="974">
                  <c:v>508.0</c:v>
                </c:pt>
                <c:pt idx="975">
                  <c:v>401.0</c:v>
                </c:pt>
                <c:pt idx="976">
                  <c:v>410.0</c:v>
                </c:pt>
                <c:pt idx="977">
                  <c:v>309.0</c:v>
                </c:pt>
                <c:pt idx="978">
                  <c:v>486.0</c:v>
                </c:pt>
                <c:pt idx="979">
                  <c:v>464.0</c:v>
                </c:pt>
                <c:pt idx="980">
                  <c:v>438.0</c:v>
                </c:pt>
                <c:pt idx="981">
                  <c:v>369.0</c:v>
                </c:pt>
                <c:pt idx="982">
                  <c:v>325.0</c:v>
                </c:pt>
                <c:pt idx="983">
                  <c:v>203.0</c:v>
                </c:pt>
                <c:pt idx="984">
                  <c:v>452.0</c:v>
                </c:pt>
                <c:pt idx="985">
                  <c:v>451.0</c:v>
                </c:pt>
                <c:pt idx="986">
                  <c:v>466.0</c:v>
                </c:pt>
                <c:pt idx="987">
                  <c:v>278.0</c:v>
                </c:pt>
                <c:pt idx="988">
                  <c:v>367.0</c:v>
                </c:pt>
                <c:pt idx="989">
                  <c:v>435.0</c:v>
                </c:pt>
                <c:pt idx="990">
                  <c:v>302.0</c:v>
                </c:pt>
                <c:pt idx="991">
                  <c:v>471.0</c:v>
                </c:pt>
                <c:pt idx="992">
                  <c:v>381.0</c:v>
                </c:pt>
                <c:pt idx="993">
                  <c:v>293.0</c:v>
                </c:pt>
                <c:pt idx="994">
                  <c:v>397.0</c:v>
                </c:pt>
                <c:pt idx="995">
                  <c:v>450.0</c:v>
                </c:pt>
                <c:pt idx="996">
                  <c:v>432.0</c:v>
                </c:pt>
                <c:pt idx="997">
                  <c:v>429.0</c:v>
                </c:pt>
                <c:pt idx="998">
                  <c:v>210.0</c:v>
                </c:pt>
                <c:pt idx="999">
                  <c:v>307.0</c:v>
                </c:pt>
                <c:pt idx="1000">
                  <c:v>451.0</c:v>
                </c:pt>
                <c:pt idx="1001">
                  <c:v>435.0</c:v>
                </c:pt>
                <c:pt idx="1002">
                  <c:v>429.0</c:v>
                </c:pt>
                <c:pt idx="1003">
                  <c:v>405.0</c:v>
                </c:pt>
                <c:pt idx="1004">
                  <c:v>433.0</c:v>
                </c:pt>
                <c:pt idx="1005">
                  <c:v>276.0</c:v>
                </c:pt>
                <c:pt idx="1006">
                  <c:v>331.0</c:v>
                </c:pt>
                <c:pt idx="1007">
                  <c:v>249.0</c:v>
                </c:pt>
                <c:pt idx="1008">
                  <c:v>339.0</c:v>
                </c:pt>
                <c:pt idx="1009">
                  <c:v>382.0</c:v>
                </c:pt>
                <c:pt idx="1010">
                  <c:v>479.0</c:v>
                </c:pt>
                <c:pt idx="1011">
                  <c:v>267.0</c:v>
                </c:pt>
                <c:pt idx="1012">
                  <c:v>421.0</c:v>
                </c:pt>
                <c:pt idx="1013">
                  <c:v>444.0</c:v>
                </c:pt>
                <c:pt idx="1014">
                  <c:v>462.0</c:v>
                </c:pt>
                <c:pt idx="1015">
                  <c:v>280.0</c:v>
                </c:pt>
                <c:pt idx="1016">
                  <c:v>255.0</c:v>
                </c:pt>
                <c:pt idx="1017">
                  <c:v>324.0</c:v>
                </c:pt>
                <c:pt idx="1018">
                  <c:v>559.0</c:v>
                </c:pt>
                <c:pt idx="1019">
                  <c:v>539.0</c:v>
                </c:pt>
                <c:pt idx="1020">
                  <c:v>377.0</c:v>
                </c:pt>
                <c:pt idx="1021">
                  <c:v>442.0</c:v>
                </c:pt>
                <c:pt idx="1022">
                  <c:v>254.0</c:v>
                </c:pt>
                <c:pt idx="1023">
                  <c:v>353.0</c:v>
                </c:pt>
                <c:pt idx="1024">
                  <c:v>466.0</c:v>
                </c:pt>
                <c:pt idx="1025">
                  <c:v>455.0</c:v>
                </c:pt>
                <c:pt idx="1026">
                  <c:v>401.0</c:v>
                </c:pt>
                <c:pt idx="1027">
                  <c:v>486.0</c:v>
                </c:pt>
                <c:pt idx="1028">
                  <c:v>430.0</c:v>
                </c:pt>
                <c:pt idx="1029">
                  <c:v>258.0</c:v>
                </c:pt>
                <c:pt idx="1030">
                  <c:v>378.0</c:v>
                </c:pt>
                <c:pt idx="1031">
                  <c:v>499.0</c:v>
                </c:pt>
                <c:pt idx="1032">
                  <c:v>494.0</c:v>
                </c:pt>
                <c:pt idx="1033">
                  <c:v>312.0</c:v>
                </c:pt>
                <c:pt idx="1034">
                  <c:v>326.0</c:v>
                </c:pt>
                <c:pt idx="1035">
                  <c:v>417.0</c:v>
                </c:pt>
                <c:pt idx="1036">
                  <c:v>496.0</c:v>
                </c:pt>
                <c:pt idx="1037">
                  <c:v>540.0</c:v>
                </c:pt>
                <c:pt idx="1038">
                  <c:v>540.0</c:v>
                </c:pt>
                <c:pt idx="1039">
                  <c:v>419.0</c:v>
                </c:pt>
                <c:pt idx="1040">
                  <c:v>532.0</c:v>
                </c:pt>
                <c:pt idx="1041">
                  <c:v>387.0</c:v>
                </c:pt>
                <c:pt idx="1042">
                  <c:v>390.0</c:v>
                </c:pt>
                <c:pt idx="1043">
                  <c:v>371.0</c:v>
                </c:pt>
                <c:pt idx="1044">
                  <c:v>452.0</c:v>
                </c:pt>
                <c:pt idx="1045">
                  <c:v>482.0</c:v>
                </c:pt>
                <c:pt idx="1046">
                  <c:v>286.0</c:v>
                </c:pt>
                <c:pt idx="1047">
                  <c:v>346.0</c:v>
                </c:pt>
                <c:pt idx="1048">
                  <c:v>505.0</c:v>
                </c:pt>
                <c:pt idx="1049">
                  <c:v>569.0</c:v>
                </c:pt>
                <c:pt idx="1050">
                  <c:v>486.0</c:v>
                </c:pt>
                <c:pt idx="1051">
                  <c:v>422.0</c:v>
                </c:pt>
                <c:pt idx="1052">
                  <c:v>443.0</c:v>
                </c:pt>
                <c:pt idx="1053">
                  <c:v>370.0</c:v>
                </c:pt>
                <c:pt idx="1054">
                  <c:v>326.0</c:v>
                </c:pt>
                <c:pt idx="1055">
                  <c:v>428.0</c:v>
                </c:pt>
                <c:pt idx="1056">
                  <c:v>327.0</c:v>
                </c:pt>
                <c:pt idx="1057">
                  <c:v>490.0</c:v>
                </c:pt>
                <c:pt idx="1058">
                  <c:v>358.0</c:v>
                </c:pt>
                <c:pt idx="1059">
                  <c:v>495.0</c:v>
                </c:pt>
                <c:pt idx="1060">
                  <c:v>435.0</c:v>
                </c:pt>
                <c:pt idx="1061">
                  <c:v>325.0</c:v>
                </c:pt>
                <c:pt idx="1062">
                  <c:v>435.0</c:v>
                </c:pt>
                <c:pt idx="1063">
                  <c:v>333.0</c:v>
                </c:pt>
                <c:pt idx="1064">
                  <c:v>428.0</c:v>
                </c:pt>
                <c:pt idx="1065">
                  <c:v>234.0</c:v>
                </c:pt>
                <c:pt idx="1066">
                  <c:v>433.0</c:v>
                </c:pt>
                <c:pt idx="1067">
                  <c:v>376.0</c:v>
                </c:pt>
                <c:pt idx="1068">
                  <c:v>513.0</c:v>
                </c:pt>
                <c:pt idx="1069">
                  <c:v>254.0</c:v>
                </c:pt>
                <c:pt idx="1070">
                  <c:v>380.0</c:v>
                </c:pt>
                <c:pt idx="1071">
                  <c:v>427.0</c:v>
                </c:pt>
                <c:pt idx="1072">
                  <c:v>276.0</c:v>
                </c:pt>
                <c:pt idx="1073">
                  <c:v>327.0</c:v>
                </c:pt>
                <c:pt idx="1074">
                  <c:v>329.0</c:v>
                </c:pt>
                <c:pt idx="1075">
                  <c:v>381.0</c:v>
                </c:pt>
                <c:pt idx="1076">
                  <c:v>343.0</c:v>
                </c:pt>
                <c:pt idx="1077">
                  <c:v>419.0</c:v>
                </c:pt>
                <c:pt idx="1078">
                  <c:v>398.0</c:v>
                </c:pt>
                <c:pt idx="1079">
                  <c:v>503.0</c:v>
                </c:pt>
                <c:pt idx="1080">
                  <c:v>394.0</c:v>
                </c:pt>
                <c:pt idx="1081">
                  <c:v>347.0</c:v>
                </c:pt>
                <c:pt idx="1082">
                  <c:v>408.0</c:v>
                </c:pt>
                <c:pt idx="1083">
                  <c:v>525.0</c:v>
                </c:pt>
                <c:pt idx="1084">
                  <c:v>373.0</c:v>
                </c:pt>
                <c:pt idx="1085">
                  <c:v>235.0</c:v>
                </c:pt>
                <c:pt idx="1086">
                  <c:v>445.0</c:v>
                </c:pt>
                <c:pt idx="1087">
                  <c:v>382.0</c:v>
                </c:pt>
                <c:pt idx="1088">
                  <c:v>293.0</c:v>
                </c:pt>
                <c:pt idx="1089">
                  <c:v>338.0</c:v>
                </c:pt>
                <c:pt idx="1090">
                  <c:v>448.0</c:v>
                </c:pt>
                <c:pt idx="1091">
                  <c:v>436.0</c:v>
                </c:pt>
                <c:pt idx="1092">
                  <c:v>266.0</c:v>
                </c:pt>
                <c:pt idx="1093">
                  <c:v>335.0</c:v>
                </c:pt>
                <c:pt idx="1094">
                  <c:v>364.0</c:v>
                </c:pt>
                <c:pt idx="1095">
                  <c:v>393.0</c:v>
                </c:pt>
                <c:pt idx="1096">
                  <c:v>307.0</c:v>
                </c:pt>
                <c:pt idx="1097">
                  <c:v>430.0</c:v>
                </c:pt>
                <c:pt idx="1098">
                  <c:v>480.0</c:v>
                </c:pt>
                <c:pt idx="1099">
                  <c:v>427.0</c:v>
                </c:pt>
                <c:pt idx="1100">
                  <c:v>436.0</c:v>
                </c:pt>
                <c:pt idx="1101">
                  <c:v>432.0</c:v>
                </c:pt>
                <c:pt idx="1102">
                  <c:v>456.0</c:v>
                </c:pt>
                <c:pt idx="1103">
                  <c:v>316.0</c:v>
                </c:pt>
                <c:pt idx="1104">
                  <c:v>302.0</c:v>
                </c:pt>
                <c:pt idx="1105">
                  <c:v>413.0</c:v>
                </c:pt>
                <c:pt idx="1106">
                  <c:v>411.0</c:v>
                </c:pt>
                <c:pt idx="1107">
                  <c:v>372.0</c:v>
                </c:pt>
                <c:pt idx="1108">
                  <c:v>379.0</c:v>
                </c:pt>
                <c:pt idx="1109">
                  <c:v>252.0</c:v>
                </c:pt>
                <c:pt idx="1110">
                  <c:v>435.0</c:v>
                </c:pt>
                <c:pt idx="1111">
                  <c:v>210.0</c:v>
                </c:pt>
                <c:pt idx="1112">
                  <c:v>353.0</c:v>
                </c:pt>
                <c:pt idx="1113">
                  <c:v>493.0</c:v>
                </c:pt>
                <c:pt idx="1114">
                  <c:v>297.0</c:v>
                </c:pt>
                <c:pt idx="1115">
                  <c:v>437.0</c:v>
                </c:pt>
                <c:pt idx="1116">
                  <c:v>424.0</c:v>
                </c:pt>
                <c:pt idx="1117">
                  <c:v>334.0</c:v>
                </c:pt>
                <c:pt idx="1118">
                  <c:v>417.0</c:v>
                </c:pt>
                <c:pt idx="1119">
                  <c:v>321.0</c:v>
                </c:pt>
                <c:pt idx="1120">
                  <c:v>280.0</c:v>
                </c:pt>
                <c:pt idx="1121">
                  <c:v>326.0</c:v>
                </c:pt>
                <c:pt idx="1122">
                  <c:v>285.0</c:v>
                </c:pt>
                <c:pt idx="1123">
                  <c:v>557.0</c:v>
                </c:pt>
                <c:pt idx="1124">
                  <c:v>127.0</c:v>
                </c:pt>
                <c:pt idx="1125">
                  <c:v>397.0</c:v>
                </c:pt>
                <c:pt idx="1126">
                  <c:v>488.0</c:v>
                </c:pt>
                <c:pt idx="1127">
                  <c:v>439.0</c:v>
                </c:pt>
                <c:pt idx="1128">
                  <c:v>470.0</c:v>
                </c:pt>
                <c:pt idx="1129">
                  <c:v>313.0</c:v>
                </c:pt>
                <c:pt idx="1130">
                  <c:v>445.0</c:v>
                </c:pt>
                <c:pt idx="1131">
                  <c:v>385.0</c:v>
                </c:pt>
                <c:pt idx="1132">
                  <c:v>308.0</c:v>
                </c:pt>
                <c:pt idx="1133">
                  <c:v>351.0</c:v>
                </c:pt>
                <c:pt idx="1134">
                  <c:v>343.0</c:v>
                </c:pt>
                <c:pt idx="1135">
                  <c:v>376.0</c:v>
                </c:pt>
                <c:pt idx="1136">
                  <c:v>358.0</c:v>
                </c:pt>
                <c:pt idx="1137">
                  <c:v>368.0</c:v>
                </c:pt>
                <c:pt idx="1138">
                  <c:v>365.0</c:v>
                </c:pt>
                <c:pt idx="1139">
                  <c:v>420.0</c:v>
                </c:pt>
                <c:pt idx="1140">
                  <c:v>505.0</c:v>
                </c:pt>
                <c:pt idx="1141">
                  <c:v>486.0</c:v>
                </c:pt>
                <c:pt idx="1142">
                  <c:v>328.0</c:v>
                </c:pt>
                <c:pt idx="1143">
                  <c:v>503.0</c:v>
                </c:pt>
                <c:pt idx="1144">
                  <c:v>298.0</c:v>
                </c:pt>
                <c:pt idx="1145">
                  <c:v>446.0</c:v>
                </c:pt>
                <c:pt idx="1146">
                  <c:v>430.0</c:v>
                </c:pt>
                <c:pt idx="1147">
                  <c:v>214.0</c:v>
                </c:pt>
                <c:pt idx="1148">
                  <c:v>398.0</c:v>
                </c:pt>
                <c:pt idx="1149">
                  <c:v>291.0</c:v>
                </c:pt>
                <c:pt idx="1150">
                  <c:v>319.0</c:v>
                </c:pt>
                <c:pt idx="1151">
                  <c:v>300.0</c:v>
                </c:pt>
                <c:pt idx="1152">
                  <c:v>446.0</c:v>
                </c:pt>
                <c:pt idx="1153">
                  <c:v>408.0</c:v>
                </c:pt>
                <c:pt idx="1154">
                  <c:v>346.0</c:v>
                </c:pt>
                <c:pt idx="1155">
                  <c:v>311.0</c:v>
                </c:pt>
                <c:pt idx="1156">
                  <c:v>301.0</c:v>
                </c:pt>
                <c:pt idx="1157">
                  <c:v>253.0</c:v>
                </c:pt>
                <c:pt idx="1158">
                  <c:v>505.0</c:v>
                </c:pt>
                <c:pt idx="1159">
                  <c:v>302.0</c:v>
                </c:pt>
                <c:pt idx="1160">
                  <c:v>347.0</c:v>
                </c:pt>
                <c:pt idx="1161">
                  <c:v>404.0</c:v>
                </c:pt>
                <c:pt idx="1162">
                  <c:v>415.0</c:v>
                </c:pt>
                <c:pt idx="1163">
                  <c:v>385.0</c:v>
                </c:pt>
                <c:pt idx="1164">
                  <c:v>451.0</c:v>
                </c:pt>
                <c:pt idx="1165">
                  <c:v>341.0</c:v>
                </c:pt>
                <c:pt idx="1166">
                  <c:v>455.0</c:v>
                </c:pt>
                <c:pt idx="1167">
                  <c:v>323.0</c:v>
                </c:pt>
                <c:pt idx="1168">
                  <c:v>321.0</c:v>
                </c:pt>
                <c:pt idx="1169">
                  <c:v>349.0</c:v>
                </c:pt>
                <c:pt idx="1170">
                  <c:v>554.0</c:v>
                </c:pt>
                <c:pt idx="1171">
                  <c:v>449.0</c:v>
                </c:pt>
                <c:pt idx="1172">
                  <c:v>491.0</c:v>
                </c:pt>
                <c:pt idx="1173">
                  <c:v>343.0</c:v>
                </c:pt>
                <c:pt idx="1174">
                  <c:v>349.0</c:v>
                </c:pt>
                <c:pt idx="1175">
                  <c:v>508.0</c:v>
                </c:pt>
                <c:pt idx="1176">
                  <c:v>430.0</c:v>
                </c:pt>
                <c:pt idx="1177">
                  <c:v>288.0</c:v>
                </c:pt>
                <c:pt idx="1178">
                  <c:v>315.0</c:v>
                </c:pt>
                <c:pt idx="1179">
                  <c:v>411.0</c:v>
                </c:pt>
                <c:pt idx="1180">
                  <c:v>343.0</c:v>
                </c:pt>
                <c:pt idx="1181">
                  <c:v>441.0</c:v>
                </c:pt>
                <c:pt idx="1182">
                  <c:v>389.0</c:v>
                </c:pt>
                <c:pt idx="1183">
                  <c:v>471.0</c:v>
                </c:pt>
                <c:pt idx="1184">
                  <c:v>487.0</c:v>
                </c:pt>
                <c:pt idx="1185">
                  <c:v>486.0</c:v>
                </c:pt>
                <c:pt idx="1186">
                  <c:v>384.0</c:v>
                </c:pt>
                <c:pt idx="1187">
                  <c:v>296.0</c:v>
                </c:pt>
                <c:pt idx="1188">
                  <c:v>347.0</c:v>
                </c:pt>
                <c:pt idx="1189">
                  <c:v>518.0</c:v>
                </c:pt>
                <c:pt idx="1190">
                  <c:v>312.0</c:v>
                </c:pt>
                <c:pt idx="1191">
                  <c:v>263.0</c:v>
                </c:pt>
                <c:pt idx="1192">
                  <c:v>357.0</c:v>
                </c:pt>
                <c:pt idx="1193">
                  <c:v>297.0</c:v>
                </c:pt>
                <c:pt idx="1194">
                  <c:v>374.0</c:v>
                </c:pt>
                <c:pt idx="1195">
                  <c:v>432.0</c:v>
                </c:pt>
                <c:pt idx="1196">
                  <c:v>439.0</c:v>
                </c:pt>
                <c:pt idx="1197">
                  <c:v>287.0</c:v>
                </c:pt>
                <c:pt idx="1198">
                  <c:v>369.0</c:v>
                </c:pt>
                <c:pt idx="1199">
                  <c:v>352.0</c:v>
                </c:pt>
                <c:pt idx="1200">
                  <c:v>266.0</c:v>
                </c:pt>
                <c:pt idx="1201">
                  <c:v>429.0</c:v>
                </c:pt>
                <c:pt idx="1202">
                  <c:v>355.0</c:v>
                </c:pt>
                <c:pt idx="1203">
                  <c:v>430.0</c:v>
                </c:pt>
                <c:pt idx="1204">
                  <c:v>470.0</c:v>
                </c:pt>
                <c:pt idx="1205">
                  <c:v>329.0</c:v>
                </c:pt>
                <c:pt idx="1206">
                  <c:v>243.0</c:v>
                </c:pt>
                <c:pt idx="1207">
                  <c:v>343.0</c:v>
                </c:pt>
                <c:pt idx="1208">
                  <c:v>405.0</c:v>
                </c:pt>
                <c:pt idx="1209">
                  <c:v>331.0</c:v>
                </c:pt>
                <c:pt idx="1210">
                  <c:v>316.0</c:v>
                </c:pt>
                <c:pt idx="1211">
                  <c:v>343.0</c:v>
                </c:pt>
                <c:pt idx="1212">
                  <c:v>513.0</c:v>
                </c:pt>
                <c:pt idx="1213">
                  <c:v>480.0</c:v>
                </c:pt>
                <c:pt idx="1214">
                  <c:v>481.0</c:v>
                </c:pt>
                <c:pt idx="1215">
                  <c:v>417.0</c:v>
                </c:pt>
                <c:pt idx="1216">
                  <c:v>276.0</c:v>
                </c:pt>
                <c:pt idx="1217">
                  <c:v>325.0</c:v>
                </c:pt>
                <c:pt idx="1218">
                  <c:v>352.0</c:v>
                </c:pt>
                <c:pt idx="1219">
                  <c:v>530.0</c:v>
                </c:pt>
                <c:pt idx="1220">
                  <c:v>453.0</c:v>
                </c:pt>
                <c:pt idx="1221">
                  <c:v>466.0</c:v>
                </c:pt>
                <c:pt idx="1222">
                  <c:v>337.0</c:v>
                </c:pt>
                <c:pt idx="1223">
                  <c:v>455.0</c:v>
                </c:pt>
                <c:pt idx="1224">
                  <c:v>398.0</c:v>
                </c:pt>
                <c:pt idx="1225">
                  <c:v>329.0</c:v>
                </c:pt>
                <c:pt idx="1226">
                  <c:v>335.0</c:v>
                </c:pt>
                <c:pt idx="1227">
                  <c:v>447.0</c:v>
                </c:pt>
                <c:pt idx="1228">
                  <c:v>402.0</c:v>
                </c:pt>
                <c:pt idx="1229">
                  <c:v>308.0</c:v>
                </c:pt>
                <c:pt idx="1230">
                  <c:v>458.0</c:v>
                </c:pt>
                <c:pt idx="1231">
                  <c:v>467.0</c:v>
                </c:pt>
                <c:pt idx="1232">
                  <c:v>177.0</c:v>
                </c:pt>
                <c:pt idx="1233">
                  <c:v>309.0</c:v>
                </c:pt>
                <c:pt idx="1234">
                  <c:v>509.0</c:v>
                </c:pt>
                <c:pt idx="1235">
                  <c:v>436.0</c:v>
                </c:pt>
                <c:pt idx="1236">
                  <c:v>239.0</c:v>
                </c:pt>
                <c:pt idx="1237">
                  <c:v>331.0</c:v>
                </c:pt>
                <c:pt idx="1238">
                  <c:v>450.0</c:v>
                </c:pt>
                <c:pt idx="1239">
                  <c:v>271.0</c:v>
                </c:pt>
                <c:pt idx="1240">
                  <c:v>489.0</c:v>
                </c:pt>
                <c:pt idx="1241">
                  <c:v>328.0</c:v>
                </c:pt>
                <c:pt idx="1242">
                  <c:v>325.0</c:v>
                </c:pt>
                <c:pt idx="1243">
                  <c:v>471.0</c:v>
                </c:pt>
                <c:pt idx="1244">
                  <c:v>423.0</c:v>
                </c:pt>
                <c:pt idx="1245">
                  <c:v>355.0</c:v>
                </c:pt>
                <c:pt idx="1246">
                  <c:v>371.0</c:v>
                </c:pt>
                <c:pt idx="1247">
                  <c:v>395.0</c:v>
                </c:pt>
                <c:pt idx="1248">
                  <c:v>335.0</c:v>
                </c:pt>
                <c:pt idx="1249">
                  <c:v>284.0</c:v>
                </c:pt>
                <c:pt idx="1250">
                  <c:v>478.0</c:v>
                </c:pt>
                <c:pt idx="1251">
                  <c:v>329.0</c:v>
                </c:pt>
                <c:pt idx="1252">
                  <c:v>387.0</c:v>
                </c:pt>
                <c:pt idx="1253">
                  <c:v>364.0</c:v>
                </c:pt>
                <c:pt idx="1254">
                  <c:v>389.0</c:v>
                </c:pt>
                <c:pt idx="1255">
                  <c:v>386.0</c:v>
                </c:pt>
                <c:pt idx="1256">
                  <c:v>388.0</c:v>
                </c:pt>
                <c:pt idx="1257">
                  <c:v>278.0</c:v>
                </c:pt>
                <c:pt idx="1258">
                  <c:v>361.0</c:v>
                </c:pt>
                <c:pt idx="1259">
                  <c:v>435.0</c:v>
                </c:pt>
                <c:pt idx="1260">
                  <c:v>382.0</c:v>
                </c:pt>
                <c:pt idx="1261">
                  <c:v>404.0</c:v>
                </c:pt>
                <c:pt idx="1262">
                  <c:v>254.0</c:v>
                </c:pt>
                <c:pt idx="1263">
                  <c:v>391.0</c:v>
                </c:pt>
                <c:pt idx="1264">
                  <c:v>343.0</c:v>
                </c:pt>
                <c:pt idx="1265">
                  <c:v>413.0</c:v>
                </c:pt>
                <c:pt idx="1266">
                  <c:v>362.0</c:v>
                </c:pt>
                <c:pt idx="1267">
                  <c:v>418.0</c:v>
                </c:pt>
                <c:pt idx="1268">
                  <c:v>413.0</c:v>
                </c:pt>
                <c:pt idx="1269">
                  <c:v>364.0</c:v>
                </c:pt>
                <c:pt idx="1270">
                  <c:v>495.0</c:v>
                </c:pt>
                <c:pt idx="1271">
                  <c:v>262.0</c:v>
                </c:pt>
                <c:pt idx="1272">
                  <c:v>347.0</c:v>
                </c:pt>
                <c:pt idx="1273">
                  <c:v>518.0</c:v>
                </c:pt>
                <c:pt idx="1274">
                  <c:v>398.0</c:v>
                </c:pt>
                <c:pt idx="1275">
                  <c:v>489.0</c:v>
                </c:pt>
                <c:pt idx="1276">
                  <c:v>538.0</c:v>
                </c:pt>
                <c:pt idx="1277">
                  <c:v>389.0</c:v>
                </c:pt>
                <c:pt idx="1278">
                  <c:v>424.0</c:v>
                </c:pt>
                <c:pt idx="1279">
                  <c:v>452.0</c:v>
                </c:pt>
                <c:pt idx="1280">
                  <c:v>439.0</c:v>
                </c:pt>
                <c:pt idx="1281">
                  <c:v>286.0</c:v>
                </c:pt>
                <c:pt idx="1282">
                  <c:v>447.0</c:v>
                </c:pt>
                <c:pt idx="1283">
                  <c:v>403.0</c:v>
                </c:pt>
                <c:pt idx="1284">
                  <c:v>458.0</c:v>
                </c:pt>
                <c:pt idx="1285">
                  <c:v>425.0</c:v>
                </c:pt>
                <c:pt idx="1286">
                  <c:v>367.0</c:v>
                </c:pt>
                <c:pt idx="1287">
                  <c:v>295.0</c:v>
                </c:pt>
                <c:pt idx="1288">
                  <c:v>498.0</c:v>
                </c:pt>
                <c:pt idx="1289">
                  <c:v>376.0</c:v>
                </c:pt>
                <c:pt idx="1290">
                  <c:v>228.0</c:v>
                </c:pt>
                <c:pt idx="1291">
                  <c:v>395.0</c:v>
                </c:pt>
                <c:pt idx="1292">
                  <c:v>432.0</c:v>
                </c:pt>
                <c:pt idx="1293">
                  <c:v>329.0</c:v>
                </c:pt>
                <c:pt idx="1294">
                  <c:v>328.0</c:v>
                </c:pt>
                <c:pt idx="1295">
                  <c:v>347.0</c:v>
                </c:pt>
                <c:pt idx="1296">
                  <c:v>431.0</c:v>
                </c:pt>
                <c:pt idx="1297">
                  <c:v>346.0</c:v>
                </c:pt>
                <c:pt idx="1298">
                  <c:v>350.0</c:v>
                </c:pt>
                <c:pt idx="1299">
                  <c:v>464.0</c:v>
                </c:pt>
                <c:pt idx="1300">
                  <c:v>491.0</c:v>
                </c:pt>
                <c:pt idx="1301">
                  <c:v>470.0</c:v>
                </c:pt>
                <c:pt idx="1302">
                  <c:v>334.0</c:v>
                </c:pt>
                <c:pt idx="1303">
                  <c:v>289.0</c:v>
                </c:pt>
                <c:pt idx="1304">
                  <c:v>431.0</c:v>
                </c:pt>
                <c:pt idx="1305">
                  <c:v>303.0</c:v>
                </c:pt>
                <c:pt idx="1306">
                  <c:v>372.0</c:v>
                </c:pt>
                <c:pt idx="1307">
                  <c:v>313.0</c:v>
                </c:pt>
                <c:pt idx="1308">
                  <c:v>302.0</c:v>
                </c:pt>
                <c:pt idx="1309">
                  <c:v>461.0</c:v>
                </c:pt>
                <c:pt idx="1310">
                  <c:v>376.0</c:v>
                </c:pt>
                <c:pt idx="1311">
                  <c:v>415.0</c:v>
                </c:pt>
                <c:pt idx="1312">
                  <c:v>322.0</c:v>
                </c:pt>
                <c:pt idx="1313">
                  <c:v>471.0</c:v>
                </c:pt>
                <c:pt idx="1314">
                  <c:v>458.0</c:v>
                </c:pt>
                <c:pt idx="1315">
                  <c:v>308.0</c:v>
                </c:pt>
                <c:pt idx="1316">
                  <c:v>348.0</c:v>
                </c:pt>
                <c:pt idx="1317">
                  <c:v>405.0</c:v>
                </c:pt>
                <c:pt idx="1318">
                  <c:v>472.0</c:v>
                </c:pt>
                <c:pt idx="1319">
                  <c:v>324.0</c:v>
                </c:pt>
                <c:pt idx="1320">
                  <c:v>442.0</c:v>
                </c:pt>
                <c:pt idx="1321">
                  <c:v>478.0</c:v>
                </c:pt>
                <c:pt idx="1322">
                  <c:v>476.0</c:v>
                </c:pt>
                <c:pt idx="1323">
                  <c:v>311.0</c:v>
                </c:pt>
                <c:pt idx="1324">
                  <c:v>416.0</c:v>
                </c:pt>
                <c:pt idx="1325">
                  <c:v>371.0</c:v>
                </c:pt>
                <c:pt idx="1326">
                  <c:v>429.0</c:v>
                </c:pt>
                <c:pt idx="1327">
                  <c:v>424.0</c:v>
                </c:pt>
                <c:pt idx="1328">
                  <c:v>494.0</c:v>
                </c:pt>
                <c:pt idx="1329">
                  <c:v>400.0</c:v>
                </c:pt>
                <c:pt idx="1330">
                  <c:v>398.0</c:v>
                </c:pt>
                <c:pt idx="1331">
                  <c:v>318.0</c:v>
                </c:pt>
                <c:pt idx="1332">
                  <c:v>478.0</c:v>
                </c:pt>
                <c:pt idx="1333">
                  <c:v>301.0</c:v>
                </c:pt>
                <c:pt idx="1334">
                  <c:v>379.0</c:v>
                </c:pt>
                <c:pt idx="1335">
                  <c:v>468.0</c:v>
                </c:pt>
                <c:pt idx="1336">
                  <c:v>344.0</c:v>
                </c:pt>
                <c:pt idx="1337">
                  <c:v>214.0</c:v>
                </c:pt>
                <c:pt idx="1338">
                  <c:v>444.0</c:v>
                </c:pt>
                <c:pt idx="1339">
                  <c:v>457.0</c:v>
                </c:pt>
                <c:pt idx="1340">
                  <c:v>345.0</c:v>
                </c:pt>
                <c:pt idx="1341">
                  <c:v>346.0</c:v>
                </c:pt>
                <c:pt idx="1342">
                  <c:v>301.0</c:v>
                </c:pt>
                <c:pt idx="1343">
                  <c:v>388.0</c:v>
                </c:pt>
                <c:pt idx="1344">
                  <c:v>387.0</c:v>
                </c:pt>
                <c:pt idx="1345">
                  <c:v>337.0</c:v>
                </c:pt>
                <c:pt idx="1346">
                  <c:v>393.0</c:v>
                </c:pt>
                <c:pt idx="1347">
                  <c:v>252.0</c:v>
                </c:pt>
                <c:pt idx="1348">
                  <c:v>505.0</c:v>
                </c:pt>
                <c:pt idx="1349">
                  <c:v>388.0</c:v>
                </c:pt>
                <c:pt idx="1350">
                  <c:v>282.0</c:v>
                </c:pt>
                <c:pt idx="1351">
                  <c:v>327.0</c:v>
                </c:pt>
                <c:pt idx="1352">
                  <c:v>516.0</c:v>
                </c:pt>
                <c:pt idx="1353">
                  <c:v>380.0</c:v>
                </c:pt>
                <c:pt idx="1354">
                  <c:v>420.0</c:v>
                </c:pt>
                <c:pt idx="1355">
                  <c:v>350.0</c:v>
                </c:pt>
                <c:pt idx="1356">
                  <c:v>570.0</c:v>
                </c:pt>
                <c:pt idx="1357">
                  <c:v>369.0</c:v>
                </c:pt>
                <c:pt idx="1358">
                  <c:v>355.0</c:v>
                </c:pt>
                <c:pt idx="1359">
                  <c:v>384.0</c:v>
                </c:pt>
                <c:pt idx="1360">
                  <c:v>363.0</c:v>
                </c:pt>
                <c:pt idx="1361">
                  <c:v>569.0</c:v>
                </c:pt>
                <c:pt idx="1362">
                  <c:v>452.0</c:v>
                </c:pt>
                <c:pt idx="1363">
                  <c:v>305.0</c:v>
                </c:pt>
                <c:pt idx="1364">
                  <c:v>321.0</c:v>
                </c:pt>
                <c:pt idx="1365">
                  <c:v>388.0</c:v>
                </c:pt>
                <c:pt idx="1366">
                  <c:v>450.0</c:v>
                </c:pt>
                <c:pt idx="1367">
                  <c:v>333.0</c:v>
                </c:pt>
                <c:pt idx="1368">
                  <c:v>465.0</c:v>
                </c:pt>
                <c:pt idx="1369">
                  <c:v>422.0</c:v>
                </c:pt>
                <c:pt idx="1370">
                  <c:v>358.0</c:v>
                </c:pt>
                <c:pt idx="1371">
                  <c:v>457.0</c:v>
                </c:pt>
                <c:pt idx="1372">
                  <c:v>290.0</c:v>
                </c:pt>
                <c:pt idx="1373">
                  <c:v>347.0</c:v>
                </c:pt>
                <c:pt idx="1374">
                  <c:v>433.0</c:v>
                </c:pt>
                <c:pt idx="1375">
                  <c:v>254.0</c:v>
                </c:pt>
                <c:pt idx="1376">
                  <c:v>266.0</c:v>
                </c:pt>
                <c:pt idx="1377">
                  <c:v>420.0</c:v>
                </c:pt>
                <c:pt idx="1378">
                  <c:v>300.0</c:v>
                </c:pt>
                <c:pt idx="1379">
                  <c:v>369.0</c:v>
                </c:pt>
                <c:pt idx="1380">
                  <c:v>389.0</c:v>
                </c:pt>
                <c:pt idx="1381">
                  <c:v>405.0</c:v>
                </c:pt>
                <c:pt idx="1382">
                  <c:v>237.0</c:v>
                </c:pt>
                <c:pt idx="1383">
                  <c:v>512.0</c:v>
                </c:pt>
                <c:pt idx="1384">
                  <c:v>489.0</c:v>
                </c:pt>
                <c:pt idx="1385">
                  <c:v>332.0</c:v>
                </c:pt>
                <c:pt idx="1386">
                  <c:v>350.0</c:v>
                </c:pt>
                <c:pt idx="1387">
                  <c:v>313.0</c:v>
                </c:pt>
                <c:pt idx="1388">
                  <c:v>233.0</c:v>
                </c:pt>
                <c:pt idx="1389">
                  <c:v>395.0</c:v>
                </c:pt>
                <c:pt idx="1390">
                  <c:v>388.0</c:v>
                </c:pt>
                <c:pt idx="1391">
                  <c:v>374.0</c:v>
                </c:pt>
                <c:pt idx="1392">
                  <c:v>289.0</c:v>
                </c:pt>
                <c:pt idx="1393">
                  <c:v>291.0</c:v>
                </c:pt>
                <c:pt idx="1394">
                  <c:v>464.0</c:v>
                </c:pt>
                <c:pt idx="1395">
                  <c:v>428.0</c:v>
                </c:pt>
                <c:pt idx="1396">
                  <c:v>417.0</c:v>
                </c:pt>
                <c:pt idx="1397">
                  <c:v>296.0</c:v>
                </c:pt>
                <c:pt idx="1398">
                  <c:v>353.0</c:v>
                </c:pt>
                <c:pt idx="1399">
                  <c:v>492.0</c:v>
                </c:pt>
                <c:pt idx="1400">
                  <c:v>379.0</c:v>
                </c:pt>
                <c:pt idx="1401">
                  <c:v>385.0</c:v>
                </c:pt>
                <c:pt idx="1402">
                  <c:v>353.0</c:v>
                </c:pt>
                <c:pt idx="1403">
                  <c:v>378.0</c:v>
                </c:pt>
                <c:pt idx="1404">
                  <c:v>373.0</c:v>
                </c:pt>
                <c:pt idx="1405">
                  <c:v>331.0</c:v>
                </c:pt>
                <c:pt idx="1406">
                  <c:v>274.0</c:v>
                </c:pt>
                <c:pt idx="1407">
                  <c:v>333.0</c:v>
                </c:pt>
                <c:pt idx="1408">
                  <c:v>290.0</c:v>
                </c:pt>
                <c:pt idx="1409">
                  <c:v>375.0</c:v>
                </c:pt>
                <c:pt idx="1410">
                  <c:v>205.0</c:v>
                </c:pt>
                <c:pt idx="1411">
                  <c:v>240.0</c:v>
                </c:pt>
                <c:pt idx="1412">
                  <c:v>258.0</c:v>
                </c:pt>
                <c:pt idx="1413">
                  <c:v>418.0</c:v>
                </c:pt>
                <c:pt idx="1414">
                  <c:v>370.0</c:v>
                </c:pt>
                <c:pt idx="1415">
                  <c:v>490.0</c:v>
                </c:pt>
                <c:pt idx="1416">
                  <c:v>260.0</c:v>
                </c:pt>
                <c:pt idx="1417">
                  <c:v>418.0</c:v>
                </c:pt>
                <c:pt idx="1418">
                  <c:v>141.0</c:v>
                </c:pt>
                <c:pt idx="1419">
                  <c:v>291.0</c:v>
                </c:pt>
                <c:pt idx="1420">
                  <c:v>331.0</c:v>
                </c:pt>
                <c:pt idx="1421">
                  <c:v>317.0</c:v>
                </c:pt>
                <c:pt idx="1422">
                  <c:v>285.0</c:v>
                </c:pt>
                <c:pt idx="1423">
                  <c:v>403.0</c:v>
                </c:pt>
                <c:pt idx="1424">
                  <c:v>406.0</c:v>
                </c:pt>
                <c:pt idx="1425">
                  <c:v>355.0</c:v>
                </c:pt>
                <c:pt idx="1426">
                  <c:v>389.0</c:v>
                </c:pt>
                <c:pt idx="1427">
                  <c:v>500.0</c:v>
                </c:pt>
                <c:pt idx="1428">
                  <c:v>524.0</c:v>
                </c:pt>
                <c:pt idx="1429">
                  <c:v>293.0</c:v>
                </c:pt>
                <c:pt idx="1430">
                  <c:v>311.0</c:v>
                </c:pt>
                <c:pt idx="1431">
                  <c:v>353.0</c:v>
                </c:pt>
                <c:pt idx="1432">
                  <c:v>277.0</c:v>
                </c:pt>
                <c:pt idx="1433">
                  <c:v>399.0</c:v>
                </c:pt>
                <c:pt idx="1434">
                  <c:v>482.0</c:v>
                </c:pt>
                <c:pt idx="1435">
                  <c:v>442.0</c:v>
                </c:pt>
                <c:pt idx="1436">
                  <c:v>270.0</c:v>
                </c:pt>
                <c:pt idx="1437">
                  <c:v>366.0</c:v>
                </c:pt>
                <c:pt idx="1438">
                  <c:v>317.0</c:v>
                </c:pt>
                <c:pt idx="1439">
                  <c:v>391.0</c:v>
                </c:pt>
                <c:pt idx="1440">
                  <c:v>559.0</c:v>
                </c:pt>
                <c:pt idx="1441">
                  <c:v>304.0</c:v>
                </c:pt>
                <c:pt idx="1442">
                  <c:v>234.0</c:v>
                </c:pt>
                <c:pt idx="1443">
                  <c:v>342.0</c:v>
                </c:pt>
                <c:pt idx="1444">
                  <c:v>359.0</c:v>
                </c:pt>
                <c:pt idx="1445">
                  <c:v>461.0</c:v>
                </c:pt>
                <c:pt idx="1446">
                  <c:v>205.0</c:v>
                </c:pt>
                <c:pt idx="1447">
                  <c:v>386.0</c:v>
                </c:pt>
                <c:pt idx="1448">
                  <c:v>341.0</c:v>
                </c:pt>
                <c:pt idx="1449">
                  <c:v>433.0</c:v>
                </c:pt>
                <c:pt idx="1450">
                  <c:v>353.0</c:v>
                </c:pt>
                <c:pt idx="1451">
                  <c:v>356.0</c:v>
                </c:pt>
                <c:pt idx="1452">
                  <c:v>331.0</c:v>
                </c:pt>
                <c:pt idx="1453">
                  <c:v>316.0</c:v>
                </c:pt>
                <c:pt idx="1454">
                  <c:v>343.0</c:v>
                </c:pt>
                <c:pt idx="1455">
                  <c:v>302.0</c:v>
                </c:pt>
                <c:pt idx="1456">
                  <c:v>456.0</c:v>
                </c:pt>
                <c:pt idx="1457">
                  <c:v>347.0</c:v>
                </c:pt>
                <c:pt idx="1458">
                  <c:v>426.0</c:v>
                </c:pt>
                <c:pt idx="1459">
                  <c:v>379.0</c:v>
                </c:pt>
                <c:pt idx="1460">
                  <c:v>284.0</c:v>
                </c:pt>
                <c:pt idx="1461">
                  <c:v>423.0</c:v>
                </c:pt>
                <c:pt idx="1462">
                  <c:v>481.0</c:v>
                </c:pt>
                <c:pt idx="1463">
                  <c:v>466.0</c:v>
                </c:pt>
                <c:pt idx="1464">
                  <c:v>343.0</c:v>
                </c:pt>
                <c:pt idx="1465">
                  <c:v>420.0</c:v>
                </c:pt>
                <c:pt idx="1466">
                  <c:v>289.0</c:v>
                </c:pt>
                <c:pt idx="1467">
                  <c:v>272.0</c:v>
                </c:pt>
                <c:pt idx="1468">
                  <c:v>387.0</c:v>
                </c:pt>
                <c:pt idx="1469">
                  <c:v>243.0</c:v>
                </c:pt>
                <c:pt idx="1470">
                  <c:v>468.0</c:v>
                </c:pt>
                <c:pt idx="1471">
                  <c:v>294.0</c:v>
                </c:pt>
                <c:pt idx="1472">
                  <c:v>378.0</c:v>
                </c:pt>
                <c:pt idx="1473">
                  <c:v>442.0</c:v>
                </c:pt>
                <c:pt idx="1474">
                  <c:v>460.0</c:v>
                </c:pt>
                <c:pt idx="1475">
                  <c:v>547.0</c:v>
                </c:pt>
                <c:pt idx="1476">
                  <c:v>394.0</c:v>
                </c:pt>
                <c:pt idx="1477">
                  <c:v>289.0</c:v>
                </c:pt>
                <c:pt idx="1478">
                  <c:v>438.0</c:v>
                </c:pt>
                <c:pt idx="1479">
                  <c:v>307.0</c:v>
                </c:pt>
                <c:pt idx="1480">
                  <c:v>353.0</c:v>
                </c:pt>
                <c:pt idx="1481">
                  <c:v>345.0</c:v>
                </c:pt>
                <c:pt idx="1482">
                  <c:v>317.0</c:v>
                </c:pt>
                <c:pt idx="1483">
                  <c:v>400.0</c:v>
                </c:pt>
                <c:pt idx="1484">
                  <c:v>362.0</c:v>
                </c:pt>
                <c:pt idx="1485">
                  <c:v>405.0</c:v>
                </c:pt>
                <c:pt idx="1486">
                  <c:v>307.0</c:v>
                </c:pt>
                <c:pt idx="1487">
                  <c:v>255.0</c:v>
                </c:pt>
                <c:pt idx="1488">
                  <c:v>369.0</c:v>
                </c:pt>
                <c:pt idx="1489">
                  <c:v>342.0</c:v>
                </c:pt>
                <c:pt idx="1490">
                  <c:v>429.0</c:v>
                </c:pt>
                <c:pt idx="1491">
                  <c:v>296.0</c:v>
                </c:pt>
                <c:pt idx="1492">
                  <c:v>375.0</c:v>
                </c:pt>
                <c:pt idx="1493">
                  <c:v>288.0</c:v>
                </c:pt>
                <c:pt idx="1494">
                  <c:v>358.0</c:v>
                </c:pt>
                <c:pt idx="1495">
                  <c:v>331.0</c:v>
                </c:pt>
                <c:pt idx="1496">
                  <c:v>420.0</c:v>
                </c:pt>
                <c:pt idx="1497">
                  <c:v>390.0</c:v>
                </c:pt>
                <c:pt idx="1498">
                  <c:v>465.0</c:v>
                </c:pt>
                <c:pt idx="1499">
                  <c:v>376.0</c:v>
                </c:pt>
                <c:pt idx="1500">
                  <c:v>321.0</c:v>
                </c:pt>
                <c:pt idx="1501">
                  <c:v>306.0</c:v>
                </c:pt>
                <c:pt idx="1502">
                  <c:v>358.0</c:v>
                </c:pt>
                <c:pt idx="1503">
                  <c:v>357.0</c:v>
                </c:pt>
                <c:pt idx="1504">
                  <c:v>441.0</c:v>
                </c:pt>
                <c:pt idx="1505">
                  <c:v>331.0</c:v>
                </c:pt>
                <c:pt idx="1506">
                  <c:v>313.0</c:v>
                </c:pt>
                <c:pt idx="1507">
                  <c:v>453.0</c:v>
                </c:pt>
                <c:pt idx="1508">
                  <c:v>244.0</c:v>
                </c:pt>
                <c:pt idx="1509">
                  <c:v>376.0</c:v>
                </c:pt>
                <c:pt idx="1510">
                  <c:v>352.0</c:v>
                </c:pt>
                <c:pt idx="1511">
                  <c:v>358.0</c:v>
                </c:pt>
                <c:pt idx="1512">
                  <c:v>241.0</c:v>
                </c:pt>
                <c:pt idx="1513">
                  <c:v>366.0</c:v>
                </c:pt>
                <c:pt idx="1514">
                  <c:v>287.0</c:v>
                </c:pt>
                <c:pt idx="1515">
                  <c:v>349.0</c:v>
                </c:pt>
                <c:pt idx="1516">
                  <c:v>258.0</c:v>
                </c:pt>
                <c:pt idx="1517">
                  <c:v>302.0</c:v>
                </c:pt>
                <c:pt idx="1518">
                  <c:v>231.0</c:v>
                </c:pt>
                <c:pt idx="1519">
                  <c:v>329.0</c:v>
                </c:pt>
                <c:pt idx="1520">
                  <c:v>250.0</c:v>
                </c:pt>
                <c:pt idx="1521">
                  <c:v>317.0</c:v>
                </c:pt>
                <c:pt idx="1522">
                  <c:v>307.0</c:v>
                </c:pt>
                <c:pt idx="1523">
                  <c:v>300.0</c:v>
                </c:pt>
                <c:pt idx="1524">
                  <c:v>301.0</c:v>
                </c:pt>
                <c:pt idx="1525">
                  <c:v>113.0</c:v>
                </c:pt>
                <c:pt idx="1526">
                  <c:v>387.0</c:v>
                </c:pt>
                <c:pt idx="1527">
                  <c:v>374.0</c:v>
                </c:pt>
                <c:pt idx="1528">
                  <c:v>441.0</c:v>
                </c:pt>
                <c:pt idx="1529">
                  <c:v>419.0</c:v>
                </c:pt>
                <c:pt idx="1530">
                  <c:v>345.0</c:v>
                </c:pt>
                <c:pt idx="1531">
                  <c:v>355.0</c:v>
                </c:pt>
                <c:pt idx="1532">
                  <c:v>451.0</c:v>
                </c:pt>
                <c:pt idx="1533">
                  <c:v>398.0</c:v>
                </c:pt>
                <c:pt idx="1534">
                  <c:v>321.0</c:v>
                </c:pt>
                <c:pt idx="1535">
                  <c:v>428.0</c:v>
                </c:pt>
                <c:pt idx="1536">
                  <c:v>475.0</c:v>
                </c:pt>
                <c:pt idx="1537">
                  <c:v>533.0</c:v>
                </c:pt>
                <c:pt idx="1538">
                  <c:v>315.0</c:v>
                </c:pt>
                <c:pt idx="1539">
                  <c:v>263.0</c:v>
                </c:pt>
                <c:pt idx="1540">
                  <c:v>290.0</c:v>
                </c:pt>
                <c:pt idx="1541">
                  <c:v>387.0</c:v>
                </c:pt>
                <c:pt idx="1542">
                  <c:v>539.0</c:v>
                </c:pt>
                <c:pt idx="1543">
                  <c:v>389.0</c:v>
                </c:pt>
                <c:pt idx="1544">
                  <c:v>521.0</c:v>
                </c:pt>
                <c:pt idx="1545">
                  <c:v>342.0</c:v>
                </c:pt>
                <c:pt idx="1546">
                  <c:v>331.0</c:v>
                </c:pt>
                <c:pt idx="1547">
                  <c:v>429.0</c:v>
                </c:pt>
                <c:pt idx="1548">
                  <c:v>377.0</c:v>
                </c:pt>
                <c:pt idx="1549">
                  <c:v>221.0</c:v>
                </c:pt>
                <c:pt idx="1550">
                  <c:v>357.0</c:v>
                </c:pt>
                <c:pt idx="1551">
                  <c:v>357.0</c:v>
                </c:pt>
                <c:pt idx="1552">
                  <c:v>313.0</c:v>
                </c:pt>
                <c:pt idx="1553">
                  <c:v>409.0</c:v>
                </c:pt>
                <c:pt idx="1554">
                  <c:v>357.0</c:v>
                </c:pt>
                <c:pt idx="1555">
                  <c:v>343.0</c:v>
                </c:pt>
                <c:pt idx="1556">
                  <c:v>315.0</c:v>
                </c:pt>
                <c:pt idx="1557">
                  <c:v>505.0</c:v>
                </c:pt>
                <c:pt idx="1558">
                  <c:v>276.0</c:v>
                </c:pt>
                <c:pt idx="1559">
                  <c:v>332.0</c:v>
                </c:pt>
                <c:pt idx="1560">
                  <c:v>488.0</c:v>
                </c:pt>
                <c:pt idx="1561">
                  <c:v>209.0</c:v>
                </c:pt>
                <c:pt idx="1562">
                  <c:v>334.0</c:v>
                </c:pt>
                <c:pt idx="1563">
                  <c:v>456.0</c:v>
                </c:pt>
                <c:pt idx="1564">
                  <c:v>488.0</c:v>
                </c:pt>
                <c:pt idx="1565">
                  <c:v>402.0</c:v>
                </c:pt>
                <c:pt idx="1566">
                  <c:v>364.0</c:v>
                </c:pt>
                <c:pt idx="1567">
                  <c:v>252.0</c:v>
                </c:pt>
                <c:pt idx="1568">
                  <c:v>432.0</c:v>
                </c:pt>
                <c:pt idx="1569">
                  <c:v>253.0</c:v>
                </c:pt>
                <c:pt idx="1570">
                  <c:v>327.0</c:v>
                </c:pt>
                <c:pt idx="1571">
                  <c:v>421.0</c:v>
                </c:pt>
                <c:pt idx="1572">
                  <c:v>307.0</c:v>
                </c:pt>
                <c:pt idx="1573">
                  <c:v>403.0</c:v>
                </c:pt>
                <c:pt idx="1574">
                  <c:v>420.0</c:v>
                </c:pt>
                <c:pt idx="1575">
                  <c:v>293.0</c:v>
                </c:pt>
                <c:pt idx="1576">
                  <c:v>380.0</c:v>
                </c:pt>
                <c:pt idx="1577">
                  <c:v>394.0</c:v>
                </c:pt>
                <c:pt idx="1578">
                  <c:v>394.0</c:v>
                </c:pt>
                <c:pt idx="1579">
                  <c:v>226.0</c:v>
                </c:pt>
                <c:pt idx="1580">
                  <c:v>343.0</c:v>
                </c:pt>
                <c:pt idx="1581">
                  <c:v>500.0</c:v>
                </c:pt>
                <c:pt idx="1582">
                  <c:v>272.0</c:v>
                </c:pt>
                <c:pt idx="1583">
                  <c:v>442.0</c:v>
                </c:pt>
                <c:pt idx="1584">
                  <c:v>487.0</c:v>
                </c:pt>
                <c:pt idx="1585">
                  <c:v>362.0</c:v>
                </c:pt>
                <c:pt idx="1586">
                  <c:v>373.0</c:v>
                </c:pt>
                <c:pt idx="1587">
                  <c:v>337.0</c:v>
                </c:pt>
                <c:pt idx="1588">
                  <c:v>414.0</c:v>
                </c:pt>
                <c:pt idx="1589">
                  <c:v>396.0</c:v>
                </c:pt>
                <c:pt idx="1590">
                  <c:v>257.0</c:v>
                </c:pt>
                <c:pt idx="1591">
                  <c:v>267.0</c:v>
                </c:pt>
                <c:pt idx="1592">
                  <c:v>353.0</c:v>
                </c:pt>
                <c:pt idx="1593">
                  <c:v>423.0</c:v>
                </c:pt>
                <c:pt idx="1594">
                  <c:v>318.0</c:v>
                </c:pt>
                <c:pt idx="1595">
                  <c:v>232.0</c:v>
                </c:pt>
                <c:pt idx="1596">
                  <c:v>450.0</c:v>
                </c:pt>
                <c:pt idx="1597">
                  <c:v>428.0</c:v>
                </c:pt>
                <c:pt idx="1598">
                  <c:v>354.0</c:v>
                </c:pt>
                <c:pt idx="1599">
                  <c:v>375.0</c:v>
                </c:pt>
                <c:pt idx="1600">
                  <c:v>369.0</c:v>
                </c:pt>
                <c:pt idx="1601">
                  <c:v>209.0</c:v>
                </c:pt>
                <c:pt idx="1602">
                  <c:v>265.0</c:v>
                </c:pt>
                <c:pt idx="1603">
                  <c:v>350.0</c:v>
                </c:pt>
                <c:pt idx="1604">
                  <c:v>296.0</c:v>
                </c:pt>
                <c:pt idx="1605">
                  <c:v>384.0</c:v>
                </c:pt>
                <c:pt idx="1606">
                  <c:v>304.0</c:v>
                </c:pt>
                <c:pt idx="1607">
                  <c:v>393.0</c:v>
                </c:pt>
                <c:pt idx="1608">
                  <c:v>299.0</c:v>
                </c:pt>
                <c:pt idx="1609">
                  <c:v>323.0</c:v>
                </c:pt>
                <c:pt idx="1610">
                  <c:v>414.0</c:v>
                </c:pt>
                <c:pt idx="1611">
                  <c:v>388.0</c:v>
                </c:pt>
                <c:pt idx="1612">
                  <c:v>345.0</c:v>
                </c:pt>
                <c:pt idx="1613">
                  <c:v>349.0</c:v>
                </c:pt>
                <c:pt idx="1614">
                  <c:v>389.0</c:v>
                </c:pt>
                <c:pt idx="1615">
                  <c:v>320.0</c:v>
                </c:pt>
                <c:pt idx="1616">
                  <c:v>451.0</c:v>
                </c:pt>
                <c:pt idx="1617">
                  <c:v>359.0</c:v>
                </c:pt>
                <c:pt idx="1618">
                  <c:v>339.0</c:v>
                </c:pt>
                <c:pt idx="1619">
                  <c:v>353.0</c:v>
                </c:pt>
                <c:pt idx="1620">
                  <c:v>487.0</c:v>
                </c:pt>
                <c:pt idx="1621">
                  <c:v>372.0</c:v>
                </c:pt>
                <c:pt idx="1622">
                  <c:v>353.0</c:v>
                </c:pt>
                <c:pt idx="1623">
                  <c:v>374.0</c:v>
                </c:pt>
                <c:pt idx="1624">
                  <c:v>466.0</c:v>
                </c:pt>
                <c:pt idx="1625">
                  <c:v>418.0</c:v>
                </c:pt>
                <c:pt idx="1626">
                  <c:v>488.0</c:v>
                </c:pt>
                <c:pt idx="1627">
                  <c:v>421.0</c:v>
                </c:pt>
                <c:pt idx="1628">
                  <c:v>474.0</c:v>
                </c:pt>
                <c:pt idx="1629">
                  <c:v>428.0</c:v>
                </c:pt>
                <c:pt idx="1630">
                  <c:v>400.0</c:v>
                </c:pt>
                <c:pt idx="1631">
                  <c:v>442.0</c:v>
                </c:pt>
                <c:pt idx="1632">
                  <c:v>346.0</c:v>
                </c:pt>
                <c:pt idx="1633">
                  <c:v>433.0</c:v>
                </c:pt>
                <c:pt idx="1634">
                  <c:v>384.0</c:v>
                </c:pt>
                <c:pt idx="1635">
                  <c:v>353.0</c:v>
                </c:pt>
                <c:pt idx="1636">
                  <c:v>257.0</c:v>
                </c:pt>
                <c:pt idx="1637">
                  <c:v>361.0</c:v>
                </c:pt>
                <c:pt idx="1638">
                  <c:v>301.0</c:v>
                </c:pt>
                <c:pt idx="1639">
                  <c:v>381.0</c:v>
                </c:pt>
                <c:pt idx="1640">
                  <c:v>349.0</c:v>
                </c:pt>
                <c:pt idx="1641">
                  <c:v>391.0</c:v>
                </c:pt>
                <c:pt idx="1642">
                  <c:v>480.0</c:v>
                </c:pt>
                <c:pt idx="1643">
                  <c:v>479.0</c:v>
                </c:pt>
                <c:pt idx="1644">
                  <c:v>434.0</c:v>
                </c:pt>
                <c:pt idx="1645">
                  <c:v>314.0</c:v>
                </c:pt>
                <c:pt idx="1646">
                  <c:v>379.0</c:v>
                </c:pt>
                <c:pt idx="1647">
                  <c:v>413.0</c:v>
                </c:pt>
                <c:pt idx="1648">
                  <c:v>450.0</c:v>
                </c:pt>
                <c:pt idx="1649">
                  <c:v>349.0</c:v>
                </c:pt>
                <c:pt idx="1650">
                  <c:v>400.0</c:v>
                </c:pt>
                <c:pt idx="1651">
                  <c:v>428.0</c:v>
                </c:pt>
                <c:pt idx="1652">
                  <c:v>328.0</c:v>
                </c:pt>
                <c:pt idx="1653">
                  <c:v>473.0</c:v>
                </c:pt>
                <c:pt idx="1654">
                  <c:v>481.0</c:v>
                </c:pt>
                <c:pt idx="1655">
                  <c:v>404.0</c:v>
                </c:pt>
                <c:pt idx="1656">
                  <c:v>341.0</c:v>
                </c:pt>
                <c:pt idx="1657">
                  <c:v>366.0</c:v>
                </c:pt>
                <c:pt idx="1658">
                  <c:v>466.0</c:v>
                </c:pt>
                <c:pt idx="1659">
                  <c:v>279.0</c:v>
                </c:pt>
                <c:pt idx="1660">
                  <c:v>514.0</c:v>
                </c:pt>
                <c:pt idx="1661">
                  <c:v>361.0</c:v>
                </c:pt>
                <c:pt idx="1662">
                  <c:v>445.0</c:v>
                </c:pt>
                <c:pt idx="1663">
                  <c:v>335.0</c:v>
                </c:pt>
                <c:pt idx="1664">
                  <c:v>452.0</c:v>
                </c:pt>
                <c:pt idx="1665">
                  <c:v>341.0</c:v>
                </c:pt>
                <c:pt idx="1666">
                  <c:v>348.0</c:v>
                </c:pt>
                <c:pt idx="1667">
                  <c:v>275.0</c:v>
                </c:pt>
                <c:pt idx="1668">
                  <c:v>436.0</c:v>
                </c:pt>
                <c:pt idx="1669">
                  <c:v>319.0</c:v>
                </c:pt>
                <c:pt idx="1670">
                  <c:v>366.0</c:v>
                </c:pt>
                <c:pt idx="1671">
                  <c:v>569.0</c:v>
                </c:pt>
                <c:pt idx="1672">
                  <c:v>267.0</c:v>
                </c:pt>
                <c:pt idx="1673">
                  <c:v>382.0</c:v>
                </c:pt>
                <c:pt idx="1674">
                  <c:v>459.0</c:v>
                </c:pt>
                <c:pt idx="1675">
                  <c:v>307.0</c:v>
                </c:pt>
                <c:pt idx="1676">
                  <c:v>332.0</c:v>
                </c:pt>
                <c:pt idx="1677">
                  <c:v>498.0</c:v>
                </c:pt>
                <c:pt idx="1678">
                  <c:v>488.0</c:v>
                </c:pt>
                <c:pt idx="1679">
                  <c:v>226.0</c:v>
                </c:pt>
                <c:pt idx="1680">
                  <c:v>264.0</c:v>
                </c:pt>
                <c:pt idx="1681">
                  <c:v>194.0</c:v>
                </c:pt>
                <c:pt idx="1682">
                  <c:v>474.0</c:v>
                </c:pt>
                <c:pt idx="1683">
                  <c:v>319.0</c:v>
                </c:pt>
                <c:pt idx="1684">
                  <c:v>304.0</c:v>
                </c:pt>
                <c:pt idx="1685">
                  <c:v>298.0</c:v>
                </c:pt>
                <c:pt idx="1686">
                  <c:v>314.0</c:v>
                </c:pt>
                <c:pt idx="1687">
                  <c:v>258.0</c:v>
                </c:pt>
                <c:pt idx="1688">
                  <c:v>279.0</c:v>
                </c:pt>
                <c:pt idx="1689">
                  <c:v>450.0</c:v>
                </c:pt>
                <c:pt idx="1690">
                  <c:v>354.0</c:v>
                </c:pt>
                <c:pt idx="1691">
                  <c:v>531.0</c:v>
                </c:pt>
                <c:pt idx="1692">
                  <c:v>164.0</c:v>
                </c:pt>
                <c:pt idx="1693">
                  <c:v>479.0</c:v>
                </c:pt>
                <c:pt idx="1694">
                  <c:v>397.0</c:v>
                </c:pt>
                <c:pt idx="1695">
                  <c:v>491.0</c:v>
                </c:pt>
                <c:pt idx="1696">
                  <c:v>323.0</c:v>
                </c:pt>
                <c:pt idx="1697">
                  <c:v>466.0</c:v>
                </c:pt>
                <c:pt idx="1698">
                  <c:v>394.0</c:v>
                </c:pt>
                <c:pt idx="1699">
                  <c:v>290.0</c:v>
                </c:pt>
                <c:pt idx="1700">
                  <c:v>376.0</c:v>
                </c:pt>
                <c:pt idx="1701">
                  <c:v>415.0</c:v>
                </c:pt>
                <c:pt idx="1702">
                  <c:v>414.0</c:v>
                </c:pt>
                <c:pt idx="1703">
                  <c:v>429.0</c:v>
                </c:pt>
                <c:pt idx="1704">
                  <c:v>443.0</c:v>
                </c:pt>
                <c:pt idx="1705">
                  <c:v>349.0</c:v>
                </c:pt>
                <c:pt idx="1706">
                  <c:v>361.0</c:v>
                </c:pt>
                <c:pt idx="1707">
                  <c:v>280.0</c:v>
                </c:pt>
                <c:pt idx="1708">
                  <c:v>445.0</c:v>
                </c:pt>
                <c:pt idx="1709">
                  <c:v>489.0</c:v>
                </c:pt>
                <c:pt idx="1710">
                  <c:v>201.0</c:v>
                </c:pt>
                <c:pt idx="1711">
                  <c:v>482.0</c:v>
                </c:pt>
                <c:pt idx="1712">
                  <c:v>455.0</c:v>
                </c:pt>
                <c:pt idx="1713">
                  <c:v>392.0</c:v>
                </c:pt>
                <c:pt idx="1714">
                  <c:v>318.0</c:v>
                </c:pt>
                <c:pt idx="1715">
                  <c:v>258.0</c:v>
                </c:pt>
                <c:pt idx="1716">
                  <c:v>487.0</c:v>
                </c:pt>
                <c:pt idx="1717">
                  <c:v>297.0</c:v>
                </c:pt>
                <c:pt idx="1718">
                  <c:v>351.0</c:v>
                </c:pt>
                <c:pt idx="1719">
                  <c:v>407.0</c:v>
                </c:pt>
                <c:pt idx="1720">
                  <c:v>313.0</c:v>
                </c:pt>
                <c:pt idx="1721">
                  <c:v>361.0</c:v>
                </c:pt>
                <c:pt idx="1722">
                  <c:v>345.0</c:v>
                </c:pt>
                <c:pt idx="1723">
                  <c:v>349.0</c:v>
                </c:pt>
                <c:pt idx="1724">
                  <c:v>487.0</c:v>
                </c:pt>
                <c:pt idx="1725">
                  <c:v>320.0</c:v>
                </c:pt>
                <c:pt idx="1726">
                  <c:v>426.0</c:v>
                </c:pt>
                <c:pt idx="1727">
                  <c:v>303.0</c:v>
                </c:pt>
                <c:pt idx="1728">
                  <c:v>352.0</c:v>
                </c:pt>
                <c:pt idx="1729">
                  <c:v>273.0</c:v>
                </c:pt>
                <c:pt idx="1730">
                  <c:v>376.0</c:v>
                </c:pt>
                <c:pt idx="1731">
                  <c:v>426.0</c:v>
                </c:pt>
                <c:pt idx="1732">
                  <c:v>264.0</c:v>
                </c:pt>
                <c:pt idx="1733">
                  <c:v>319.0</c:v>
                </c:pt>
                <c:pt idx="1734">
                  <c:v>405.0</c:v>
                </c:pt>
                <c:pt idx="1735">
                  <c:v>521.0</c:v>
                </c:pt>
                <c:pt idx="1736">
                  <c:v>234.0</c:v>
                </c:pt>
                <c:pt idx="1737">
                  <c:v>379.0</c:v>
                </c:pt>
                <c:pt idx="1738">
                  <c:v>268.0</c:v>
                </c:pt>
                <c:pt idx="1739">
                  <c:v>435.0</c:v>
                </c:pt>
                <c:pt idx="1740">
                  <c:v>448.0</c:v>
                </c:pt>
                <c:pt idx="1741">
                  <c:v>325.0</c:v>
                </c:pt>
                <c:pt idx="1742">
                  <c:v>360.0</c:v>
                </c:pt>
                <c:pt idx="1743">
                  <c:v>312.0</c:v>
                </c:pt>
                <c:pt idx="1744">
                  <c:v>356.0</c:v>
                </c:pt>
                <c:pt idx="1745">
                  <c:v>354.0</c:v>
                </c:pt>
                <c:pt idx="1746">
                  <c:v>292.0</c:v>
                </c:pt>
                <c:pt idx="1747">
                  <c:v>489.0</c:v>
                </c:pt>
                <c:pt idx="1748">
                  <c:v>377.0</c:v>
                </c:pt>
                <c:pt idx="1749">
                  <c:v>298.0</c:v>
                </c:pt>
                <c:pt idx="1750">
                  <c:v>386.0</c:v>
                </c:pt>
                <c:pt idx="1751">
                  <c:v>255.0</c:v>
                </c:pt>
                <c:pt idx="1752">
                  <c:v>377.0</c:v>
                </c:pt>
                <c:pt idx="1753">
                  <c:v>400.0</c:v>
                </c:pt>
                <c:pt idx="1754">
                  <c:v>371.0</c:v>
                </c:pt>
                <c:pt idx="1755">
                  <c:v>368.0</c:v>
                </c:pt>
                <c:pt idx="1756">
                  <c:v>411.0</c:v>
                </c:pt>
                <c:pt idx="1757">
                  <c:v>478.0</c:v>
                </c:pt>
                <c:pt idx="1758">
                  <c:v>366.0</c:v>
                </c:pt>
                <c:pt idx="1759">
                  <c:v>301.0</c:v>
                </c:pt>
                <c:pt idx="1760">
                  <c:v>259.0</c:v>
                </c:pt>
                <c:pt idx="1761">
                  <c:v>493.0</c:v>
                </c:pt>
                <c:pt idx="1762">
                  <c:v>575.0</c:v>
                </c:pt>
                <c:pt idx="1763">
                  <c:v>470.0</c:v>
                </c:pt>
                <c:pt idx="1764">
                  <c:v>286.0</c:v>
                </c:pt>
                <c:pt idx="1765">
                  <c:v>344.0</c:v>
                </c:pt>
                <c:pt idx="1766">
                  <c:v>165.0</c:v>
                </c:pt>
                <c:pt idx="1767">
                  <c:v>258.0</c:v>
                </c:pt>
                <c:pt idx="1768">
                  <c:v>323.0</c:v>
                </c:pt>
                <c:pt idx="1769">
                  <c:v>259.0</c:v>
                </c:pt>
                <c:pt idx="1770">
                  <c:v>483.0</c:v>
                </c:pt>
                <c:pt idx="1771">
                  <c:v>391.0</c:v>
                </c:pt>
                <c:pt idx="1772">
                  <c:v>482.0</c:v>
                </c:pt>
                <c:pt idx="1773">
                  <c:v>175.0</c:v>
                </c:pt>
                <c:pt idx="1774">
                  <c:v>312.0</c:v>
                </c:pt>
                <c:pt idx="1775">
                  <c:v>318.0</c:v>
                </c:pt>
                <c:pt idx="1776">
                  <c:v>402.0</c:v>
                </c:pt>
                <c:pt idx="1777">
                  <c:v>420.0</c:v>
                </c:pt>
                <c:pt idx="1778">
                  <c:v>418.0</c:v>
                </c:pt>
                <c:pt idx="1779">
                  <c:v>317.0</c:v>
                </c:pt>
                <c:pt idx="1780">
                  <c:v>266.0</c:v>
                </c:pt>
                <c:pt idx="1781">
                  <c:v>437.0</c:v>
                </c:pt>
                <c:pt idx="1782">
                  <c:v>330.0</c:v>
                </c:pt>
                <c:pt idx="1783">
                  <c:v>469.0</c:v>
                </c:pt>
                <c:pt idx="1784">
                  <c:v>266.0</c:v>
                </c:pt>
                <c:pt idx="1785">
                  <c:v>334.0</c:v>
                </c:pt>
                <c:pt idx="1786">
                  <c:v>345.0</c:v>
                </c:pt>
                <c:pt idx="1787">
                  <c:v>233.0</c:v>
                </c:pt>
                <c:pt idx="1788">
                  <c:v>343.0</c:v>
                </c:pt>
                <c:pt idx="1789">
                  <c:v>468.0</c:v>
                </c:pt>
                <c:pt idx="1790">
                  <c:v>222.0</c:v>
                </c:pt>
                <c:pt idx="1791">
                  <c:v>415.0</c:v>
                </c:pt>
                <c:pt idx="1792">
                  <c:v>351.0</c:v>
                </c:pt>
                <c:pt idx="1793">
                  <c:v>311.0</c:v>
                </c:pt>
                <c:pt idx="1794">
                  <c:v>356.0</c:v>
                </c:pt>
                <c:pt idx="1795">
                  <c:v>424.0</c:v>
                </c:pt>
                <c:pt idx="1796">
                  <c:v>455.0</c:v>
                </c:pt>
                <c:pt idx="1797">
                  <c:v>468.0</c:v>
                </c:pt>
                <c:pt idx="1798">
                  <c:v>239.0</c:v>
                </c:pt>
                <c:pt idx="1799">
                  <c:v>384.0</c:v>
                </c:pt>
                <c:pt idx="1800">
                  <c:v>429.0</c:v>
                </c:pt>
                <c:pt idx="1801">
                  <c:v>415.0</c:v>
                </c:pt>
                <c:pt idx="1802">
                  <c:v>264.0</c:v>
                </c:pt>
                <c:pt idx="1803">
                  <c:v>265.0</c:v>
                </c:pt>
                <c:pt idx="1804">
                  <c:v>273.0</c:v>
                </c:pt>
                <c:pt idx="1805">
                  <c:v>246.0</c:v>
                </c:pt>
                <c:pt idx="1806">
                  <c:v>251.0</c:v>
                </c:pt>
                <c:pt idx="1807">
                  <c:v>378.0</c:v>
                </c:pt>
                <c:pt idx="1808">
                  <c:v>396.0</c:v>
                </c:pt>
                <c:pt idx="1809">
                  <c:v>422.0</c:v>
                </c:pt>
                <c:pt idx="1810">
                  <c:v>413.0</c:v>
                </c:pt>
                <c:pt idx="1811">
                  <c:v>537.0</c:v>
                </c:pt>
                <c:pt idx="1812">
                  <c:v>362.0</c:v>
                </c:pt>
                <c:pt idx="1813">
                  <c:v>147.0</c:v>
                </c:pt>
                <c:pt idx="1814">
                  <c:v>278.0</c:v>
                </c:pt>
                <c:pt idx="1815">
                  <c:v>361.0</c:v>
                </c:pt>
                <c:pt idx="1816">
                  <c:v>212.0</c:v>
                </c:pt>
                <c:pt idx="1817">
                  <c:v>267.0</c:v>
                </c:pt>
                <c:pt idx="1818">
                  <c:v>303.0</c:v>
                </c:pt>
                <c:pt idx="1819">
                  <c:v>425.0</c:v>
                </c:pt>
                <c:pt idx="1820">
                  <c:v>496.0</c:v>
                </c:pt>
                <c:pt idx="1821">
                  <c:v>327.0</c:v>
                </c:pt>
                <c:pt idx="1822">
                  <c:v>251.0</c:v>
                </c:pt>
                <c:pt idx="1823">
                  <c:v>486.0</c:v>
                </c:pt>
                <c:pt idx="1824">
                  <c:v>369.0</c:v>
                </c:pt>
                <c:pt idx="1825">
                  <c:v>525.0</c:v>
                </c:pt>
                <c:pt idx="1826">
                  <c:v>284.0</c:v>
                </c:pt>
                <c:pt idx="1827">
                  <c:v>349.0</c:v>
                </c:pt>
                <c:pt idx="1828">
                  <c:v>424.0</c:v>
                </c:pt>
                <c:pt idx="1829">
                  <c:v>549.0</c:v>
                </c:pt>
                <c:pt idx="1830">
                  <c:v>290.0</c:v>
                </c:pt>
                <c:pt idx="1831">
                  <c:v>384.0</c:v>
                </c:pt>
                <c:pt idx="1832">
                  <c:v>334.0</c:v>
                </c:pt>
                <c:pt idx="1833">
                  <c:v>350.0</c:v>
                </c:pt>
                <c:pt idx="1834">
                  <c:v>248.0</c:v>
                </c:pt>
                <c:pt idx="1835">
                  <c:v>302.0</c:v>
                </c:pt>
                <c:pt idx="1836">
                  <c:v>324.0</c:v>
                </c:pt>
                <c:pt idx="1837">
                  <c:v>359.0</c:v>
                </c:pt>
                <c:pt idx="1838">
                  <c:v>262.0</c:v>
                </c:pt>
                <c:pt idx="1839">
                  <c:v>314.0</c:v>
                </c:pt>
                <c:pt idx="1840">
                  <c:v>445.0</c:v>
                </c:pt>
                <c:pt idx="1841">
                  <c:v>282.0</c:v>
                </c:pt>
                <c:pt idx="1842">
                  <c:v>428.0</c:v>
                </c:pt>
                <c:pt idx="1843">
                  <c:v>439.0</c:v>
                </c:pt>
                <c:pt idx="1844">
                  <c:v>401.0</c:v>
                </c:pt>
                <c:pt idx="1845">
                  <c:v>275.0</c:v>
                </c:pt>
                <c:pt idx="1846">
                  <c:v>350.0</c:v>
                </c:pt>
                <c:pt idx="1847">
                  <c:v>249.0</c:v>
                </c:pt>
                <c:pt idx="1848">
                  <c:v>441.0</c:v>
                </c:pt>
                <c:pt idx="1849">
                  <c:v>264.0</c:v>
                </c:pt>
                <c:pt idx="1850">
                  <c:v>505.0</c:v>
                </c:pt>
                <c:pt idx="1851">
                  <c:v>330.0</c:v>
                </c:pt>
                <c:pt idx="1852">
                  <c:v>349.0</c:v>
                </c:pt>
                <c:pt idx="1853">
                  <c:v>456.0</c:v>
                </c:pt>
                <c:pt idx="1854">
                  <c:v>408.0</c:v>
                </c:pt>
                <c:pt idx="1855">
                  <c:v>457.0</c:v>
                </c:pt>
                <c:pt idx="1856">
                  <c:v>372.0</c:v>
                </c:pt>
                <c:pt idx="1857">
                  <c:v>415.0</c:v>
                </c:pt>
                <c:pt idx="1858">
                  <c:v>277.0</c:v>
                </c:pt>
                <c:pt idx="1859">
                  <c:v>327.0</c:v>
                </c:pt>
                <c:pt idx="1860">
                  <c:v>441.0</c:v>
                </c:pt>
                <c:pt idx="1861">
                  <c:v>327.0</c:v>
                </c:pt>
                <c:pt idx="1862">
                  <c:v>426.0</c:v>
                </c:pt>
                <c:pt idx="1863">
                  <c:v>294.0</c:v>
                </c:pt>
                <c:pt idx="1864">
                  <c:v>359.0</c:v>
                </c:pt>
                <c:pt idx="1865">
                  <c:v>318.0</c:v>
                </c:pt>
                <c:pt idx="1866">
                  <c:v>278.0</c:v>
                </c:pt>
                <c:pt idx="1867">
                  <c:v>368.0</c:v>
                </c:pt>
                <c:pt idx="1868">
                  <c:v>407.0</c:v>
                </c:pt>
                <c:pt idx="1869">
                  <c:v>321.0</c:v>
                </c:pt>
                <c:pt idx="1870">
                  <c:v>346.0</c:v>
                </c:pt>
                <c:pt idx="1871">
                  <c:v>208.0</c:v>
                </c:pt>
                <c:pt idx="1872">
                  <c:v>318.0</c:v>
                </c:pt>
                <c:pt idx="1873">
                  <c:v>333.0</c:v>
                </c:pt>
                <c:pt idx="1874">
                  <c:v>357.0</c:v>
                </c:pt>
                <c:pt idx="1875">
                  <c:v>469.0</c:v>
                </c:pt>
                <c:pt idx="1876">
                  <c:v>309.0</c:v>
                </c:pt>
                <c:pt idx="1877">
                  <c:v>394.0</c:v>
                </c:pt>
                <c:pt idx="1878">
                  <c:v>214.0</c:v>
                </c:pt>
                <c:pt idx="1879">
                  <c:v>337.0</c:v>
                </c:pt>
                <c:pt idx="1880">
                  <c:v>227.0</c:v>
                </c:pt>
                <c:pt idx="1881">
                  <c:v>357.0</c:v>
                </c:pt>
                <c:pt idx="1882">
                  <c:v>341.0</c:v>
                </c:pt>
                <c:pt idx="1883">
                  <c:v>345.0</c:v>
                </c:pt>
                <c:pt idx="1884">
                  <c:v>456.0</c:v>
                </c:pt>
                <c:pt idx="1885">
                  <c:v>514.0</c:v>
                </c:pt>
                <c:pt idx="1886">
                  <c:v>434.0</c:v>
                </c:pt>
                <c:pt idx="1887">
                  <c:v>496.0</c:v>
                </c:pt>
                <c:pt idx="1888">
                  <c:v>249.0</c:v>
                </c:pt>
                <c:pt idx="1889">
                  <c:v>362.0</c:v>
                </c:pt>
                <c:pt idx="1890">
                  <c:v>363.0</c:v>
                </c:pt>
                <c:pt idx="1891">
                  <c:v>339.0</c:v>
                </c:pt>
                <c:pt idx="1892">
                  <c:v>249.0</c:v>
                </c:pt>
                <c:pt idx="1893">
                  <c:v>284.0</c:v>
                </c:pt>
                <c:pt idx="1894">
                  <c:v>342.0</c:v>
                </c:pt>
                <c:pt idx="1895">
                  <c:v>296.0</c:v>
                </c:pt>
                <c:pt idx="1896">
                  <c:v>370.0</c:v>
                </c:pt>
                <c:pt idx="1897">
                  <c:v>289.0</c:v>
                </c:pt>
                <c:pt idx="1898">
                  <c:v>430.0</c:v>
                </c:pt>
                <c:pt idx="1899">
                  <c:v>379.0</c:v>
                </c:pt>
                <c:pt idx="1900">
                  <c:v>442.0</c:v>
                </c:pt>
                <c:pt idx="1901">
                  <c:v>259.0</c:v>
                </c:pt>
                <c:pt idx="1902">
                  <c:v>387.0</c:v>
                </c:pt>
                <c:pt idx="1903">
                  <c:v>314.0</c:v>
                </c:pt>
                <c:pt idx="1904">
                  <c:v>360.0</c:v>
                </c:pt>
                <c:pt idx="1905">
                  <c:v>195.0</c:v>
                </c:pt>
                <c:pt idx="1906">
                  <c:v>293.0</c:v>
                </c:pt>
                <c:pt idx="1907">
                  <c:v>290.0</c:v>
                </c:pt>
                <c:pt idx="1908">
                  <c:v>455.0</c:v>
                </c:pt>
                <c:pt idx="1909">
                  <c:v>383.0</c:v>
                </c:pt>
                <c:pt idx="1910">
                  <c:v>412.0</c:v>
                </c:pt>
                <c:pt idx="1911">
                  <c:v>367.0</c:v>
                </c:pt>
                <c:pt idx="1912">
                  <c:v>241.0</c:v>
                </c:pt>
                <c:pt idx="1913">
                  <c:v>130.0</c:v>
                </c:pt>
                <c:pt idx="1914">
                  <c:v>345.0</c:v>
                </c:pt>
                <c:pt idx="1915">
                  <c:v>335.0</c:v>
                </c:pt>
                <c:pt idx="1916">
                  <c:v>440.0</c:v>
                </c:pt>
                <c:pt idx="1917">
                  <c:v>372.0</c:v>
                </c:pt>
                <c:pt idx="1918">
                  <c:v>165.0</c:v>
                </c:pt>
                <c:pt idx="1919">
                  <c:v>251.0</c:v>
                </c:pt>
                <c:pt idx="1920">
                  <c:v>222.0</c:v>
                </c:pt>
                <c:pt idx="1921">
                  <c:v>362.0</c:v>
                </c:pt>
                <c:pt idx="1922">
                  <c:v>442.0</c:v>
                </c:pt>
                <c:pt idx="1923">
                  <c:v>326.0</c:v>
                </c:pt>
                <c:pt idx="1924">
                  <c:v>395.0</c:v>
                </c:pt>
                <c:pt idx="1925">
                  <c:v>473.0</c:v>
                </c:pt>
                <c:pt idx="1926">
                  <c:v>277.0</c:v>
                </c:pt>
                <c:pt idx="1927">
                  <c:v>225.0</c:v>
                </c:pt>
                <c:pt idx="1928">
                  <c:v>91.0</c:v>
                </c:pt>
                <c:pt idx="1929">
                  <c:v>307.0</c:v>
                </c:pt>
                <c:pt idx="1930">
                  <c:v>343.0</c:v>
                </c:pt>
                <c:pt idx="1931">
                  <c:v>375.0</c:v>
                </c:pt>
                <c:pt idx="1932">
                  <c:v>309.0</c:v>
                </c:pt>
                <c:pt idx="1933">
                  <c:v>468.0</c:v>
                </c:pt>
                <c:pt idx="1934">
                  <c:v>425.0</c:v>
                </c:pt>
                <c:pt idx="1935">
                  <c:v>248.0</c:v>
                </c:pt>
                <c:pt idx="1936">
                  <c:v>234.0</c:v>
                </c:pt>
                <c:pt idx="1937">
                  <c:v>281.0</c:v>
                </c:pt>
                <c:pt idx="1938">
                  <c:v>379.0</c:v>
                </c:pt>
                <c:pt idx="1939">
                  <c:v>320.0</c:v>
                </c:pt>
                <c:pt idx="1940">
                  <c:v>283.0</c:v>
                </c:pt>
                <c:pt idx="1941">
                  <c:v>356.0</c:v>
                </c:pt>
                <c:pt idx="1942">
                  <c:v>514.0</c:v>
                </c:pt>
                <c:pt idx="1943">
                  <c:v>350.0</c:v>
                </c:pt>
                <c:pt idx="1944">
                  <c:v>333.0</c:v>
                </c:pt>
                <c:pt idx="1945">
                  <c:v>367.0</c:v>
                </c:pt>
                <c:pt idx="1946">
                  <c:v>385.0</c:v>
                </c:pt>
                <c:pt idx="1947">
                  <c:v>342.0</c:v>
                </c:pt>
                <c:pt idx="1948">
                  <c:v>469.0</c:v>
                </c:pt>
                <c:pt idx="1949">
                  <c:v>330.0</c:v>
                </c:pt>
                <c:pt idx="1950">
                  <c:v>382.0</c:v>
                </c:pt>
                <c:pt idx="1951">
                  <c:v>484.0</c:v>
                </c:pt>
                <c:pt idx="1952">
                  <c:v>365.0</c:v>
                </c:pt>
                <c:pt idx="1953">
                  <c:v>385.0</c:v>
                </c:pt>
                <c:pt idx="1954">
                  <c:v>384.0</c:v>
                </c:pt>
                <c:pt idx="1955">
                  <c:v>276.0</c:v>
                </c:pt>
                <c:pt idx="1956">
                  <c:v>215.0</c:v>
                </c:pt>
                <c:pt idx="1957">
                  <c:v>500.0</c:v>
                </c:pt>
                <c:pt idx="1958">
                  <c:v>376.0</c:v>
                </c:pt>
                <c:pt idx="1959">
                  <c:v>454.0</c:v>
                </c:pt>
                <c:pt idx="1960">
                  <c:v>371.0</c:v>
                </c:pt>
                <c:pt idx="1961">
                  <c:v>408.0</c:v>
                </c:pt>
                <c:pt idx="1962">
                  <c:v>402.0</c:v>
                </c:pt>
                <c:pt idx="1963">
                  <c:v>315.0</c:v>
                </c:pt>
                <c:pt idx="1964">
                  <c:v>372.0</c:v>
                </c:pt>
                <c:pt idx="1965">
                  <c:v>351.0</c:v>
                </c:pt>
                <c:pt idx="1966">
                  <c:v>306.0</c:v>
                </c:pt>
                <c:pt idx="1967">
                  <c:v>323.0</c:v>
                </c:pt>
                <c:pt idx="1968">
                  <c:v>287.0</c:v>
                </c:pt>
                <c:pt idx="1969">
                  <c:v>344.0</c:v>
                </c:pt>
                <c:pt idx="1970">
                  <c:v>411.0</c:v>
                </c:pt>
                <c:pt idx="1971">
                  <c:v>444.0</c:v>
                </c:pt>
                <c:pt idx="1972">
                  <c:v>315.0</c:v>
                </c:pt>
                <c:pt idx="1973">
                  <c:v>167.0</c:v>
                </c:pt>
                <c:pt idx="1974">
                  <c:v>305.0</c:v>
                </c:pt>
                <c:pt idx="1975">
                  <c:v>343.0</c:v>
                </c:pt>
                <c:pt idx="1976">
                  <c:v>295.0</c:v>
                </c:pt>
                <c:pt idx="1977">
                  <c:v>307.0</c:v>
                </c:pt>
                <c:pt idx="1978">
                  <c:v>398.0</c:v>
                </c:pt>
                <c:pt idx="1979">
                  <c:v>304.0</c:v>
                </c:pt>
                <c:pt idx="1980">
                  <c:v>401.0</c:v>
                </c:pt>
                <c:pt idx="1981">
                  <c:v>350.0</c:v>
                </c:pt>
                <c:pt idx="1982">
                  <c:v>266.0</c:v>
                </c:pt>
                <c:pt idx="1983">
                  <c:v>413.0</c:v>
                </c:pt>
                <c:pt idx="1984">
                  <c:v>259.0</c:v>
                </c:pt>
                <c:pt idx="1985">
                  <c:v>323.0</c:v>
                </c:pt>
                <c:pt idx="1986">
                  <c:v>280.0</c:v>
                </c:pt>
                <c:pt idx="1987">
                  <c:v>237.0</c:v>
                </c:pt>
                <c:pt idx="1988">
                  <c:v>227.0</c:v>
                </c:pt>
                <c:pt idx="1989">
                  <c:v>320.0</c:v>
                </c:pt>
                <c:pt idx="1990">
                  <c:v>335.0</c:v>
                </c:pt>
                <c:pt idx="1991">
                  <c:v>259.0</c:v>
                </c:pt>
                <c:pt idx="1992">
                  <c:v>257.0</c:v>
                </c:pt>
                <c:pt idx="1993">
                  <c:v>518.0</c:v>
                </c:pt>
                <c:pt idx="1994">
                  <c:v>292.0</c:v>
                </c:pt>
                <c:pt idx="1995">
                  <c:v>371.0</c:v>
                </c:pt>
                <c:pt idx="1996">
                  <c:v>284.0</c:v>
                </c:pt>
                <c:pt idx="1997">
                  <c:v>388.0</c:v>
                </c:pt>
                <c:pt idx="1998">
                  <c:v>269.0</c:v>
                </c:pt>
                <c:pt idx="1999">
                  <c:v>287.0</c:v>
                </c:pt>
                <c:pt idx="2000">
                  <c:v>369.0</c:v>
                </c:pt>
                <c:pt idx="2001">
                  <c:v>287.0</c:v>
                </c:pt>
                <c:pt idx="2002">
                  <c:v>162.0</c:v>
                </c:pt>
                <c:pt idx="2003">
                  <c:v>272.0</c:v>
                </c:pt>
                <c:pt idx="2004">
                  <c:v>249.0</c:v>
                </c:pt>
                <c:pt idx="2005">
                  <c:v>262.0</c:v>
                </c:pt>
                <c:pt idx="2006">
                  <c:v>378.0</c:v>
                </c:pt>
                <c:pt idx="2007">
                  <c:v>394.0</c:v>
                </c:pt>
                <c:pt idx="2008">
                  <c:v>349.0</c:v>
                </c:pt>
                <c:pt idx="2009">
                  <c:v>181.0</c:v>
                </c:pt>
                <c:pt idx="2010">
                  <c:v>356.0</c:v>
                </c:pt>
                <c:pt idx="2011">
                  <c:v>341.0</c:v>
                </c:pt>
                <c:pt idx="2012">
                  <c:v>424.0</c:v>
                </c:pt>
                <c:pt idx="2013">
                  <c:v>393.0</c:v>
                </c:pt>
                <c:pt idx="2014">
                  <c:v>237.0</c:v>
                </c:pt>
                <c:pt idx="2015">
                  <c:v>426.0</c:v>
                </c:pt>
                <c:pt idx="2016">
                  <c:v>216.0</c:v>
                </c:pt>
                <c:pt idx="2017">
                  <c:v>254.0</c:v>
                </c:pt>
                <c:pt idx="2018">
                  <c:v>223.0</c:v>
                </c:pt>
                <c:pt idx="2019">
                  <c:v>480.0</c:v>
                </c:pt>
                <c:pt idx="2020">
                  <c:v>325.0</c:v>
                </c:pt>
                <c:pt idx="2021">
                  <c:v>346.0</c:v>
                </c:pt>
                <c:pt idx="2022">
                  <c:v>277.0</c:v>
                </c:pt>
                <c:pt idx="2023">
                  <c:v>441.0</c:v>
                </c:pt>
                <c:pt idx="2024">
                  <c:v>302.0</c:v>
                </c:pt>
                <c:pt idx="2025">
                  <c:v>402.0</c:v>
                </c:pt>
                <c:pt idx="2026">
                  <c:v>269.0</c:v>
                </c:pt>
                <c:pt idx="2027">
                  <c:v>223.0</c:v>
                </c:pt>
                <c:pt idx="2028">
                  <c:v>198.0</c:v>
                </c:pt>
                <c:pt idx="2029">
                  <c:v>344.0</c:v>
                </c:pt>
                <c:pt idx="2030">
                  <c:v>321.0</c:v>
                </c:pt>
                <c:pt idx="2031">
                  <c:v>343.0</c:v>
                </c:pt>
                <c:pt idx="2032">
                  <c:v>299.0</c:v>
                </c:pt>
                <c:pt idx="2033">
                  <c:v>439.0</c:v>
                </c:pt>
                <c:pt idx="2034">
                  <c:v>249.0</c:v>
                </c:pt>
                <c:pt idx="2035">
                  <c:v>325.0</c:v>
                </c:pt>
                <c:pt idx="2036">
                  <c:v>426.0</c:v>
                </c:pt>
                <c:pt idx="2037">
                  <c:v>372.0</c:v>
                </c:pt>
                <c:pt idx="2038">
                  <c:v>317.0</c:v>
                </c:pt>
                <c:pt idx="2039">
                  <c:v>390.0</c:v>
                </c:pt>
                <c:pt idx="2040">
                  <c:v>215.0</c:v>
                </c:pt>
                <c:pt idx="2041">
                  <c:v>295.0</c:v>
                </c:pt>
                <c:pt idx="2042">
                  <c:v>211.0</c:v>
                </c:pt>
                <c:pt idx="2043">
                  <c:v>268.0</c:v>
                </c:pt>
                <c:pt idx="2044">
                  <c:v>429.0</c:v>
                </c:pt>
                <c:pt idx="2045">
                  <c:v>272.0</c:v>
                </c:pt>
                <c:pt idx="2046">
                  <c:v>282.0</c:v>
                </c:pt>
                <c:pt idx="2047">
                  <c:v>280.0</c:v>
                </c:pt>
                <c:pt idx="2048">
                  <c:v>232.0</c:v>
                </c:pt>
                <c:pt idx="2049">
                  <c:v>388.0</c:v>
                </c:pt>
                <c:pt idx="2050">
                  <c:v>453.0</c:v>
                </c:pt>
                <c:pt idx="2051">
                  <c:v>188.0</c:v>
                </c:pt>
                <c:pt idx="2052">
                  <c:v>327.0</c:v>
                </c:pt>
                <c:pt idx="2053">
                  <c:v>302.0</c:v>
                </c:pt>
                <c:pt idx="2054">
                  <c:v>193.0</c:v>
                </c:pt>
                <c:pt idx="2055">
                  <c:v>581.0</c:v>
                </c:pt>
                <c:pt idx="2056">
                  <c:v>462.0</c:v>
                </c:pt>
                <c:pt idx="2057">
                  <c:v>389.0</c:v>
                </c:pt>
                <c:pt idx="2058">
                  <c:v>556.0</c:v>
                </c:pt>
                <c:pt idx="2059">
                  <c:v>377.0</c:v>
                </c:pt>
                <c:pt idx="2060">
                  <c:v>166.0</c:v>
                </c:pt>
                <c:pt idx="2061">
                  <c:v>201.0</c:v>
                </c:pt>
                <c:pt idx="2062">
                  <c:v>275.0</c:v>
                </c:pt>
                <c:pt idx="2063">
                  <c:v>309.0</c:v>
                </c:pt>
                <c:pt idx="2064">
                  <c:v>321.0</c:v>
                </c:pt>
                <c:pt idx="2065">
                  <c:v>437.0</c:v>
                </c:pt>
                <c:pt idx="2066">
                  <c:v>279.0</c:v>
                </c:pt>
                <c:pt idx="2067">
                  <c:v>325.0</c:v>
                </c:pt>
                <c:pt idx="2068">
                  <c:v>323.0</c:v>
                </c:pt>
                <c:pt idx="2069">
                  <c:v>395.0</c:v>
                </c:pt>
                <c:pt idx="2070">
                  <c:v>174.0</c:v>
                </c:pt>
                <c:pt idx="2071">
                  <c:v>424.0</c:v>
                </c:pt>
                <c:pt idx="2072">
                  <c:v>365.0</c:v>
                </c:pt>
                <c:pt idx="2073">
                  <c:v>247.0</c:v>
                </c:pt>
                <c:pt idx="2074">
                  <c:v>321.0</c:v>
                </c:pt>
                <c:pt idx="2075">
                  <c:v>356.0</c:v>
                </c:pt>
                <c:pt idx="2076">
                  <c:v>337.0</c:v>
                </c:pt>
                <c:pt idx="2077">
                  <c:v>426.0</c:v>
                </c:pt>
                <c:pt idx="2078">
                  <c:v>296.0</c:v>
                </c:pt>
                <c:pt idx="2079">
                  <c:v>335.0</c:v>
                </c:pt>
                <c:pt idx="2080">
                  <c:v>406.0</c:v>
                </c:pt>
                <c:pt idx="2081">
                  <c:v>332.0</c:v>
                </c:pt>
                <c:pt idx="2082">
                  <c:v>363.0</c:v>
                </c:pt>
                <c:pt idx="2083">
                  <c:v>343.0</c:v>
                </c:pt>
                <c:pt idx="2084">
                  <c:v>333.0</c:v>
                </c:pt>
                <c:pt idx="2085">
                  <c:v>409.0</c:v>
                </c:pt>
                <c:pt idx="2086">
                  <c:v>278.0</c:v>
                </c:pt>
                <c:pt idx="2087">
                  <c:v>401.0</c:v>
                </c:pt>
                <c:pt idx="2088">
                  <c:v>400.0</c:v>
                </c:pt>
                <c:pt idx="2089">
                  <c:v>303.0</c:v>
                </c:pt>
                <c:pt idx="2090">
                  <c:v>409.0</c:v>
                </c:pt>
                <c:pt idx="2091">
                  <c:v>172.0</c:v>
                </c:pt>
                <c:pt idx="2092">
                  <c:v>338.0</c:v>
                </c:pt>
                <c:pt idx="2093">
                  <c:v>361.0</c:v>
                </c:pt>
                <c:pt idx="2094">
                  <c:v>351.0</c:v>
                </c:pt>
                <c:pt idx="2095">
                  <c:v>417.0</c:v>
                </c:pt>
                <c:pt idx="2096">
                  <c:v>251.0</c:v>
                </c:pt>
                <c:pt idx="2097">
                  <c:v>371.0</c:v>
                </c:pt>
                <c:pt idx="2098">
                  <c:v>243.0</c:v>
                </c:pt>
                <c:pt idx="2099">
                  <c:v>292.0</c:v>
                </c:pt>
                <c:pt idx="2100">
                  <c:v>224.0</c:v>
                </c:pt>
                <c:pt idx="2101">
                  <c:v>384.0</c:v>
                </c:pt>
                <c:pt idx="2102">
                  <c:v>383.0</c:v>
                </c:pt>
                <c:pt idx="2103">
                  <c:v>258.0</c:v>
                </c:pt>
                <c:pt idx="2104">
                  <c:v>518.0</c:v>
                </c:pt>
                <c:pt idx="2105">
                  <c:v>303.0</c:v>
                </c:pt>
                <c:pt idx="2106">
                  <c:v>320.0</c:v>
                </c:pt>
                <c:pt idx="2107">
                  <c:v>130.0</c:v>
                </c:pt>
                <c:pt idx="2108">
                  <c:v>249.0</c:v>
                </c:pt>
                <c:pt idx="2109">
                  <c:v>428.0</c:v>
                </c:pt>
                <c:pt idx="2110">
                  <c:v>399.0</c:v>
                </c:pt>
                <c:pt idx="2111">
                  <c:v>358.0</c:v>
                </c:pt>
                <c:pt idx="2112">
                  <c:v>325.0</c:v>
                </c:pt>
                <c:pt idx="2113">
                  <c:v>273.0</c:v>
                </c:pt>
                <c:pt idx="2114">
                  <c:v>442.0</c:v>
                </c:pt>
                <c:pt idx="2115">
                  <c:v>293.0</c:v>
                </c:pt>
                <c:pt idx="2116">
                  <c:v>307.0</c:v>
                </c:pt>
                <c:pt idx="2117">
                  <c:v>255.0</c:v>
                </c:pt>
                <c:pt idx="2118">
                  <c:v>416.0</c:v>
                </c:pt>
                <c:pt idx="2119">
                  <c:v>306.0</c:v>
                </c:pt>
                <c:pt idx="2120">
                  <c:v>267.0</c:v>
                </c:pt>
                <c:pt idx="2121">
                  <c:v>319.0</c:v>
                </c:pt>
                <c:pt idx="2122">
                  <c:v>317.0</c:v>
                </c:pt>
                <c:pt idx="2123">
                  <c:v>353.0</c:v>
                </c:pt>
                <c:pt idx="2124">
                  <c:v>118.0</c:v>
                </c:pt>
                <c:pt idx="2125">
                  <c:v>331.0</c:v>
                </c:pt>
                <c:pt idx="2126">
                  <c:v>332.0</c:v>
                </c:pt>
                <c:pt idx="2127">
                  <c:v>172.0</c:v>
                </c:pt>
                <c:pt idx="2128">
                  <c:v>324.0</c:v>
                </c:pt>
                <c:pt idx="2129">
                  <c:v>352.0</c:v>
                </c:pt>
                <c:pt idx="2130">
                  <c:v>541.0</c:v>
                </c:pt>
                <c:pt idx="2131">
                  <c:v>266.0</c:v>
                </c:pt>
                <c:pt idx="2132">
                  <c:v>258.0</c:v>
                </c:pt>
                <c:pt idx="2133">
                  <c:v>382.0</c:v>
                </c:pt>
                <c:pt idx="2134">
                  <c:v>284.0</c:v>
                </c:pt>
                <c:pt idx="2135">
                  <c:v>362.0</c:v>
                </c:pt>
                <c:pt idx="2136">
                  <c:v>334.0</c:v>
                </c:pt>
                <c:pt idx="2137">
                  <c:v>410.0</c:v>
                </c:pt>
                <c:pt idx="2138">
                  <c:v>415.0</c:v>
                </c:pt>
                <c:pt idx="2139">
                  <c:v>226.0</c:v>
                </c:pt>
                <c:pt idx="2140">
                  <c:v>412.0</c:v>
                </c:pt>
                <c:pt idx="2141">
                  <c:v>384.0</c:v>
                </c:pt>
                <c:pt idx="2142">
                  <c:v>290.0</c:v>
                </c:pt>
                <c:pt idx="2143">
                  <c:v>426.0</c:v>
                </c:pt>
                <c:pt idx="2144">
                  <c:v>366.0</c:v>
                </c:pt>
                <c:pt idx="2145">
                  <c:v>264.0</c:v>
                </c:pt>
                <c:pt idx="2146">
                  <c:v>459.0</c:v>
                </c:pt>
                <c:pt idx="2147">
                  <c:v>443.0</c:v>
                </c:pt>
                <c:pt idx="2148">
                  <c:v>265.0</c:v>
                </c:pt>
                <c:pt idx="2149">
                  <c:v>278.0</c:v>
                </c:pt>
                <c:pt idx="2150">
                  <c:v>426.0</c:v>
                </c:pt>
                <c:pt idx="2151">
                  <c:v>212.0</c:v>
                </c:pt>
                <c:pt idx="2152">
                  <c:v>314.0</c:v>
                </c:pt>
                <c:pt idx="2153">
                  <c:v>302.0</c:v>
                </c:pt>
                <c:pt idx="2154">
                  <c:v>278.0</c:v>
                </c:pt>
                <c:pt idx="2155">
                  <c:v>316.0</c:v>
                </c:pt>
                <c:pt idx="2156">
                  <c:v>254.0</c:v>
                </c:pt>
                <c:pt idx="2157">
                  <c:v>333.0</c:v>
                </c:pt>
                <c:pt idx="2158">
                  <c:v>426.0</c:v>
                </c:pt>
                <c:pt idx="2159">
                  <c:v>454.0</c:v>
                </c:pt>
                <c:pt idx="2160">
                  <c:v>421.0</c:v>
                </c:pt>
                <c:pt idx="2161">
                  <c:v>188.0</c:v>
                </c:pt>
                <c:pt idx="2162">
                  <c:v>253.0</c:v>
                </c:pt>
                <c:pt idx="2163">
                  <c:v>256.0</c:v>
                </c:pt>
                <c:pt idx="2164">
                  <c:v>378.0</c:v>
                </c:pt>
                <c:pt idx="2165">
                  <c:v>360.0</c:v>
                </c:pt>
                <c:pt idx="2166">
                  <c:v>313.0</c:v>
                </c:pt>
                <c:pt idx="2167">
                  <c:v>311.0</c:v>
                </c:pt>
                <c:pt idx="2168">
                  <c:v>236.0</c:v>
                </c:pt>
                <c:pt idx="2169">
                  <c:v>495.0</c:v>
                </c:pt>
                <c:pt idx="2170">
                  <c:v>170.0</c:v>
                </c:pt>
                <c:pt idx="2171">
                  <c:v>293.0</c:v>
                </c:pt>
                <c:pt idx="2172">
                  <c:v>436.0</c:v>
                </c:pt>
                <c:pt idx="2173">
                  <c:v>331.0</c:v>
                </c:pt>
                <c:pt idx="2174">
                  <c:v>430.0</c:v>
                </c:pt>
                <c:pt idx="2175">
                  <c:v>359.0</c:v>
                </c:pt>
                <c:pt idx="2176">
                  <c:v>229.0</c:v>
                </c:pt>
                <c:pt idx="2177">
                  <c:v>269.0</c:v>
                </c:pt>
                <c:pt idx="2178">
                  <c:v>232.0</c:v>
                </c:pt>
                <c:pt idx="2179">
                  <c:v>411.0</c:v>
                </c:pt>
                <c:pt idx="2180">
                  <c:v>373.0</c:v>
                </c:pt>
                <c:pt idx="2181">
                  <c:v>348.0</c:v>
                </c:pt>
                <c:pt idx="2182">
                  <c:v>187.0</c:v>
                </c:pt>
                <c:pt idx="2183">
                  <c:v>303.0</c:v>
                </c:pt>
                <c:pt idx="2184">
                  <c:v>185.0</c:v>
                </c:pt>
                <c:pt idx="2185">
                  <c:v>284.0</c:v>
                </c:pt>
                <c:pt idx="2186">
                  <c:v>327.0</c:v>
                </c:pt>
                <c:pt idx="2187">
                  <c:v>356.0</c:v>
                </c:pt>
                <c:pt idx="2188">
                  <c:v>375.0</c:v>
                </c:pt>
                <c:pt idx="2189">
                  <c:v>526.0</c:v>
                </c:pt>
                <c:pt idx="2190">
                  <c:v>291.0</c:v>
                </c:pt>
                <c:pt idx="2191">
                  <c:v>258.0</c:v>
                </c:pt>
                <c:pt idx="2192">
                  <c:v>376.0</c:v>
                </c:pt>
                <c:pt idx="2193">
                  <c:v>399.0</c:v>
                </c:pt>
                <c:pt idx="2194">
                  <c:v>394.0</c:v>
                </c:pt>
                <c:pt idx="2195">
                  <c:v>289.0</c:v>
                </c:pt>
                <c:pt idx="2196">
                  <c:v>395.0</c:v>
                </c:pt>
                <c:pt idx="2197">
                  <c:v>267.0</c:v>
                </c:pt>
                <c:pt idx="2198">
                  <c:v>281.0</c:v>
                </c:pt>
                <c:pt idx="2199">
                  <c:v>281.0</c:v>
                </c:pt>
                <c:pt idx="2200">
                  <c:v>500.0</c:v>
                </c:pt>
                <c:pt idx="2201">
                  <c:v>480.0</c:v>
                </c:pt>
                <c:pt idx="2202">
                  <c:v>463.0</c:v>
                </c:pt>
                <c:pt idx="2203">
                  <c:v>327.0</c:v>
                </c:pt>
                <c:pt idx="2204">
                  <c:v>334.0</c:v>
                </c:pt>
                <c:pt idx="2205">
                  <c:v>342.0</c:v>
                </c:pt>
                <c:pt idx="2206">
                  <c:v>478.0</c:v>
                </c:pt>
                <c:pt idx="2207">
                  <c:v>324.0</c:v>
                </c:pt>
                <c:pt idx="2208">
                  <c:v>423.0</c:v>
                </c:pt>
                <c:pt idx="2209">
                  <c:v>232.0</c:v>
                </c:pt>
                <c:pt idx="2210">
                  <c:v>378.0</c:v>
                </c:pt>
                <c:pt idx="2211">
                  <c:v>472.0</c:v>
                </c:pt>
                <c:pt idx="2212">
                  <c:v>422.0</c:v>
                </c:pt>
                <c:pt idx="2213">
                  <c:v>313.0</c:v>
                </c:pt>
                <c:pt idx="2214">
                  <c:v>262.0</c:v>
                </c:pt>
                <c:pt idx="2215">
                  <c:v>360.0</c:v>
                </c:pt>
                <c:pt idx="2216">
                  <c:v>328.0</c:v>
                </c:pt>
                <c:pt idx="2217">
                  <c:v>255.0</c:v>
                </c:pt>
                <c:pt idx="2218">
                  <c:v>385.0</c:v>
                </c:pt>
                <c:pt idx="2219">
                  <c:v>247.0</c:v>
                </c:pt>
                <c:pt idx="2220">
                  <c:v>287.0</c:v>
                </c:pt>
                <c:pt idx="2221">
                  <c:v>280.0</c:v>
                </c:pt>
                <c:pt idx="2222">
                  <c:v>481.0</c:v>
                </c:pt>
                <c:pt idx="2223">
                  <c:v>357.0</c:v>
                </c:pt>
                <c:pt idx="2224">
                  <c:v>346.0</c:v>
                </c:pt>
                <c:pt idx="2225">
                  <c:v>175.0</c:v>
                </c:pt>
                <c:pt idx="2226">
                  <c:v>296.0</c:v>
                </c:pt>
                <c:pt idx="2227">
                  <c:v>350.0</c:v>
                </c:pt>
                <c:pt idx="2228">
                  <c:v>291.0</c:v>
                </c:pt>
                <c:pt idx="2229">
                  <c:v>268.0</c:v>
                </c:pt>
                <c:pt idx="2230">
                  <c:v>344.0</c:v>
                </c:pt>
                <c:pt idx="2231">
                  <c:v>337.0</c:v>
                </c:pt>
                <c:pt idx="2232">
                  <c:v>351.0</c:v>
                </c:pt>
                <c:pt idx="2233">
                  <c:v>333.0</c:v>
                </c:pt>
                <c:pt idx="2234">
                  <c:v>313.0</c:v>
                </c:pt>
                <c:pt idx="2235">
                  <c:v>360.0</c:v>
                </c:pt>
                <c:pt idx="2236">
                  <c:v>332.0</c:v>
                </c:pt>
                <c:pt idx="2237">
                  <c:v>170.0</c:v>
                </c:pt>
                <c:pt idx="2238">
                  <c:v>285.0</c:v>
                </c:pt>
                <c:pt idx="2239">
                  <c:v>168.0</c:v>
                </c:pt>
                <c:pt idx="2240">
                  <c:v>335.0</c:v>
                </c:pt>
                <c:pt idx="2241">
                  <c:v>362.0</c:v>
                </c:pt>
                <c:pt idx="2242">
                  <c:v>99.0</c:v>
                </c:pt>
                <c:pt idx="2243">
                  <c:v>205.0</c:v>
                </c:pt>
                <c:pt idx="2244">
                  <c:v>343.0</c:v>
                </c:pt>
                <c:pt idx="2245">
                  <c:v>448.0</c:v>
                </c:pt>
                <c:pt idx="2246">
                  <c:v>318.0</c:v>
                </c:pt>
                <c:pt idx="2247">
                  <c:v>368.0</c:v>
                </c:pt>
                <c:pt idx="2248">
                  <c:v>278.0</c:v>
                </c:pt>
                <c:pt idx="2249">
                  <c:v>209.0</c:v>
                </c:pt>
                <c:pt idx="2250">
                  <c:v>436.0</c:v>
                </c:pt>
                <c:pt idx="2251">
                  <c:v>398.0</c:v>
                </c:pt>
                <c:pt idx="2252">
                  <c:v>315.0</c:v>
                </c:pt>
                <c:pt idx="2253">
                  <c:v>339.0</c:v>
                </c:pt>
                <c:pt idx="2254">
                  <c:v>450.0</c:v>
                </c:pt>
                <c:pt idx="2255">
                  <c:v>372.0</c:v>
                </c:pt>
                <c:pt idx="2256">
                  <c:v>259.0</c:v>
                </c:pt>
                <c:pt idx="2257">
                  <c:v>278.0</c:v>
                </c:pt>
                <c:pt idx="2258">
                  <c:v>383.0</c:v>
                </c:pt>
                <c:pt idx="2259">
                  <c:v>325.0</c:v>
                </c:pt>
                <c:pt idx="2260">
                  <c:v>422.0</c:v>
                </c:pt>
                <c:pt idx="2261">
                  <c:v>251.0</c:v>
                </c:pt>
                <c:pt idx="2262">
                  <c:v>250.0</c:v>
                </c:pt>
                <c:pt idx="2263">
                  <c:v>223.0</c:v>
                </c:pt>
                <c:pt idx="2264">
                  <c:v>298.0</c:v>
                </c:pt>
                <c:pt idx="2265">
                  <c:v>344.0</c:v>
                </c:pt>
                <c:pt idx="2266">
                  <c:v>290.0</c:v>
                </c:pt>
                <c:pt idx="2267">
                  <c:v>347.0</c:v>
                </c:pt>
                <c:pt idx="2268">
                  <c:v>441.0</c:v>
                </c:pt>
                <c:pt idx="2269">
                  <c:v>333.0</c:v>
                </c:pt>
                <c:pt idx="2270">
                  <c:v>207.0</c:v>
                </c:pt>
                <c:pt idx="2271">
                  <c:v>436.0</c:v>
                </c:pt>
                <c:pt idx="2272">
                  <c:v>351.0</c:v>
                </c:pt>
                <c:pt idx="2273">
                  <c:v>153.0</c:v>
                </c:pt>
                <c:pt idx="2274">
                  <c:v>267.0</c:v>
                </c:pt>
                <c:pt idx="2275">
                  <c:v>425.0</c:v>
                </c:pt>
                <c:pt idx="2276">
                  <c:v>431.0</c:v>
                </c:pt>
                <c:pt idx="2277">
                  <c:v>372.0</c:v>
                </c:pt>
                <c:pt idx="2278">
                  <c:v>395.0</c:v>
                </c:pt>
                <c:pt idx="2279">
                  <c:v>338.0</c:v>
                </c:pt>
                <c:pt idx="2280">
                  <c:v>300.0</c:v>
                </c:pt>
                <c:pt idx="2281">
                  <c:v>302.0</c:v>
                </c:pt>
                <c:pt idx="2282">
                  <c:v>350.0</c:v>
                </c:pt>
                <c:pt idx="2283">
                  <c:v>277.0</c:v>
                </c:pt>
                <c:pt idx="2284">
                  <c:v>223.0</c:v>
                </c:pt>
                <c:pt idx="2285">
                  <c:v>298.0</c:v>
                </c:pt>
                <c:pt idx="2286">
                  <c:v>343.0</c:v>
                </c:pt>
                <c:pt idx="2287">
                  <c:v>411.0</c:v>
                </c:pt>
                <c:pt idx="2288">
                  <c:v>360.0</c:v>
                </c:pt>
                <c:pt idx="2289">
                  <c:v>291.0</c:v>
                </c:pt>
                <c:pt idx="2290">
                  <c:v>447.0</c:v>
                </c:pt>
                <c:pt idx="2291">
                  <c:v>340.0</c:v>
                </c:pt>
                <c:pt idx="2292">
                  <c:v>211.0</c:v>
                </c:pt>
                <c:pt idx="2293">
                  <c:v>186.0</c:v>
                </c:pt>
                <c:pt idx="2294">
                  <c:v>441.0</c:v>
                </c:pt>
                <c:pt idx="2295">
                  <c:v>318.0</c:v>
                </c:pt>
                <c:pt idx="2296">
                  <c:v>441.0</c:v>
                </c:pt>
                <c:pt idx="2297">
                  <c:v>384.0</c:v>
                </c:pt>
                <c:pt idx="2298">
                  <c:v>276.0</c:v>
                </c:pt>
                <c:pt idx="2299">
                  <c:v>267.0</c:v>
                </c:pt>
                <c:pt idx="2300">
                  <c:v>392.0</c:v>
                </c:pt>
                <c:pt idx="2301">
                  <c:v>337.0</c:v>
                </c:pt>
                <c:pt idx="2302">
                  <c:v>231.0</c:v>
                </c:pt>
                <c:pt idx="2303">
                  <c:v>401.0</c:v>
                </c:pt>
                <c:pt idx="2304">
                  <c:v>296.0</c:v>
                </c:pt>
                <c:pt idx="2305">
                  <c:v>239.0</c:v>
                </c:pt>
                <c:pt idx="2306">
                  <c:v>410.0</c:v>
                </c:pt>
                <c:pt idx="2307">
                  <c:v>482.0</c:v>
                </c:pt>
                <c:pt idx="2308">
                  <c:v>355.0</c:v>
                </c:pt>
                <c:pt idx="2309">
                  <c:v>285.0</c:v>
                </c:pt>
                <c:pt idx="2310">
                  <c:v>276.0</c:v>
                </c:pt>
                <c:pt idx="2311">
                  <c:v>338.0</c:v>
                </c:pt>
                <c:pt idx="2312">
                  <c:v>84.0</c:v>
                </c:pt>
                <c:pt idx="2313">
                  <c:v>352.0</c:v>
                </c:pt>
                <c:pt idx="2314">
                  <c:v>398.0</c:v>
                </c:pt>
                <c:pt idx="2315">
                  <c:v>195.0</c:v>
                </c:pt>
                <c:pt idx="2316">
                  <c:v>386.0</c:v>
                </c:pt>
                <c:pt idx="2317">
                  <c:v>378.0</c:v>
                </c:pt>
                <c:pt idx="2318">
                  <c:v>569.0</c:v>
                </c:pt>
                <c:pt idx="2319">
                  <c:v>389.0</c:v>
                </c:pt>
                <c:pt idx="2320">
                  <c:v>241.0</c:v>
                </c:pt>
                <c:pt idx="2321">
                  <c:v>262.0</c:v>
                </c:pt>
                <c:pt idx="2322">
                  <c:v>440.0</c:v>
                </c:pt>
                <c:pt idx="2323">
                  <c:v>385.0</c:v>
                </c:pt>
                <c:pt idx="2324">
                  <c:v>141.0</c:v>
                </c:pt>
                <c:pt idx="2325">
                  <c:v>379.0</c:v>
                </c:pt>
                <c:pt idx="2326">
                  <c:v>406.0</c:v>
                </c:pt>
                <c:pt idx="2327">
                  <c:v>403.0</c:v>
                </c:pt>
                <c:pt idx="2328">
                  <c:v>394.0</c:v>
                </c:pt>
                <c:pt idx="2329">
                  <c:v>309.0</c:v>
                </c:pt>
                <c:pt idx="2330">
                  <c:v>325.0</c:v>
                </c:pt>
                <c:pt idx="2331">
                  <c:v>309.0</c:v>
                </c:pt>
                <c:pt idx="2332">
                  <c:v>245.0</c:v>
                </c:pt>
                <c:pt idx="2333">
                  <c:v>263.0</c:v>
                </c:pt>
                <c:pt idx="2334">
                  <c:v>230.0</c:v>
                </c:pt>
                <c:pt idx="2335">
                  <c:v>356.0</c:v>
                </c:pt>
                <c:pt idx="2336">
                  <c:v>332.0</c:v>
                </c:pt>
                <c:pt idx="2337">
                  <c:v>353.0</c:v>
                </c:pt>
                <c:pt idx="2338">
                  <c:v>249.0</c:v>
                </c:pt>
                <c:pt idx="2339">
                  <c:v>349.0</c:v>
                </c:pt>
                <c:pt idx="2340">
                  <c:v>450.0</c:v>
                </c:pt>
                <c:pt idx="2341">
                  <c:v>420.0</c:v>
                </c:pt>
                <c:pt idx="2342">
                  <c:v>488.0</c:v>
                </c:pt>
                <c:pt idx="2343">
                  <c:v>450.0</c:v>
                </c:pt>
                <c:pt idx="2344">
                  <c:v>246.0</c:v>
                </c:pt>
                <c:pt idx="2345">
                  <c:v>356.0</c:v>
                </c:pt>
                <c:pt idx="2346">
                  <c:v>215.0</c:v>
                </c:pt>
                <c:pt idx="2347">
                  <c:v>407.0</c:v>
                </c:pt>
                <c:pt idx="2348">
                  <c:v>268.0</c:v>
                </c:pt>
                <c:pt idx="2349">
                  <c:v>182.0</c:v>
                </c:pt>
                <c:pt idx="2350">
                  <c:v>254.0</c:v>
                </c:pt>
                <c:pt idx="2351">
                  <c:v>371.0</c:v>
                </c:pt>
                <c:pt idx="2352">
                  <c:v>417.0</c:v>
                </c:pt>
                <c:pt idx="2353">
                  <c:v>238.0</c:v>
                </c:pt>
                <c:pt idx="2354">
                  <c:v>377.0</c:v>
                </c:pt>
                <c:pt idx="2355">
                  <c:v>204.0</c:v>
                </c:pt>
                <c:pt idx="2356">
                  <c:v>227.0</c:v>
                </c:pt>
                <c:pt idx="2357">
                  <c:v>142.0</c:v>
                </c:pt>
                <c:pt idx="2358">
                  <c:v>317.0</c:v>
                </c:pt>
                <c:pt idx="2359">
                  <c:v>293.0</c:v>
                </c:pt>
                <c:pt idx="2360">
                  <c:v>339.0</c:v>
                </c:pt>
                <c:pt idx="2361">
                  <c:v>392.0</c:v>
                </c:pt>
                <c:pt idx="2362">
                  <c:v>392.0</c:v>
                </c:pt>
                <c:pt idx="2363">
                  <c:v>253.0</c:v>
                </c:pt>
                <c:pt idx="2364">
                  <c:v>466.0</c:v>
                </c:pt>
                <c:pt idx="2365">
                  <c:v>450.0</c:v>
                </c:pt>
                <c:pt idx="2366">
                  <c:v>396.0</c:v>
                </c:pt>
                <c:pt idx="2367">
                  <c:v>348.0</c:v>
                </c:pt>
                <c:pt idx="2368">
                  <c:v>273.0</c:v>
                </c:pt>
                <c:pt idx="2369">
                  <c:v>192.0</c:v>
                </c:pt>
                <c:pt idx="2370">
                  <c:v>364.0</c:v>
                </c:pt>
                <c:pt idx="2371">
                  <c:v>181.0</c:v>
                </c:pt>
                <c:pt idx="2372">
                  <c:v>251.0</c:v>
                </c:pt>
                <c:pt idx="2373">
                  <c:v>379.0</c:v>
                </c:pt>
                <c:pt idx="2374">
                  <c:v>379.0</c:v>
                </c:pt>
                <c:pt idx="2375">
                  <c:v>403.0</c:v>
                </c:pt>
                <c:pt idx="2376">
                  <c:v>338.0</c:v>
                </c:pt>
                <c:pt idx="2377">
                  <c:v>301.0</c:v>
                </c:pt>
                <c:pt idx="2378">
                  <c:v>310.0</c:v>
                </c:pt>
                <c:pt idx="2379">
                  <c:v>303.0</c:v>
                </c:pt>
                <c:pt idx="2380">
                  <c:v>281.0</c:v>
                </c:pt>
                <c:pt idx="2381">
                  <c:v>283.0</c:v>
                </c:pt>
                <c:pt idx="2382">
                  <c:v>267.0</c:v>
                </c:pt>
                <c:pt idx="2383">
                  <c:v>128.0</c:v>
                </c:pt>
                <c:pt idx="2384">
                  <c:v>326.0</c:v>
                </c:pt>
                <c:pt idx="2385">
                  <c:v>302.0</c:v>
                </c:pt>
                <c:pt idx="2386">
                  <c:v>445.0</c:v>
                </c:pt>
                <c:pt idx="2387">
                  <c:v>367.0</c:v>
                </c:pt>
                <c:pt idx="2388">
                  <c:v>273.0</c:v>
                </c:pt>
                <c:pt idx="2389">
                  <c:v>453.0</c:v>
                </c:pt>
                <c:pt idx="2390">
                  <c:v>541.0</c:v>
                </c:pt>
                <c:pt idx="2391">
                  <c:v>343.0</c:v>
                </c:pt>
                <c:pt idx="2392">
                  <c:v>247.0</c:v>
                </c:pt>
                <c:pt idx="2393">
                  <c:v>396.0</c:v>
                </c:pt>
                <c:pt idx="2394">
                  <c:v>480.0</c:v>
                </c:pt>
                <c:pt idx="2395">
                  <c:v>394.0</c:v>
                </c:pt>
                <c:pt idx="2396">
                  <c:v>152.0</c:v>
                </c:pt>
                <c:pt idx="2397">
                  <c:v>327.0</c:v>
                </c:pt>
                <c:pt idx="2398">
                  <c:v>385.0</c:v>
                </c:pt>
                <c:pt idx="2399">
                  <c:v>324.0</c:v>
                </c:pt>
                <c:pt idx="2400">
                  <c:v>363.0</c:v>
                </c:pt>
                <c:pt idx="2401">
                  <c:v>304.0</c:v>
                </c:pt>
                <c:pt idx="2402">
                  <c:v>427.0</c:v>
                </c:pt>
                <c:pt idx="2403">
                  <c:v>230.0</c:v>
                </c:pt>
                <c:pt idx="2404">
                  <c:v>375.0</c:v>
                </c:pt>
                <c:pt idx="2405">
                  <c:v>273.0</c:v>
                </c:pt>
                <c:pt idx="2406">
                  <c:v>386.0</c:v>
                </c:pt>
                <c:pt idx="2407">
                  <c:v>230.0</c:v>
                </c:pt>
                <c:pt idx="2408">
                  <c:v>252.0</c:v>
                </c:pt>
                <c:pt idx="2409">
                  <c:v>304.0</c:v>
                </c:pt>
                <c:pt idx="2410">
                  <c:v>174.0</c:v>
                </c:pt>
                <c:pt idx="2411">
                  <c:v>345.0</c:v>
                </c:pt>
                <c:pt idx="2412">
                  <c:v>231.0</c:v>
                </c:pt>
                <c:pt idx="2413">
                  <c:v>220.0</c:v>
                </c:pt>
                <c:pt idx="2414">
                  <c:v>166.0</c:v>
                </c:pt>
                <c:pt idx="2415">
                  <c:v>359.0</c:v>
                </c:pt>
                <c:pt idx="2416">
                  <c:v>432.0</c:v>
                </c:pt>
                <c:pt idx="2417">
                  <c:v>356.0</c:v>
                </c:pt>
                <c:pt idx="2418">
                  <c:v>345.0</c:v>
                </c:pt>
                <c:pt idx="2419">
                  <c:v>217.0</c:v>
                </c:pt>
                <c:pt idx="2420">
                  <c:v>313.0</c:v>
                </c:pt>
                <c:pt idx="2421">
                  <c:v>352.0</c:v>
                </c:pt>
                <c:pt idx="2422">
                  <c:v>337.0</c:v>
                </c:pt>
                <c:pt idx="2423">
                  <c:v>369.0</c:v>
                </c:pt>
                <c:pt idx="2424">
                  <c:v>243.0</c:v>
                </c:pt>
                <c:pt idx="2425">
                  <c:v>268.0</c:v>
                </c:pt>
                <c:pt idx="2426">
                  <c:v>248.0</c:v>
                </c:pt>
                <c:pt idx="2427">
                  <c:v>285.0</c:v>
                </c:pt>
                <c:pt idx="2428">
                  <c:v>413.0</c:v>
                </c:pt>
                <c:pt idx="2429">
                  <c:v>228.0</c:v>
                </c:pt>
                <c:pt idx="2430">
                  <c:v>267.0</c:v>
                </c:pt>
                <c:pt idx="2431">
                  <c:v>507.0</c:v>
                </c:pt>
                <c:pt idx="2432">
                  <c:v>178.0</c:v>
                </c:pt>
                <c:pt idx="2433">
                  <c:v>318.0</c:v>
                </c:pt>
                <c:pt idx="2434">
                  <c:v>410.0</c:v>
                </c:pt>
                <c:pt idx="2435">
                  <c:v>354.0</c:v>
                </c:pt>
                <c:pt idx="2436">
                  <c:v>317.0</c:v>
                </c:pt>
                <c:pt idx="2437">
                  <c:v>448.0</c:v>
                </c:pt>
                <c:pt idx="2438">
                  <c:v>311.0</c:v>
                </c:pt>
                <c:pt idx="2439">
                  <c:v>264.0</c:v>
                </c:pt>
                <c:pt idx="2440">
                  <c:v>118.0</c:v>
                </c:pt>
                <c:pt idx="2441">
                  <c:v>251.0</c:v>
                </c:pt>
                <c:pt idx="2442">
                  <c:v>192.0</c:v>
                </c:pt>
                <c:pt idx="2443">
                  <c:v>315.0</c:v>
                </c:pt>
                <c:pt idx="2444">
                  <c:v>258.0</c:v>
                </c:pt>
                <c:pt idx="2445">
                  <c:v>480.0</c:v>
                </c:pt>
                <c:pt idx="2446">
                  <c:v>279.0</c:v>
                </c:pt>
                <c:pt idx="2447">
                  <c:v>131.0</c:v>
                </c:pt>
                <c:pt idx="2448">
                  <c:v>385.0</c:v>
                </c:pt>
                <c:pt idx="2449">
                  <c:v>366.0</c:v>
                </c:pt>
                <c:pt idx="2450">
                  <c:v>331.0</c:v>
                </c:pt>
                <c:pt idx="2451">
                  <c:v>149.0</c:v>
                </c:pt>
                <c:pt idx="2452">
                  <c:v>425.0</c:v>
                </c:pt>
                <c:pt idx="2453">
                  <c:v>338.0</c:v>
                </c:pt>
                <c:pt idx="2454">
                  <c:v>446.0</c:v>
                </c:pt>
                <c:pt idx="2455">
                  <c:v>244.0</c:v>
                </c:pt>
                <c:pt idx="2456">
                  <c:v>256.0</c:v>
                </c:pt>
                <c:pt idx="2457">
                  <c:v>309.0</c:v>
                </c:pt>
                <c:pt idx="2458">
                  <c:v>238.0</c:v>
                </c:pt>
                <c:pt idx="2459">
                  <c:v>261.0</c:v>
                </c:pt>
                <c:pt idx="2460">
                  <c:v>365.0</c:v>
                </c:pt>
                <c:pt idx="2461">
                  <c:v>318.0</c:v>
                </c:pt>
                <c:pt idx="2462">
                  <c:v>276.0</c:v>
                </c:pt>
                <c:pt idx="2463">
                  <c:v>312.0</c:v>
                </c:pt>
                <c:pt idx="2464">
                  <c:v>394.0</c:v>
                </c:pt>
                <c:pt idx="2465">
                  <c:v>252.0</c:v>
                </c:pt>
                <c:pt idx="2466">
                  <c:v>351.0</c:v>
                </c:pt>
                <c:pt idx="2467">
                  <c:v>244.0</c:v>
                </c:pt>
                <c:pt idx="2468">
                  <c:v>407.0</c:v>
                </c:pt>
                <c:pt idx="2469">
                  <c:v>265.0</c:v>
                </c:pt>
                <c:pt idx="2470">
                  <c:v>254.0</c:v>
                </c:pt>
                <c:pt idx="2471">
                  <c:v>290.0</c:v>
                </c:pt>
                <c:pt idx="2472">
                  <c:v>314.0</c:v>
                </c:pt>
                <c:pt idx="2473">
                  <c:v>324.0</c:v>
                </c:pt>
                <c:pt idx="2474">
                  <c:v>404.0</c:v>
                </c:pt>
                <c:pt idx="2475">
                  <c:v>455.0</c:v>
                </c:pt>
                <c:pt idx="2476">
                  <c:v>347.0</c:v>
                </c:pt>
                <c:pt idx="2477">
                  <c:v>521.0</c:v>
                </c:pt>
                <c:pt idx="2478">
                  <c:v>401.0</c:v>
                </c:pt>
                <c:pt idx="2479">
                  <c:v>226.0</c:v>
                </c:pt>
                <c:pt idx="2480">
                  <c:v>511.0</c:v>
                </c:pt>
                <c:pt idx="2481">
                  <c:v>275.0</c:v>
                </c:pt>
                <c:pt idx="2482">
                  <c:v>387.0</c:v>
                </c:pt>
                <c:pt idx="2483">
                  <c:v>355.0</c:v>
                </c:pt>
                <c:pt idx="2484">
                  <c:v>303.0</c:v>
                </c:pt>
                <c:pt idx="2485">
                  <c:v>289.0</c:v>
                </c:pt>
                <c:pt idx="2486">
                  <c:v>289.0</c:v>
                </c:pt>
                <c:pt idx="2487">
                  <c:v>397.0</c:v>
                </c:pt>
                <c:pt idx="2488">
                  <c:v>388.0</c:v>
                </c:pt>
                <c:pt idx="2489">
                  <c:v>186.0</c:v>
                </c:pt>
                <c:pt idx="2490">
                  <c:v>298.0</c:v>
                </c:pt>
                <c:pt idx="2491">
                  <c:v>204.0</c:v>
                </c:pt>
                <c:pt idx="2492">
                  <c:v>196.0</c:v>
                </c:pt>
                <c:pt idx="2493">
                  <c:v>366.0</c:v>
                </c:pt>
                <c:pt idx="2494">
                  <c:v>244.0</c:v>
                </c:pt>
                <c:pt idx="2495">
                  <c:v>313.0</c:v>
                </c:pt>
                <c:pt idx="2496">
                  <c:v>432.0</c:v>
                </c:pt>
                <c:pt idx="2497">
                  <c:v>254.0</c:v>
                </c:pt>
                <c:pt idx="2498">
                  <c:v>383.0</c:v>
                </c:pt>
                <c:pt idx="2499">
                  <c:v>280.0</c:v>
                </c:pt>
                <c:pt idx="2500">
                  <c:v>348.0</c:v>
                </c:pt>
                <c:pt idx="2501">
                  <c:v>389.0</c:v>
                </c:pt>
                <c:pt idx="2502">
                  <c:v>318.0</c:v>
                </c:pt>
                <c:pt idx="2503">
                  <c:v>306.0</c:v>
                </c:pt>
                <c:pt idx="2504">
                  <c:v>226.0</c:v>
                </c:pt>
                <c:pt idx="2505">
                  <c:v>223.0</c:v>
                </c:pt>
                <c:pt idx="2506">
                  <c:v>98.0</c:v>
                </c:pt>
                <c:pt idx="2507">
                  <c:v>306.0</c:v>
                </c:pt>
                <c:pt idx="2508">
                  <c:v>120.0</c:v>
                </c:pt>
                <c:pt idx="2509">
                  <c:v>451.0</c:v>
                </c:pt>
                <c:pt idx="2510">
                  <c:v>214.0</c:v>
                </c:pt>
                <c:pt idx="2511">
                  <c:v>499.0</c:v>
                </c:pt>
                <c:pt idx="2512">
                  <c:v>365.0</c:v>
                </c:pt>
                <c:pt idx="2513">
                  <c:v>321.0</c:v>
                </c:pt>
                <c:pt idx="2514">
                  <c:v>376.0</c:v>
                </c:pt>
                <c:pt idx="2515">
                  <c:v>208.0</c:v>
                </c:pt>
                <c:pt idx="2516">
                  <c:v>258.0</c:v>
                </c:pt>
                <c:pt idx="2517">
                  <c:v>300.0</c:v>
                </c:pt>
                <c:pt idx="2518">
                  <c:v>230.0</c:v>
                </c:pt>
                <c:pt idx="2519">
                  <c:v>237.0</c:v>
                </c:pt>
                <c:pt idx="2520">
                  <c:v>345.0</c:v>
                </c:pt>
                <c:pt idx="2521">
                  <c:v>297.0</c:v>
                </c:pt>
                <c:pt idx="2522">
                  <c:v>299.0</c:v>
                </c:pt>
                <c:pt idx="2523">
                  <c:v>303.0</c:v>
                </c:pt>
                <c:pt idx="2524">
                  <c:v>184.0</c:v>
                </c:pt>
                <c:pt idx="2525">
                  <c:v>168.0</c:v>
                </c:pt>
                <c:pt idx="2526">
                  <c:v>255.0</c:v>
                </c:pt>
                <c:pt idx="2527">
                  <c:v>181.0</c:v>
                </c:pt>
                <c:pt idx="2528">
                  <c:v>333.0</c:v>
                </c:pt>
                <c:pt idx="2529">
                  <c:v>290.0</c:v>
                </c:pt>
                <c:pt idx="2530">
                  <c:v>321.0</c:v>
                </c:pt>
                <c:pt idx="2531">
                  <c:v>260.0</c:v>
                </c:pt>
                <c:pt idx="2532">
                  <c:v>297.0</c:v>
                </c:pt>
                <c:pt idx="2533">
                  <c:v>406.0</c:v>
                </c:pt>
                <c:pt idx="2534">
                  <c:v>426.0</c:v>
                </c:pt>
                <c:pt idx="2535">
                  <c:v>244.0</c:v>
                </c:pt>
                <c:pt idx="2536">
                  <c:v>419.0</c:v>
                </c:pt>
                <c:pt idx="2537">
                  <c:v>184.0</c:v>
                </c:pt>
                <c:pt idx="2538">
                  <c:v>264.0</c:v>
                </c:pt>
                <c:pt idx="2539">
                  <c:v>261.0</c:v>
                </c:pt>
                <c:pt idx="2540">
                  <c:v>295.0</c:v>
                </c:pt>
                <c:pt idx="2541">
                  <c:v>351.0</c:v>
                </c:pt>
                <c:pt idx="2542">
                  <c:v>289.0</c:v>
                </c:pt>
                <c:pt idx="2543">
                  <c:v>416.0</c:v>
                </c:pt>
                <c:pt idx="2544">
                  <c:v>266.0</c:v>
                </c:pt>
                <c:pt idx="2545">
                  <c:v>193.0</c:v>
                </c:pt>
                <c:pt idx="2546">
                  <c:v>314.0</c:v>
                </c:pt>
                <c:pt idx="2547">
                  <c:v>305.0</c:v>
                </c:pt>
                <c:pt idx="2548">
                  <c:v>393.0</c:v>
                </c:pt>
                <c:pt idx="2549">
                  <c:v>350.0</c:v>
                </c:pt>
                <c:pt idx="2550">
                  <c:v>336.0</c:v>
                </c:pt>
                <c:pt idx="2551">
                  <c:v>248.0</c:v>
                </c:pt>
                <c:pt idx="2552">
                  <c:v>324.0</c:v>
                </c:pt>
                <c:pt idx="2553">
                  <c:v>407.0</c:v>
                </c:pt>
                <c:pt idx="2554">
                  <c:v>385.0</c:v>
                </c:pt>
                <c:pt idx="2555">
                  <c:v>322.0</c:v>
                </c:pt>
                <c:pt idx="2556">
                  <c:v>332.0</c:v>
                </c:pt>
                <c:pt idx="2557">
                  <c:v>333.0</c:v>
                </c:pt>
                <c:pt idx="2558">
                  <c:v>284.0</c:v>
                </c:pt>
                <c:pt idx="2559">
                  <c:v>120.0</c:v>
                </c:pt>
                <c:pt idx="2560">
                  <c:v>257.0</c:v>
                </c:pt>
                <c:pt idx="2561">
                  <c:v>396.0</c:v>
                </c:pt>
                <c:pt idx="2562">
                  <c:v>402.0</c:v>
                </c:pt>
                <c:pt idx="2563">
                  <c:v>272.0</c:v>
                </c:pt>
                <c:pt idx="2564">
                  <c:v>354.0</c:v>
                </c:pt>
                <c:pt idx="2565">
                  <c:v>256.0</c:v>
                </c:pt>
                <c:pt idx="2566">
                  <c:v>336.0</c:v>
                </c:pt>
                <c:pt idx="2567">
                  <c:v>295.0</c:v>
                </c:pt>
                <c:pt idx="2568">
                  <c:v>496.0</c:v>
                </c:pt>
                <c:pt idx="2569">
                  <c:v>175.0</c:v>
                </c:pt>
                <c:pt idx="2570">
                  <c:v>300.0</c:v>
                </c:pt>
                <c:pt idx="2571">
                  <c:v>319.0</c:v>
                </c:pt>
                <c:pt idx="2572">
                  <c:v>183.0</c:v>
                </c:pt>
                <c:pt idx="2573">
                  <c:v>314.0</c:v>
                </c:pt>
                <c:pt idx="2574">
                  <c:v>277.0</c:v>
                </c:pt>
                <c:pt idx="2575">
                  <c:v>307.0</c:v>
                </c:pt>
                <c:pt idx="2576">
                  <c:v>334.0</c:v>
                </c:pt>
                <c:pt idx="2577">
                  <c:v>143.0</c:v>
                </c:pt>
                <c:pt idx="2578">
                  <c:v>178.0</c:v>
                </c:pt>
                <c:pt idx="2579">
                  <c:v>187.0</c:v>
                </c:pt>
                <c:pt idx="2580">
                  <c:v>274.0</c:v>
                </c:pt>
                <c:pt idx="2581">
                  <c:v>133.0</c:v>
                </c:pt>
                <c:pt idx="2582">
                  <c:v>353.0</c:v>
                </c:pt>
                <c:pt idx="2583">
                  <c:v>327.0</c:v>
                </c:pt>
                <c:pt idx="2584">
                  <c:v>192.0</c:v>
                </c:pt>
                <c:pt idx="2585">
                  <c:v>338.0</c:v>
                </c:pt>
                <c:pt idx="2586">
                  <c:v>258.0</c:v>
                </c:pt>
                <c:pt idx="2587">
                  <c:v>209.0</c:v>
                </c:pt>
                <c:pt idx="2588">
                  <c:v>442.0</c:v>
                </c:pt>
                <c:pt idx="2589">
                  <c:v>326.0</c:v>
                </c:pt>
                <c:pt idx="2590">
                  <c:v>279.0</c:v>
                </c:pt>
                <c:pt idx="2591">
                  <c:v>296.0</c:v>
                </c:pt>
                <c:pt idx="2592">
                  <c:v>208.0</c:v>
                </c:pt>
                <c:pt idx="2593">
                  <c:v>88.0</c:v>
                </c:pt>
                <c:pt idx="2594">
                  <c:v>317.0</c:v>
                </c:pt>
                <c:pt idx="2595">
                  <c:v>230.0</c:v>
                </c:pt>
                <c:pt idx="2596">
                  <c:v>412.0</c:v>
                </c:pt>
                <c:pt idx="2597">
                  <c:v>318.0</c:v>
                </c:pt>
                <c:pt idx="2598">
                  <c:v>397.0</c:v>
                </c:pt>
                <c:pt idx="2599">
                  <c:v>443.0</c:v>
                </c:pt>
                <c:pt idx="2600">
                  <c:v>295.0</c:v>
                </c:pt>
                <c:pt idx="2601">
                  <c:v>270.0</c:v>
                </c:pt>
                <c:pt idx="2602">
                  <c:v>385.0</c:v>
                </c:pt>
                <c:pt idx="2603">
                  <c:v>274.0</c:v>
                </c:pt>
                <c:pt idx="2604">
                  <c:v>237.0</c:v>
                </c:pt>
                <c:pt idx="2605">
                  <c:v>454.0</c:v>
                </c:pt>
                <c:pt idx="2606">
                  <c:v>297.0</c:v>
                </c:pt>
                <c:pt idx="2607">
                  <c:v>368.0</c:v>
                </c:pt>
                <c:pt idx="2608">
                  <c:v>360.0</c:v>
                </c:pt>
                <c:pt idx="2609">
                  <c:v>101.0</c:v>
                </c:pt>
                <c:pt idx="2610">
                  <c:v>331.0</c:v>
                </c:pt>
                <c:pt idx="2611">
                  <c:v>295.0</c:v>
                </c:pt>
                <c:pt idx="2612">
                  <c:v>330.0</c:v>
                </c:pt>
                <c:pt idx="2613">
                  <c:v>345.0</c:v>
                </c:pt>
                <c:pt idx="2614">
                  <c:v>339.0</c:v>
                </c:pt>
                <c:pt idx="2615">
                  <c:v>324.0</c:v>
                </c:pt>
                <c:pt idx="2616">
                  <c:v>330.0</c:v>
                </c:pt>
                <c:pt idx="2617">
                  <c:v>163.0</c:v>
                </c:pt>
                <c:pt idx="2618">
                  <c:v>214.0</c:v>
                </c:pt>
                <c:pt idx="2619">
                  <c:v>312.0</c:v>
                </c:pt>
                <c:pt idx="2620">
                  <c:v>327.0</c:v>
                </c:pt>
                <c:pt idx="2621">
                  <c:v>203.0</c:v>
                </c:pt>
                <c:pt idx="2622">
                  <c:v>333.0</c:v>
                </c:pt>
                <c:pt idx="2623">
                  <c:v>372.0</c:v>
                </c:pt>
                <c:pt idx="2624">
                  <c:v>326.0</c:v>
                </c:pt>
                <c:pt idx="2625">
                  <c:v>290.0</c:v>
                </c:pt>
                <c:pt idx="2626">
                  <c:v>362.0</c:v>
                </c:pt>
                <c:pt idx="2627">
                  <c:v>259.0</c:v>
                </c:pt>
                <c:pt idx="2628">
                  <c:v>312.0</c:v>
                </c:pt>
                <c:pt idx="2629">
                  <c:v>243.0</c:v>
                </c:pt>
                <c:pt idx="2630">
                  <c:v>109.0</c:v>
                </c:pt>
                <c:pt idx="2631">
                  <c:v>166.0</c:v>
                </c:pt>
                <c:pt idx="2632">
                  <c:v>251.0</c:v>
                </c:pt>
                <c:pt idx="2633">
                  <c:v>294.0</c:v>
                </c:pt>
                <c:pt idx="2634">
                  <c:v>317.0</c:v>
                </c:pt>
                <c:pt idx="2635">
                  <c:v>403.0</c:v>
                </c:pt>
                <c:pt idx="2636">
                  <c:v>236.0</c:v>
                </c:pt>
                <c:pt idx="2637">
                  <c:v>368.0</c:v>
                </c:pt>
                <c:pt idx="2638">
                  <c:v>298.0</c:v>
                </c:pt>
                <c:pt idx="2639">
                  <c:v>398.0</c:v>
                </c:pt>
                <c:pt idx="2640">
                  <c:v>234.0</c:v>
                </c:pt>
                <c:pt idx="2641">
                  <c:v>333.0</c:v>
                </c:pt>
                <c:pt idx="2642">
                  <c:v>259.0</c:v>
                </c:pt>
                <c:pt idx="2643">
                  <c:v>198.0</c:v>
                </c:pt>
                <c:pt idx="2644">
                  <c:v>304.0</c:v>
                </c:pt>
                <c:pt idx="2645">
                  <c:v>254.0</c:v>
                </c:pt>
                <c:pt idx="2646">
                  <c:v>196.0</c:v>
                </c:pt>
                <c:pt idx="2647">
                  <c:v>262.0</c:v>
                </c:pt>
                <c:pt idx="2648">
                  <c:v>346.0</c:v>
                </c:pt>
                <c:pt idx="2649">
                  <c:v>327.0</c:v>
                </c:pt>
                <c:pt idx="2650">
                  <c:v>189.0</c:v>
                </c:pt>
                <c:pt idx="2651">
                  <c:v>251.0</c:v>
                </c:pt>
                <c:pt idx="2652">
                  <c:v>329.0</c:v>
                </c:pt>
                <c:pt idx="2653">
                  <c:v>405.0</c:v>
                </c:pt>
                <c:pt idx="2654">
                  <c:v>310.0</c:v>
                </c:pt>
                <c:pt idx="2655">
                  <c:v>451.0</c:v>
                </c:pt>
                <c:pt idx="2656">
                  <c:v>371.0</c:v>
                </c:pt>
                <c:pt idx="2657">
                  <c:v>409.0</c:v>
                </c:pt>
                <c:pt idx="2658">
                  <c:v>328.0</c:v>
                </c:pt>
                <c:pt idx="2659">
                  <c:v>198.0</c:v>
                </c:pt>
                <c:pt idx="2660">
                  <c:v>368.0</c:v>
                </c:pt>
                <c:pt idx="2661">
                  <c:v>508.0</c:v>
                </c:pt>
                <c:pt idx="2662">
                  <c:v>272.0</c:v>
                </c:pt>
                <c:pt idx="2663">
                  <c:v>216.0</c:v>
                </c:pt>
                <c:pt idx="2664">
                  <c:v>349.0</c:v>
                </c:pt>
                <c:pt idx="2665">
                  <c:v>331.0</c:v>
                </c:pt>
                <c:pt idx="2666">
                  <c:v>174.0</c:v>
                </c:pt>
                <c:pt idx="2667">
                  <c:v>339.0</c:v>
                </c:pt>
                <c:pt idx="2668">
                  <c:v>286.0</c:v>
                </c:pt>
                <c:pt idx="2669">
                  <c:v>380.0</c:v>
                </c:pt>
                <c:pt idx="2670">
                  <c:v>274.0</c:v>
                </c:pt>
                <c:pt idx="2671">
                  <c:v>254.0</c:v>
                </c:pt>
                <c:pt idx="2672">
                  <c:v>315.0</c:v>
                </c:pt>
                <c:pt idx="2673">
                  <c:v>395.0</c:v>
                </c:pt>
                <c:pt idx="2674">
                  <c:v>287.0</c:v>
                </c:pt>
                <c:pt idx="2675">
                  <c:v>280.0</c:v>
                </c:pt>
                <c:pt idx="2676">
                  <c:v>301.0</c:v>
                </c:pt>
                <c:pt idx="2677">
                  <c:v>359.0</c:v>
                </c:pt>
                <c:pt idx="2678">
                  <c:v>173.0</c:v>
                </c:pt>
                <c:pt idx="2679">
                  <c:v>293.0</c:v>
                </c:pt>
                <c:pt idx="2680">
                  <c:v>352.0</c:v>
                </c:pt>
                <c:pt idx="2681">
                  <c:v>326.0</c:v>
                </c:pt>
                <c:pt idx="2682">
                  <c:v>481.0</c:v>
                </c:pt>
                <c:pt idx="2683">
                  <c:v>362.0</c:v>
                </c:pt>
                <c:pt idx="2684">
                  <c:v>203.0</c:v>
                </c:pt>
                <c:pt idx="2685">
                  <c:v>329.0</c:v>
                </c:pt>
                <c:pt idx="2686">
                  <c:v>149.0</c:v>
                </c:pt>
                <c:pt idx="2687">
                  <c:v>306.0</c:v>
                </c:pt>
                <c:pt idx="2688">
                  <c:v>374.0</c:v>
                </c:pt>
                <c:pt idx="2689">
                  <c:v>177.0</c:v>
                </c:pt>
                <c:pt idx="2690">
                  <c:v>500.0</c:v>
                </c:pt>
                <c:pt idx="2691">
                  <c:v>277.0</c:v>
                </c:pt>
                <c:pt idx="2692">
                  <c:v>264.0</c:v>
                </c:pt>
                <c:pt idx="2693">
                  <c:v>278.0</c:v>
                </c:pt>
                <c:pt idx="2694">
                  <c:v>239.0</c:v>
                </c:pt>
                <c:pt idx="2695">
                  <c:v>329.0</c:v>
                </c:pt>
                <c:pt idx="2696">
                  <c:v>213.0</c:v>
                </c:pt>
                <c:pt idx="2697">
                  <c:v>290.0</c:v>
                </c:pt>
                <c:pt idx="2698">
                  <c:v>425.0</c:v>
                </c:pt>
                <c:pt idx="2699">
                  <c:v>189.0</c:v>
                </c:pt>
                <c:pt idx="2700">
                  <c:v>223.0</c:v>
                </c:pt>
                <c:pt idx="2701">
                  <c:v>285.0</c:v>
                </c:pt>
                <c:pt idx="2702">
                  <c:v>177.0</c:v>
                </c:pt>
                <c:pt idx="2703">
                  <c:v>415.0</c:v>
                </c:pt>
                <c:pt idx="2704">
                  <c:v>227.0</c:v>
                </c:pt>
                <c:pt idx="2705">
                  <c:v>343.0</c:v>
                </c:pt>
                <c:pt idx="2706">
                  <c:v>379.0</c:v>
                </c:pt>
                <c:pt idx="2707">
                  <c:v>221.0</c:v>
                </c:pt>
                <c:pt idx="2708">
                  <c:v>330.0</c:v>
                </c:pt>
                <c:pt idx="2709">
                  <c:v>290.0</c:v>
                </c:pt>
                <c:pt idx="2710">
                  <c:v>310.0</c:v>
                </c:pt>
                <c:pt idx="2711">
                  <c:v>231.0</c:v>
                </c:pt>
                <c:pt idx="2712">
                  <c:v>236.0</c:v>
                </c:pt>
                <c:pt idx="2713">
                  <c:v>241.0</c:v>
                </c:pt>
                <c:pt idx="2714">
                  <c:v>368.0</c:v>
                </c:pt>
                <c:pt idx="2715">
                  <c:v>413.0</c:v>
                </c:pt>
                <c:pt idx="2716">
                  <c:v>235.0</c:v>
                </c:pt>
                <c:pt idx="2717">
                  <c:v>352.0</c:v>
                </c:pt>
                <c:pt idx="2718">
                  <c:v>422.0</c:v>
                </c:pt>
                <c:pt idx="2719">
                  <c:v>304.0</c:v>
                </c:pt>
                <c:pt idx="2720">
                  <c:v>321.0</c:v>
                </c:pt>
                <c:pt idx="2721">
                  <c:v>260.0</c:v>
                </c:pt>
                <c:pt idx="2722">
                  <c:v>221.0</c:v>
                </c:pt>
                <c:pt idx="2723">
                  <c:v>316.0</c:v>
                </c:pt>
                <c:pt idx="2724">
                  <c:v>226.0</c:v>
                </c:pt>
                <c:pt idx="2725">
                  <c:v>392.0</c:v>
                </c:pt>
                <c:pt idx="2726">
                  <c:v>372.0</c:v>
                </c:pt>
                <c:pt idx="2727">
                  <c:v>246.0</c:v>
                </c:pt>
                <c:pt idx="2728">
                  <c:v>411.0</c:v>
                </c:pt>
                <c:pt idx="2729">
                  <c:v>369.0</c:v>
                </c:pt>
                <c:pt idx="2730">
                  <c:v>254.0</c:v>
                </c:pt>
                <c:pt idx="2731">
                  <c:v>310.0</c:v>
                </c:pt>
                <c:pt idx="2732">
                  <c:v>307.0</c:v>
                </c:pt>
                <c:pt idx="2733">
                  <c:v>305.0</c:v>
                </c:pt>
                <c:pt idx="2734">
                  <c:v>322.0</c:v>
                </c:pt>
                <c:pt idx="2735">
                  <c:v>344.0</c:v>
                </c:pt>
                <c:pt idx="2736">
                  <c:v>310.0</c:v>
                </c:pt>
                <c:pt idx="2737">
                  <c:v>320.0</c:v>
                </c:pt>
                <c:pt idx="2738">
                  <c:v>325.0</c:v>
                </c:pt>
                <c:pt idx="2739">
                  <c:v>329.0</c:v>
                </c:pt>
                <c:pt idx="2740">
                  <c:v>258.0</c:v>
                </c:pt>
                <c:pt idx="2741">
                  <c:v>382.0</c:v>
                </c:pt>
                <c:pt idx="2742">
                  <c:v>312.0</c:v>
                </c:pt>
                <c:pt idx="2743">
                  <c:v>-39.0</c:v>
                </c:pt>
                <c:pt idx="2744">
                  <c:v>432.0</c:v>
                </c:pt>
                <c:pt idx="2745">
                  <c:v>229.0</c:v>
                </c:pt>
                <c:pt idx="2746">
                  <c:v>290.0</c:v>
                </c:pt>
                <c:pt idx="2747">
                  <c:v>194.0</c:v>
                </c:pt>
                <c:pt idx="2748">
                  <c:v>443.0</c:v>
                </c:pt>
                <c:pt idx="2749">
                  <c:v>379.0</c:v>
                </c:pt>
                <c:pt idx="2750">
                  <c:v>334.0</c:v>
                </c:pt>
                <c:pt idx="2751">
                  <c:v>252.0</c:v>
                </c:pt>
                <c:pt idx="2752">
                  <c:v>296.0</c:v>
                </c:pt>
                <c:pt idx="2753">
                  <c:v>334.0</c:v>
                </c:pt>
                <c:pt idx="2754">
                  <c:v>246.0</c:v>
                </c:pt>
                <c:pt idx="2755">
                  <c:v>296.0</c:v>
                </c:pt>
                <c:pt idx="2756">
                  <c:v>232.0</c:v>
                </c:pt>
                <c:pt idx="2757">
                  <c:v>321.0</c:v>
                </c:pt>
                <c:pt idx="2758">
                  <c:v>379.0</c:v>
                </c:pt>
                <c:pt idx="2759">
                  <c:v>322.0</c:v>
                </c:pt>
                <c:pt idx="2760">
                  <c:v>310.0</c:v>
                </c:pt>
                <c:pt idx="2761">
                  <c:v>409.0</c:v>
                </c:pt>
                <c:pt idx="2762">
                  <c:v>312.0</c:v>
                </c:pt>
                <c:pt idx="2763">
                  <c:v>290.0</c:v>
                </c:pt>
                <c:pt idx="2764">
                  <c:v>340.0</c:v>
                </c:pt>
                <c:pt idx="2765">
                  <c:v>302.0</c:v>
                </c:pt>
                <c:pt idx="2766">
                  <c:v>383.0</c:v>
                </c:pt>
                <c:pt idx="2767">
                  <c:v>175.0</c:v>
                </c:pt>
                <c:pt idx="2768">
                  <c:v>339.0</c:v>
                </c:pt>
                <c:pt idx="2769">
                  <c:v>169.0</c:v>
                </c:pt>
                <c:pt idx="2770">
                  <c:v>234.0</c:v>
                </c:pt>
                <c:pt idx="2771">
                  <c:v>345.0</c:v>
                </c:pt>
                <c:pt idx="2772">
                  <c:v>235.0</c:v>
                </c:pt>
                <c:pt idx="2773">
                  <c:v>222.0</c:v>
                </c:pt>
                <c:pt idx="2774">
                  <c:v>186.0</c:v>
                </c:pt>
                <c:pt idx="2775">
                  <c:v>176.0</c:v>
                </c:pt>
                <c:pt idx="2776">
                  <c:v>351.0</c:v>
                </c:pt>
                <c:pt idx="2777">
                  <c:v>213.0</c:v>
                </c:pt>
                <c:pt idx="2778">
                  <c:v>273.0</c:v>
                </c:pt>
                <c:pt idx="2779">
                  <c:v>412.0</c:v>
                </c:pt>
                <c:pt idx="2780">
                  <c:v>357.0</c:v>
                </c:pt>
                <c:pt idx="2781">
                  <c:v>461.0</c:v>
                </c:pt>
                <c:pt idx="2782">
                  <c:v>382.0</c:v>
                </c:pt>
                <c:pt idx="2783">
                  <c:v>165.0</c:v>
                </c:pt>
                <c:pt idx="2784">
                  <c:v>371.0</c:v>
                </c:pt>
                <c:pt idx="2785">
                  <c:v>340.0</c:v>
                </c:pt>
                <c:pt idx="2786">
                  <c:v>316.0</c:v>
                </c:pt>
                <c:pt idx="2787">
                  <c:v>431.0</c:v>
                </c:pt>
                <c:pt idx="2788">
                  <c:v>210.0</c:v>
                </c:pt>
                <c:pt idx="2789">
                  <c:v>194.0</c:v>
                </c:pt>
                <c:pt idx="2790">
                  <c:v>171.0</c:v>
                </c:pt>
                <c:pt idx="2791">
                  <c:v>220.0</c:v>
                </c:pt>
                <c:pt idx="2792">
                  <c:v>217.0</c:v>
                </c:pt>
                <c:pt idx="2793">
                  <c:v>217.0</c:v>
                </c:pt>
                <c:pt idx="2794">
                  <c:v>306.0</c:v>
                </c:pt>
                <c:pt idx="2795">
                  <c:v>204.0</c:v>
                </c:pt>
                <c:pt idx="2796">
                  <c:v>359.0</c:v>
                </c:pt>
                <c:pt idx="2797">
                  <c:v>256.0</c:v>
                </c:pt>
                <c:pt idx="2798">
                  <c:v>170.0</c:v>
                </c:pt>
                <c:pt idx="2799">
                  <c:v>301.0</c:v>
                </c:pt>
                <c:pt idx="2800">
                  <c:v>247.0</c:v>
                </c:pt>
                <c:pt idx="2801">
                  <c:v>236.0</c:v>
                </c:pt>
                <c:pt idx="2802">
                  <c:v>339.0</c:v>
                </c:pt>
                <c:pt idx="2803">
                  <c:v>283.0</c:v>
                </c:pt>
                <c:pt idx="2804">
                  <c:v>449.0</c:v>
                </c:pt>
                <c:pt idx="2805">
                  <c:v>345.0</c:v>
                </c:pt>
                <c:pt idx="2806">
                  <c:v>323.0</c:v>
                </c:pt>
                <c:pt idx="2807">
                  <c:v>355.0</c:v>
                </c:pt>
                <c:pt idx="2808">
                  <c:v>387.0</c:v>
                </c:pt>
                <c:pt idx="2809">
                  <c:v>176.0</c:v>
                </c:pt>
                <c:pt idx="2810">
                  <c:v>250.0</c:v>
                </c:pt>
                <c:pt idx="2811">
                  <c:v>217.0</c:v>
                </c:pt>
                <c:pt idx="2812">
                  <c:v>315.0</c:v>
                </c:pt>
                <c:pt idx="2813">
                  <c:v>258.0</c:v>
                </c:pt>
                <c:pt idx="2814">
                  <c:v>255.0</c:v>
                </c:pt>
                <c:pt idx="2815">
                  <c:v>120.0</c:v>
                </c:pt>
                <c:pt idx="2816">
                  <c:v>220.0</c:v>
                </c:pt>
                <c:pt idx="2817">
                  <c:v>273.0</c:v>
                </c:pt>
                <c:pt idx="2818">
                  <c:v>400.0</c:v>
                </c:pt>
                <c:pt idx="2819">
                  <c:v>165.0</c:v>
                </c:pt>
                <c:pt idx="2820">
                  <c:v>350.0</c:v>
                </c:pt>
                <c:pt idx="2821">
                  <c:v>241.0</c:v>
                </c:pt>
                <c:pt idx="2822">
                  <c:v>142.0</c:v>
                </c:pt>
                <c:pt idx="2823">
                  <c:v>345.0</c:v>
                </c:pt>
                <c:pt idx="2824">
                  <c:v>216.0</c:v>
                </c:pt>
                <c:pt idx="2825">
                  <c:v>198.0</c:v>
                </c:pt>
                <c:pt idx="2826">
                  <c:v>431.0</c:v>
                </c:pt>
                <c:pt idx="2827">
                  <c:v>245.0</c:v>
                </c:pt>
                <c:pt idx="2828">
                  <c:v>57.0</c:v>
                </c:pt>
                <c:pt idx="2829">
                  <c:v>156.0</c:v>
                </c:pt>
                <c:pt idx="2830">
                  <c:v>337.0</c:v>
                </c:pt>
                <c:pt idx="2831">
                  <c:v>257.0</c:v>
                </c:pt>
                <c:pt idx="2832">
                  <c:v>231.0</c:v>
                </c:pt>
                <c:pt idx="2833">
                  <c:v>403.0</c:v>
                </c:pt>
                <c:pt idx="2834">
                  <c:v>346.0</c:v>
                </c:pt>
                <c:pt idx="2835">
                  <c:v>256.0</c:v>
                </c:pt>
                <c:pt idx="2836">
                  <c:v>268.0</c:v>
                </c:pt>
                <c:pt idx="2837">
                  <c:v>244.0</c:v>
                </c:pt>
                <c:pt idx="2838">
                  <c:v>318.0</c:v>
                </c:pt>
                <c:pt idx="2839">
                  <c:v>371.0</c:v>
                </c:pt>
                <c:pt idx="2840">
                  <c:v>294.0</c:v>
                </c:pt>
                <c:pt idx="2841">
                  <c:v>231.0</c:v>
                </c:pt>
                <c:pt idx="2842">
                  <c:v>462.0</c:v>
                </c:pt>
                <c:pt idx="2843">
                  <c:v>254.0</c:v>
                </c:pt>
                <c:pt idx="2844">
                  <c:v>163.0</c:v>
                </c:pt>
                <c:pt idx="2845">
                  <c:v>245.0</c:v>
                </c:pt>
                <c:pt idx="2846">
                  <c:v>324.0</c:v>
                </c:pt>
                <c:pt idx="2847">
                  <c:v>251.0</c:v>
                </c:pt>
                <c:pt idx="2848">
                  <c:v>226.0</c:v>
                </c:pt>
                <c:pt idx="2849">
                  <c:v>296.0</c:v>
                </c:pt>
                <c:pt idx="2850">
                  <c:v>288.0</c:v>
                </c:pt>
                <c:pt idx="2851">
                  <c:v>223.0</c:v>
                </c:pt>
                <c:pt idx="2852">
                  <c:v>191.0</c:v>
                </c:pt>
                <c:pt idx="2853">
                  <c:v>141.0</c:v>
                </c:pt>
                <c:pt idx="2854">
                  <c:v>210.0</c:v>
                </c:pt>
                <c:pt idx="2855">
                  <c:v>198.0</c:v>
                </c:pt>
                <c:pt idx="2856">
                  <c:v>260.0</c:v>
                </c:pt>
                <c:pt idx="2857">
                  <c:v>289.0</c:v>
                </c:pt>
                <c:pt idx="2858">
                  <c:v>246.0</c:v>
                </c:pt>
                <c:pt idx="2859">
                  <c:v>158.0</c:v>
                </c:pt>
                <c:pt idx="2860">
                  <c:v>220.0</c:v>
                </c:pt>
                <c:pt idx="2861">
                  <c:v>347.0</c:v>
                </c:pt>
                <c:pt idx="2862">
                  <c:v>346.0</c:v>
                </c:pt>
                <c:pt idx="2863">
                  <c:v>306.0</c:v>
                </c:pt>
                <c:pt idx="2864">
                  <c:v>221.0</c:v>
                </c:pt>
                <c:pt idx="2865">
                  <c:v>270.0</c:v>
                </c:pt>
                <c:pt idx="2866">
                  <c:v>368.0</c:v>
                </c:pt>
                <c:pt idx="2867">
                  <c:v>274.0</c:v>
                </c:pt>
                <c:pt idx="2868">
                  <c:v>240.0</c:v>
                </c:pt>
                <c:pt idx="2869">
                  <c:v>417.0</c:v>
                </c:pt>
                <c:pt idx="2870">
                  <c:v>311.0</c:v>
                </c:pt>
                <c:pt idx="2871">
                  <c:v>230.0</c:v>
                </c:pt>
                <c:pt idx="2872">
                  <c:v>256.0</c:v>
                </c:pt>
                <c:pt idx="2873">
                  <c:v>212.0</c:v>
                </c:pt>
                <c:pt idx="2874">
                  <c:v>226.0</c:v>
                </c:pt>
                <c:pt idx="2875">
                  <c:v>325.0</c:v>
                </c:pt>
                <c:pt idx="2876">
                  <c:v>384.0</c:v>
                </c:pt>
                <c:pt idx="2877">
                  <c:v>256.0</c:v>
                </c:pt>
                <c:pt idx="2878">
                  <c:v>124.0</c:v>
                </c:pt>
                <c:pt idx="2879">
                  <c:v>358.0</c:v>
                </c:pt>
                <c:pt idx="2880">
                  <c:v>212.0</c:v>
                </c:pt>
                <c:pt idx="2881">
                  <c:v>154.0</c:v>
                </c:pt>
                <c:pt idx="2882">
                  <c:v>367.0</c:v>
                </c:pt>
                <c:pt idx="2883">
                  <c:v>215.0</c:v>
                </c:pt>
                <c:pt idx="2884">
                  <c:v>308.0</c:v>
                </c:pt>
                <c:pt idx="2885">
                  <c:v>335.0</c:v>
                </c:pt>
                <c:pt idx="2886">
                  <c:v>344.0</c:v>
                </c:pt>
                <c:pt idx="2887">
                  <c:v>250.0</c:v>
                </c:pt>
                <c:pt idx="2888">
                  <c:v>275.0</c:v>
                </c:pt>
                <c:pt idx="2889">
                  <c:v>103.0</c:v>
                </c:pt>
                <c:pt idx="2890">
                  <c:v>235.0</c:v>
                </c:pt>
                <c:pt idx="2891">
                  <c:v>389.0</c:v>
                </c:pt>
                <c:pt idx="2892">
                  <c:v>309.0</c:v>
                </c:pt>
                <c:pt idx="2893">
                  <c:v>172.0</c:v>
                </c:pt>
                <c:pt idx="2894">
                  <c:v>202.0</c:v>
                </c:pt>
                <c:pt idx="2895">
                  <c:v>295.0</c:v>
                </c:pt>
                <c:pt idx="2896">
                  <c:v>469.0</c:v>
                </c:pt>
                <c:pt idx="2897">
                  <c:v>339.0</c:v>
                </c:pt>
                <c:pt idx="2898">
                  <c:v>169.0</c:v>
                </c:pt>
                <c:pt idx="2899">
                  <c:v>179.0</c:v>
                </c:pt>
                <c:pt idx="2900">
                  <c:v>538.0</c:v>
                </c:pt>
                <c:pt idx="2901">
                  <c:v>302.0</c:v>
                </c:pt>
                <c:pt idx="2902">
                  <c:v>237.0</c:v>
                </c:pt>
                <c:pt idx="2903">
                  <c:v>309.0</c:v>
                </c:pt>
                <c:pt idx="2904">
                  <c:v>195.0</c:v>
                </c:pt>
                <c:pt idx="2905">
                  <c:v>243.0</c:v>
                </c:pt>
                <c:pt idx="2906">
                  <c:v>365.0</c:v>
                </c:pt>
                <c:pt idx="2907">
                  <c:v>358.0</c:v>
                </c:pt>
                <c:pt idx="2908">
                  <c:v>450.0</c:v>
                </c:pt>
                <c:pt idx="2909">
                  <c:v>381.0</c:v>
                </c:pt>
                <c:pt idx="2910">
                  <c:v>284.0</c:v>
                </c:pt>
                <c:pt idx="2911">
                  <c:v>375.0</c:v>
                </c:pt>
                <c:pt idx="2912">
                  <c:v>278.0</c:v>
                </c:pt>
                <c:pt idx="2913">
                  <c:v>423.0</c:v>
                </c:pt>
                <c:pt idx="2914">
                  <c:v>235.0</c:v>
                </c:pt>
                <c:pt idx="2915">
                  <c:v>212.0</c:v>
                </c:pt>
                <c:pt idx="2916">
                  <c:v>390.0</c:v>
                </c:pt>
                <c:pt idx="2917">
                  <c:v>350.0</c:v>
                </c:pt>
                <c:pt idx="2918">
                  <c:v>331.0</c:v>
                </c:pt>
                <c:pt idx="2919">
                  <c:v>322.0</c:v>
                </c:pt>
                <c:pt idx="2920">
                  <c:v>385.0</c:v>
                </c:pt>
                <c:pt idx="2921">
                  <c:v>326.0</c:v>
                </c:pt>
                <c:pt idx="2922">
                  <c:v>184.0</c:v>
                </c:pt>
                <c:pt idx="2923">
                  <c:v>247.0</c:v>
                </c:pt>
                <c:pt idx="2924">
                  <c:v>280.0</c:v>
                </c:pt>
                <c:pt idx="2925">
                  <c:v>305.0</c:v>
                </c:pt>
                <c:pt idx="2926">
                  <c:v>363.0</c:v>
                </c:pt>
                <c:pt idx="2927">
                  <c:v>310.0</c:v>
                </c:pt>
                <c:pt idx="2928">
                  <c:v>316.0</c:v>
                </c:pt>
                <c:pt idx="2929">
                  <c:v>222.0</c:v>
                </c:pt>
                <c:pt idx="2930">
                  <c:v>236.0</c:v>
                </c:pt>
                <c:pt idx="2931">
                  <c:v>312.0</c:v>
                </c:pt>
                <c:pt idx="2932">
                  <c:v>283.0</c:v>
                </c:pt>
                <c:pt idx="2933">
                  <c:v>323.0</c:v>
                </c:pt>
                <c:pt idx="2934">
                  <c:v>223.0</c:v>
                </c:pt>
                <c:pt idx="2935">
                  <c:v>350.0</c:v>
                </c:pt>
                <c:pt idx="2936">
                  <c:v>286.0</c:v>
                </c:pt>
                <c:pt idx="2937">
                  <c:v>376.0</c:v>
                </c:pt>
                <c:pt idx="2938">
                  <c:v>455.0</c:v>
                </c:pt>
                <c:pt idx="2939">
                  <c:v>301.0</c:v>
                </c:pt>
                <c:pt idx="2940">
                  <c:v>255.0</c:v>
                </c:pt>
                <c:pt idx="2941">
                  <c:v>388.0</c:v>
                </c:pt>
                <c:pt idx="2942">
                  <c:v>269.0</c:v>
                </c:pt>
                <c:pt idx="2943">
                  <c:v>287.0</c:v>
                </c:pt>
                <c:pt idx="2944">
                  <c:v>379.0</c:v>
                </c:pt>
                <c:pt idx="2945">
                  <c:v>289.0</c:v>
                </c:pt>
                <c:pt idx="2946">
                  <c:v>364.0</c:v>
                </c:pt>
                <c:pt idx="2947">
                  <c:v>269.0</c:v>
                </c:pt>
                <c:pt idx="2948">
                  <c:v>204.0</c:v>
                </c:pt>
                <c:pt idx="2949">
                  <c:v>212.0</c:v>
                </c:pt>
                <c:pt idx="2950">
                  <c:v>348.0</c:v>
                </c:pt>
                <c:pt idx="2951">
                  <c:v>361.0</c:v>
                </c:pt>
                <c:pt idx="2952">
                  <c:v>305.0</c:v>
                </c:pt>
                <c:pt idx="2953">
                  <c:v>470.0</c:v>
                </c:pt>
                <c:pt idx="2954">
                  <c:v>151.0</c:v>
                </c:pt>
                <c:pt idx="2955">
                  <c:v>141.0</c:v>
                </c:pt>
                <c:pt idx="2956">
                  <c:v>174.0</c:v>
                </c:pt>
                <c:pt idx="2957">
                  <c:v>368.0</c:v>
                </c:pt>
                <c:pt idx="2958">
                  <c:v>390.0</c:v>
                </c:pt>
                <c:pt idx="2959">
                  <c:v>165.0</c:v>
                </c:pt>
                <c:pt idx="2960">
                  <c:v>156.0</c:v>
                </c:pt>
                <c:pt idx="2961">
                  <c:v>257.0</c:v>
                </c:pt>
                <c:pt idx="2962">
                  <c:v>144.0</c:v>
                </c:pt>
                <c:pt idx="2963">
                  <c:v>205.0</c:v>
                </c:pt>
                <c:pt idx="2964">
                  <c:v>314.0</c:v>
                </c:pt>
                <c:pt idx="2965">
                  <c:v>365.0</c:v>
                </c:pt>
                <c:pt idx="2966">
                  <c:v>351.0</c:v>
                </c:pt>
                <c:pt idx="2967">
                  <c:v>158.0</c:v>
                </c:pt>
                <c:pt idx="2968">
                  <c:v>240.0</c:v>
                </c:pt>
                <c:pt idx="2969">
                  <c:v>313.0</c:v>
                </c:pt>
                <c:pt idx="2970">
                  <c:v>322.0</c:v>
                </c:pt>
                <c:pt idx="2971">
                  <c:v>248.0</c:v>
                </c:pt>
                <c:pt idx="2972">
                  <c:v>231.0</c:v>
                </c:pt>
                <c:pt idx="2973">
                  <c:v>250.0</c:v>
                </c:pt>
                <c:pt idx="2974">
                  <c:v>197.0</c:v>
                </c:pt>
                <c:pt idx="2975">
                  <c:v>225.0</c:v>
                </c:pt>
                <c:pt idx="2976">
                  <c:v>140.0</c:v>
                </c:pt>
                <c:pt idx="2977">
                  <c:v>255.0</c:v>
                </c:pt>
                <c:pt idx="2978">
                  <c:v>88.0</c:v>
                </c:pt>
                <c:pt idx="2979">
                  <c:v>273.0</c:v>
                </c:pt>
                <c:pt idx="2980">
                  <c:v>120.0</c:v>
                </c:pt>
                <c:pt idx="2981">
                  <c:v>285.0</c:v>
                </c:pt>
                <c:pt idx="2982">
                  <c:v>-11.0</c:v>
                </c:pt>
                <c:pt idx="2983">
                  <c:v>76.0</c:v>
                </c:pt>
                <c:pt idx="2984">
                  <c:v>366.0</c:v>
                </c:pt>
                <c:pt idx="2985">
                  <c:v>323.0</c:v>
                </c:pt>
                <c:pt idx="2986">
                  <c:v>401.0</c:v>
                </c:pt>
                <c:pt idx="2987">
                  <c:v>310.0</c:v>
                </c:pt>
                <c:pt idx="2988">
                  <c:v>227.0</c:v>
                </c:pt>
                <c:pt idx="2989">
                  <c:v>304.0</c:v>
                </c:pt>
                <c:pt idx="2990">
                  <c:v>254.0</c:v>
                </c:pt>
                <c:pt idx="2991">
                  <c:v>304.0</c:v>
                </c:pt>
                <c:pt idx="2992">
                  <c:v>194.0</c:v>
                </c:pt>
                <c:pt idx="2993">
                  <c:v>232.0</c:v>
                </c:pt>
                <c:pt idx="2994">
                  <c:v>296.0</c:v>
                </c:pt>
                <c:pt idx="2995">
                  <c:v>301.0</c:v>
                </c:pt>
                <c:pt idx="2996">
                  <c:v>243.0</c:v>
                </c:pt>
                <c:pt idx="2997">
                  <c:v>440.0</c:v>
                </c:pt>
                <c:pt idx="2998">
                  <c:v>349.0</c:v>
                </c:pt>
                <c:pt idx="2999">
                  <c:v>238.0</c:v>
                </c:pt>
                <c:pt idx="3000">
                  <c:v>320.0</c:v>
                </c:pt>
                <c:pt idx="3001">
                  <c:v>394.0</c:v>
                </c:pt>
                <c:pt idx="3002">
                  <c:v>123.0</c:v>
                </c:pt>
                <c:pt idx="3003">
                  <c:v>318.0</c:v>
                </c:pt>
                <c:pt idx="3004">
                  <c:v>58.0</c:v>
                </c:pt>
                <c:pt idx="3005">
                  <c:v>252.0</c:v>
                </c:pt>
                <c:pt idx="3006">
                  <c:v>370.0</c:v>
                </c:pt>
                <c:pt idx="3007">
                  <c:v>323.0</c:v>
                </c:pt>
                <c:pt idx="3008">
                  <c:v>394.0</c:v>
                </c:pt>
                <c:pt idx="3009">
                  <c:v>252.0</c:v>
                </c:pt>
                <c:pt idx="3010">
                  <c:v>420.0</c:v>
                </c:pt>
                <c:pt idx="3011">
                  <c:v>308.0</c:v>
                </c:pt>
                <c:pt idx="3012">
                  <c:v>334.0</c:v>
                </c:pt>
                <c:pt idx="3013">
                  <c:v>313.0</c:v>
                </c:pt>
                <c:pt idx="3014">
                  <c:v>317.0</c:v>
                </c:pt>
                <c:pt idx="3015">
                  <c:v>183.0</c:v>
                </c:pt>
                <c:pt idx="3016">
                  <c:v>459.0</c:v>
                </c:pt>
                <c:pt idx="3017">
                  <c:v>330.0</c:v>
                </c:pt>
                <c:pt idx="3018">
                  <c:v>274.0</c:v>
                </c:pt>
                <c:pt idx="3019">
                  <c:v>242.0</c:v>
                </c:pt>
                <c:pt idx="3020">
                  <c:v>327.0</c:v>
                </c:pt>
                <c:pt idx="3021">
                  <c:v>196.0</c:v>
                </c:pt>
                <c:pt idx="3022">
                  <c:v>233.0</c:v>
                </c:pt>
                <c:pt idx="3023">
                  <c:v>373.0</c:v>
                </c:pt>
                <c:pt idx="3024">
                  <c:v>234.0</c:v>
                </c:pt>
                <c:pt idx="3025">
                  <c:v>368.0</c:v>
                </c:pt>
                <c:pt idx="3026">
                  <c:v>244.0</c:v>
                </c:pt>
                <c:pt idx="3027">
                  <c:v>438.0</c:v>
                </c:pt>
                <c:pt idx="3028">
                  <c:v>356.0</c:v>
                </c:pt>
                <c:pt idx="3029">
                  <c:v>336.0</c:v>
                </c:pt>
                <c:pt idx="3030">
                  <c:v>385.0</c:v>
                </c:pt>
                <c:pt idx="3031">
                  <c:v>349.0</c:v>
                </c:pt>
                <c:pt idx="3032">
                  <c:v>232.0</c:v>
                </c:pt>
                <c:pt idx="3033">
                  <c:v>177.0</c:v>
                </c:pt>
                <c:pt idx="3034">
                  <c:v>397.0</c:v>
                </c:pt>
                <c:pt idx="3035">
                  <c:v>404.0</c:v>
                </c:pt>
                <c:pt idx="3036">
                  <c:v>311.0</c:v>
                </c:pt>
                <c:pt idx="3037">
                  <c:v>387.0</c:v>
                </c:pt>
                <c:pt idx="3038">
                  <c:v>376.0</c:v>
                </c:pt>
                <c:pt idx="3039">
                  <c:v>339.0</c:v>
                </c:pt>
                <c:pt idx="3040">
                  <c:v>-49.0</c:v>
                </c:pt>
                <c:pt idx="3041">
                  <c:v>299.0</c:v>
                </c:pt>
                <c:pt idx="3042">
                  <c:v>206.0</c:v>
                </c:pt>
                <c:pt idx="3043">
                  <c:v>396.0</c:v>
                </c:pt>
                <c:pt idx="3044">
                  <c:v>212.0</c:v>
                </c:pt>
                <c:pt idx="3045">
                  <c:v>294.0</c:v>
                </c:pt>
                <c:pt idx="3046">
                  <c:v>273.0</c:v>
                </c:pt>
                <c:pt idx="3047">
                  <c:v>394.0</c:v>
                </c:pt>
                <c:pt idx="3048">
                  <c:v>432.0</c:v>
                </c:pt>
                <c:pt idx="3049">
                  <c:v>377.0</c:v>
                </c:pt>
                <c:pt idx="3050">
                  <c:v>194.0</c:v>
                </c:pt>
                <c:pt idx="3051">
                  <c:v>108.0</c:v>
                </c:pt>
                <c:pt idx="3052">
                  <c:v>267.0</c:v>
                </c:pt>
                <c:pt idx="3053">
                  <c:v>337.0</c:v>
                </c:pt>
                <c:pt idx="3054">
                  <c:v>194.0</c:v>
                </c:pt>
                <c:pt idx="3055">
                  <c:v>340.0</c:v>
                </c:pt>
                <c:pt idx="3056">
                  <c:v>220.0</c:v>
                </c:pt>
                <c:pt idx="3057">
                  <c:v>43.0</c:v>
                </c:pt>
                <c:pt idx="3058">
                  <c:v>270.0</c:v>
                </c:pt>
                <c:pt idx="3059">
                  <c:v>316.0</c:v>
                </c:pt>
                <c:pt idx="3060">
                  <c:v>247.0</c:v>
                </c:pt>
                <c:pt idx="3061">
                  <c:v>334.0</c:v>
                </c:pt>
                <c:pt idx="3062">
                  <c:v>319.0</c:v>
                </c:pt>
                <c:pt idx="3063">
                  <c:v>252.0</c:v>
                </c:pt>
                <c:pt idx="3064">
                  <c:v>276.0</c:v>
                </c:pt>
                <c:pt idx="3065">
                  <c:v>313.0</c:v>
                </c:pt>
                <c:pt idx="3066">
                  <c:v>331.0</c:v>
                </c:pt>
                <c:pt idx="3067">
                  <c:v>363.0</c:v>
                </c:pt>
                <c:pt idx="3068">
                  <c:v>320.0</c:v>
                </c:pt>
                <c:pt idx="3069">
                  <c:v>263.0</c:v>
                </c:pt>
                <c:pt idx="3070">
                  <c:v>255.0</c:v>
                </c:pt>
                <c:pt idx="3071">
                  <c:v>196.0</c:v>
                </c:pt>
                <c:pt idx="3072">
                  <c:v>198.0</c:v>
                </c:pt>
                <c:pt idx="3073">
                  <c:v>252.0</c:v>
                </c:pt>
                <c:pt idx="3074">
                  <c:v>370.0</c:v>
                </c:pt>
                <c:pt idx="3075">
                  <c:v>291.0</c:v>
                </c:pt>
                <c:pt idx="3076">
                  <c:v>206.0</c:v>
                </c:pt>
                <c:pt idx="3077">
                  <c:v>205.0</c:v>
                </c:pt>
                <c:pt idx="3078">
                  <c:v>261.0</c:v>
                </c:pt>
                <c:pt idx="3079">
                  <c:v>249.0</c:v>
                </c:pt>
                <c:pt idx="3080">
                  <c:v>177.0</c:v>
                </c:pt>
                <c:pt idx="3081">
                  <c:v>345.0</c:v>
                </c:pt>
                <c:pt idx="3082">
                  <c:v>316.0</c:v>
                </c:pt>
                <c:pt idx="3083">
                  <c:v>423.0</c:v>
                </c:pt>
                <c:pt idx="3084">
                  <c:v>197.0</c:v>
                </c:pt>
                <c:pt idx="3085">
                  <c:v>177.0</c:v>
                </c:pt>
                <c:pt idx="3086">
                  <c:v>217.0</c:v>
                </c:pt>
                <c:pt idx="3087">
                  <c:v>299.0</c:v>
                </c:pt>
                <c:pt idx="3088">
                  <c:v>196.0</c:v>
                </c:pt>
                <c:pt idx="3089">
                  <c:v>176.0</c:v>
                </c:pt>
                <c:pt idx="3090">
                  <c:v>246.0</c:v>
                </c:pt>
                <c:pt idx="3091">
                  <c:v>350.0</c:v>
                </c:pt>
                <c:pt idx="3092">
                  <c:v>264.0</c:v>
                </c:pt>
                <c:pt idx="3093">
                  <c:v>78.0</c:v>
                </c:pt>
                <c:pt idx="3094">
                  <c:v>308.0</c:v>
                </c:pt>
                <c:pt idx="3095">
                  <c:v>268.0</c:v>
                </c:pt>
                <c:pt idx="3096">
                  <c:v>203.0</c:v>
                </c:pt>
                <c:pt idx="3097">
                  <c:v>373.0</c:v>
                </c:pt>
                <c:pt idx="3098">
                  <c:v>254.0</c:v>
                </c:pt>
                <c:pt idx="3099">
                  <c:v>238.0</c:v>
                </c:pt>
                <c:pt idx="3100">
                  <c:v>281.0</c:v>
                </c:pt>
                <c:pt idx="3101">
                  <c:v>121.0</c:v>
                </c:pt>
                <c:pt idx="3102">
                  <c:v>318.0</c:v>
                </c:pt>
                <c:pt idx="3103">
                  <c:v>422.0</c:v>
                </c:pt>
                <c:pt idx="3104">
                  <c:v>192.0</c:v>
                </c:pt>
                <c:pt idx="3105">
                  <c:v>206.0</c:v>
                </c:pt>
                <c:pt idx="3106">
                  <c:v>221.0</c:v>
                </c:pt>
                <c:pt idx="3107">
                  <c:v>427.0</c:v>
                </c:pt>
                <c:pt idx="3108">
                  <c:v>110.0</c:v>
                </c:pt>
                <c:pt idx="3109">
                  <c:v>278.0</c:v>
                </c:pt>
                <c:pt idx="3110">
                  <c:v>181.0</c:v>
                </c:pt>
                <c:pt idx="3111">
                  <c:v>299.0</c:v>
                </c:pt>
                <c:pt idx="3112">
                  <c:v>359.0</c:v>
                </c:pt>
                <c:pt idx="3113">
                  <c:v>272.0</c:v>
                </c:pt>
                <c:pt idx="3114">
                  <c:v>411.0</c:v>
                </c:pt>
                <c:pt idx="3115">
                  <c:v>328.0</c:v>
                </c:pt>
                <c:pt idx="3116">
                  <c:v>249.0</c:v>
                </c:pt>
                <c:pt idx="3117">
                  <c:v>196.0</c:v>
                </c:pt>
                <c:pt idx="3118">
                  <c:v>284.0</c:v>
                </c:pt>
                <c:pt idx="3119">
                  <c:v>361.0</c:v>
                </c:pt>
                <c:pt idx="3120">
                  <c:v>183.0</c:v>
                </c:pt>
                <c:pt idx="3121">
                  <c:v>354.0</c:v>
                </c:pt>
                <c:pt idx="3122">
                  <c:v>174.0</c:v>
                </c:pt>
                <c:pt idx="3123">
                  <c:v>231.0</c:v>
                </c:pt>
                <c:pt idx="3124">
                  <c:v>280.0</c:v>
                </c:pt>
                <c:pt idx="3125">
                  <c:v>316.0</c:v>
                </c:pt>
                <c:pt idx="3126">
                  <c:v>244.0</c:v>
                </c:pt>
                <c:pt idx="3127">
                  <c:v>389.0</c:v>
                </c:pt>
                <c:pt idx="3128">
                  <c:v>229.0</c:v>
                </c:pt>
                <c:pt idx="3129">
                  <c:v>224.0</c:v>
                </c:pt>
                <c:pt idx="3130">
                  <c:v>420.0</c:v>
                </c:pt>
                <c:pt idx="3131">
                  <c:v>332.0</c:v>
                </c:pt>
                <c:pt idx="3132">
                  <c:v>324.0</c:v>
                </c:pt>
                <c:pt idx="3133">
                  <c:v>254.0</c:v>
                </c:pt>
                <c:pt idx="3134">
                  <c:v>313.0</c:v>
                </c:pt>
                <c:pt idx="3135">
                  <c:v>430.0</c:v>
                </c:pt>
                <c:pt idx="3136">
                  <c:v>374.0</c:v>
                </c:pt>
                <c:pt idx="3137">
                  <c:v>299.0</c:v>
                </c:pt>
                <c:pt idx="3138">
                  <c:v>141.0</c:v>
                </c:pt>
                <c:pt idx="3139">
                  <c:v>198.0</c:v>
                </c:pt>
                <c:pt idx="3140">
                  <c:v>133.0</c:v>
                </c:pt>
                <c:pt idx="3141">
                  <c:v>278.0</c:v>
                </c:pt>
                <c:pt idx="3142">
                  <c:v>177.0</c:v>
                </c:pt>
                <c:pt idx="3143">
                  <c:v>208.0</c:v>
                </c:pt>
                <c:pt idx="3144">
                  <c:v>292.0</c:v>
                </c:pt>
                <c:pt idx="3145">
                  <c:v>290.0</c:v>
                </c:pt>
                <c:pt idx="3146">
                  <c:v>292.0</c:v>
                </c:pt>
                <c:pt idx="3147">
                  <c:v>166.0</c:v>
                </c:pt>
                <c:pt idx="3148">
                  <c:v>-29.0</c:v>
                </c:pt>
                <c:pt idx="3149">
                  <c:v>111.0</c:v>
                </c:pt>
                <c:pt idx="3150">
                  <c:v>207.0</c:v>
                </c:pt>
                <c:pt idx="3151">
                  <c:v>354.0</c:v>
                </c:pt>
                <c:pt idx="3152">
                  <c:v>208.0</c:v>
                </c:pt>
                <c:pt idx="3153">
                  <c:v>134.0</c:v>
                </c:pt>
                <c:pt idx="3154">
                  <c:v>335.0</c:v>
                </c:pt>
                <c:pt idx="3155">
                  <c:v>219.0</c:v>
                </c:pt>
                <c:pt idx="3156">
                  <c:v>287.0</c:v>
                </c:pt>
                <c:pt idx="3157">
                  <c:v>247.0</c:v>
                </c:pt>
                <c:pt idx="3158">
                  <c:v>382.0</c:v>
                </c:pt>
                <c:pt idx="3159">
                  <c:v>226.0</c:v>
                </c:pt>
                <c:pt idx="3160">
                  <c:v>259.0</c:v>
                </c:pt>
                <c:pt idx="3161">
                  <c:v>247.0</c:v>
                </c:pt>
                <c:pt idx="3162">
                  <c:v>283.0</c:v>
                </c:pt>
                <c:pt idx="3163">
                  <c:v>250.0</c:v>
                </c:pt>
                <c:pt idx="3164">
                  <c:v>315.0</c:v>
                </c:pt>
                <c:pt idx="3165">
                  <c:v>191.0</c:v>
                </c:pt>
                <c:pt idx="3166">
                  <c:v>192.0</c:v>
                </c:pt>
                <c:pt idx="3167">
                  <c:v>53.0</c:v>
                </c:pt>
                <c:pt idx="3168">
                  <c:v>327.0</c:v>
                </c:pt>
                <c:pt idx="3169">
                  <c:v>212.0</c:v>
                </c:pt>
                <c:pt idx="3170">
                  <c:v>88.0</c:v>
                </c:pt>
                <c:pt idx="3171">
                  <c:v>207.0</c:v>
                </c:pt>
                <c:pt idx="3172">
                  <c:v>183.0</c:v>
                </c:pt>
                <c:pt idx="3173">
                  <c:v>286.0</c:v>
                </c:pt>
                <c:pt idx="3174">
                  <c:v>263.0</c:v>
                </c:pt>
                <c:pt idx="3175">
                  <c:v>182.0</c:v>
                </c:pt>
                <c:pt idx="3176">
                  <c:v>161.0</c:v>
                </c:pt>
                <c:pt idx="3177">
                  <c:v>254.0</c:v>
                </c:pt>
                <c:pt idx="3178">
                  <c:v>212.0</c:v>
                </c:pt>
                <c:pt idx="3179">
                  <c:v>267.0</c:v>
                </c:pt>
                <c:pt idx="3180">
                  <c:v>244.0</c:v>
                </c:pt>
                <c:pt idx="3181">
                  <c:v>112.0</c:v>
                </c:pt>
                <c:pt idx="3182">
                  <c:v>399.0</c:v>
                </c:pt>
                <c:pt idx="3183">
                  <c:v>174.0</c:v>
                </c:pt>
                <c:pt idx="3184">
                  <c:v>236.0</c:v>
                </c:pt>
                <c:pt idx="3185">
                  <c:v>329.0</c:v>
                </c:pt>
                <c:pt idx="3186">
                  <c:v>147.0</c:v>
                </c:pt>
                <c:pt idx="3187">
                  <c:v>140.0</c:v>
                </c:pt>
                <c:pt idx="3188">
                  <c:v>254.0</c:v>
                </c:pt>
                <c:pt idx="3189">
                  <c:v>161.0</c:v>
                </c:pt>
                <c:pt idx="3190">
                  <c:v>311.0</c:v>
                </c:pt>
                <c:pt idx="3191">
                  <c:v>227.0</c:v>
                </c:pt>
                <c:pt idx="3192">
                  <c:v>222.0</c:v>
                </c:pt>
                <c:pt idx="3193">
                  <c:v>230.0</c:v>
                </c:pt>
                <c:pt idx="3194">
                  <c:v>308.0</c:v>
                </c:pt>
                <c:pt idx="3195">
                  <c:v>260.0</c:v>
                </c:pt>
                <c:pt idx="3196">
                  <c:v>296.0</c:v>
                </c:pt>
                <c:pt idx="3197">
                  <c:v>168.0</c:v>
                </c:pt>
                <c:pt idx="3198">
                  <c:v>302.0</c:v>
                </c:pt>
                <c:pt idx="3199">
                  <c:v>326.0</c:v>
                </c:pt>
                <c:pt idx="3200">
                  <c:v>196.0</c:v>
                </c:pt>
                <c:pt idx="3201">
                  <c:v>405.0</c:v>
                </c:pt>
                <c:pt idx="3202">
                  <c:v>165.0</c:v>
                </c:pt>
                <c:pt idx="3203">
                  <c:v>261.0</c:v>
                </c:pt>
                <c:pt idx="3204">
                  <c:v>232.0</c:v>
                </c:pt>
                <c:pt idx="3205">
                  <c:v>236.0</c:v>
                </c:pt>
                <c:pt idx="3206">
                  <c:v>176.0</c:v>
                </c:pt>
                <c:pt idx="3207">
                  <c:v>249.0</c:v>
                </c:pt>
                <c:pt idx="3208">
                  <c:v>230.0</c:v>
                </c:pt>
                <c:pt idx="3209">
                  <c:v>226.0</c:v>
                </c:pt>
                <c:pt idx="3210">
                  <c:v>228.0</c:v>
                </c:pt>
                <c:pt idx="3211">
                  <c:v>291.0</c:v>
                </c:pt>
                <c:pt idx="3212">
                  <c:v>344.0</c:v>
                </c:pt>
                <c:pt idx="3213">
                  <c:v>298.0</c:v>
                </c:pt>
                <c:pt idx="3214">
                  <c:v>394.0</c:v>
                </c:pt>
                <c:pt idx="3215">
                  <c:v>222.0</c:v>
                </c:pt>
                <c:pt idx="3216">
                  <c:v>221.0</c:v>
                </c:pt>
                <c:pt idx="3217">
                  <c:v>302.0</c:v>
                </c:pt>
                <c:pt idx="3218">
                  <c:v>298.0</c:v>
                </c:pt>
                <c:pt idx="3219">
                  <c:v>277.0</c:v>
                </c:pt>
                <c:pt idx="3220">
                  <c:v>254.0</c:v>
                </c:pt>
                <c:pt idx="3221">
                  <c:v>306.0</c:v>
                </c:pt>
                <c:pt idx="3222">
                  <c:v>297.0</c:v>
                </c:pt>
                <c:pt idx="3223">
                  <c:v>261.0</c:v>
                </c:pt>
                <c:pt idx="3224">
                  <c:v>318.0</c:v>
                </c:pt>
                <c:pt idx="3225">
                  <c:v>325.0</c:v>
                </c:pt>
                <c:pt idx="3226">
                  <c:v>272.0</c:v>
                </c:pt>
                <c:pt idx="3227">
                  <c:v>206.0</c:v>
                </c:pt>
                <c:pt idx="3228">
                  <c:v>313.0</c:v>
                </c:pt>
                <c:pt idx="3229">
                  <c:v>124.0</c:v>
                </c:pt>
                <c:pt idx="3230">
                  <c:v>240.0</c:v>
                </c:pt>
                <c:pt idx="3231">
                  <c:v>40.0</c:v>
                </c:pt>
                <c:pt idx="3232">
                  <c:v>450.0</c:v>
                </c:pt>
                <c:pt idx="3233">
                  <c:v>217.0</c:v>
                </c:pt>
                <c:pt idx="3234">
                  <c:v>100.0</c:v>
                </c:pt>
                <c:pt idx="3235">
                  <c:v>198.0</c:v>
                </c:pt>
                <c:pt idx="3236">
                  <c:v>29.0</c:v>
                </c:pt>
                <c:pt idx="3237">
                  <c:v>85.0</c:v>
                </c:pt>
                <c:pt idx="3238">
                  <c:v>272.0</c:v>
                </c:pt>
                <c:pt idx="3239">
                  <c:v>239.0</c:v>
                </c:pt>
                <c:pt idx="3240">
                  <c:v>304.0</c:v>
                </c:pt>
                <c:pt idx="3241">
                  <c:v>193.0</c:v>
                </c:pt>
                <c:pt idx="3242">
                  <c:v>191.0</c:v>
                </c:pt>
                <c:pt idx="3243">
                  <c:v>322.0</c:v>
                </c:pt>
                <c:pt idx="3244">
                  <c:v>395.0</c:v>
                </c:pt>
                <c:pt idx="3245">
                  <c:v>304.0</c:v>
                </c:pt>
                <c:pt idx="3246">
                  <c:v>227.0</c:v>
                </c:pt>
                <c:pt idx="3247">
                  <c:v>211.0</c:v>
                </c:pt>
                <c:pt idx="3248">
                  <c:v>296.0</c:v>
                </c:pt>
                <c:pt idx="3249">
                  <c:v>399.0</c:v>
                </c:pt>
                <c:pt idx="3250">
                  <c:v>269.0</c:v>
                </c:pt>
                <c:pt idx="3251">
                  <c:v>270.0</c:v>
                </c:pt>
                <c:pt idx="3252">
                  <c:v>261.0</c:v>
                </c:pt>
                <c:pt idx="3253">
                  <c:v>314.0</c:v>
                </c:pt>
                <c:pt idx="3254">
                  <c:v>282.0</c:v>
                </c:pt>
                <c:pt idx="3255">
                  <c:v>375.0</c:v>
                </c:pt>
                <c:pt idx="3256">
                  <c:v>146.0</c:v>
                </c:pt>
                <c:pt idx="3257">
                  <c:v>269.0</c:v>
                </c:pt>
                <c:pt idx="3258">
                  <c:v>244.0</c:v>
                </c:pt>
                <c:pt idx="3259">
                  <c:v>172.0</c:v>
                </c:pt>
                <c:pt idx="3260">
                  <c:v>232.0</c:v>
                </c:pt>
                <c:pt idx="3261">
                  <c:v>382.0</c:v>
                </c:pt>
                <c:pt idx="3262">
                  <c:v>253.0</c:v>
                </c:pt>
                <c:pt idx="3263">
                  <c:v>189.0</c:v>
                </c:pt>
                <c:pt idx="3264">
                  <c:v>229.0</c:v>
                </c:pt>
                <c:pt idx="3265">
                  <c:v>29.0</c:v>
                </c:pt>
                <c:pt idx="3266">
                  <c:v>269.0</c:v>
                </c:pt>
                <c:pt idx="3267">
                  <c:v>261.0</c:v>
                </c:pt>
                <c:pt idx="3268">
                  <c:v>221.0</c:v>
                </c:pt>
                <c:pt idx="3269">
                  <c:v>231.0</c:v>
                </c:pt>
                <c:pt idx="3270">
                  <c:v>343.0</c:v>
                </c:pt>
                <c:pt idx="3271">
                  <c:v>186.0</c:v>
                </c:pt>
                <c:pt idx="3272">
                  <c:v>286.0</c:v>
                </c:pt>
                <c:pt idx="3273">
                  <c:v>296.0</c:v>
                </c:pt>
                <c:pt idx="3274">
                  <c:v>142.0</c:v>
                </c:pt>
                <c:pt idx="3275">
                  <c:v>310.0</c:v>
                </c:pt>
                <c:pt idx="3276">
                  <c:v>224.0</c:v>
                </c:pt>
                <c:pt idx="3277">
                  <c:v>326.0</c:v>
                </c:pt>
                <c:pt idx="3278">
                  <c:v>386.0</c:v>
                </c:pt>
                <c:pt idx="3279">
                  <c:v>192.0</c:v>
                </c:pt>
                <c:pt idx="3280">
                  <c:v>189.0</c:v>
                </c:pt>
                <c:pt idx="3281">
                  <c:v>218.0</c:v>
                </c:pt>
                <c:pt idx="3282">
                  <c:v>207.0</c:v>
                </c:pt>
                <c:pt idx="3283">
                  <c:v>275.0</c:v>
                </c:pt>
                <c:pt idx="3284">
                  <c:v>342.0</c:v>
                </c:pt>
                <c:pt idx="3285">
                  <c:v>202.0</c:v>
                </c:pt>
                <c:pt idx="3286">
                  <c:v>274.0</c:v>
                </c:pt>
                <c:pt idx="3287">
                  <c:v>343.0</c:v>
                </c:pt>
                <c:pt idx="3288">
                  <c:v>366.0</c:v>
                </c:pt>
                <c:pt idx="3289">
                  <c:v>220.0</c:v>
                </c:pt>
                <c:pt idx="3290">
                  <c:v>190.0</c:v>
                </c:pt>
                <c:pt idx="3291">
                  <c:v>136.0</c:v>
                </c:pt>
                <c:pt idx="3292">
                  <c:v>298.0</c:v>
                </c:pt>
                <c:pt idx="3293">
                  <c:v>282.0</c:v>
                </c:pt>
                <c:pt idx="3294">
                  <c:v>302.0</c:v>
                </c:pt>
                <c:pt idx="3295">
                  <c:v>-3.0</c:v>
                </c:pt>
                <c:pt idx="3296">
                  <c:v>173.0</c:v>
                </c:pt>
                <c:pt idx="3297">
                  <c:v>249.0</c:v>
                </c:pt>
                <c:pt idx="3298">
                  <c:v>347.0</c:v>
                </c:pt>
                <c:pt idx="3299">
                  <c:v>212.0</c:v>
                </c:pt>
                <c:pt idx="3300">
                  <c:v>316.0</c:v>
                </c:pt>
                <c:pt idx="3301">
                  <c:v>147.0</c:v>
                </c:pt>
                <c:pt idx="3302">
                  <c:v>231.0</c:v>
                </c:pt>
                <c:pt idx="3303">
                  <c:v>314.0</c:v>
                </c:pt>
                <c:pt idx="3304">
                  <c:v>213.0</c:v>
                </c:pt>
                <c:pt idx="3305">
                  <c:v>262.0</c:v>
                </c:pt>
                <c:pt idx="3306">
                  <c:v>185.0</c:v>
                </c:pt>
                <c:pt idx="3307">
                  <c:v>188.0</c:v>
                </c:pt>
                <c:pt idx="3308">
                  <c:v>194.0</c:v>
                </c:pt>
                <c:pt idx="3309">
                  <c:v>368.0</c:v>
                </c:pt>
                <c:pt idx="3310">
                  <c:v>178.0</c:v>
                </c:pt>
                <c:pt idx="3311">
                  <c:v>347.0</c:v>
                </c:pt>
                <c:pt idx="3312">
                  <c:v>418.0</c:v>
                </c:pt>
                <c:pt idx="3313">
                  <c:v>124.0</c:v>
                </c:pt>
                <c:pt idx="3314">
                  <c:v>312.0</c:v>
                </c:pt>
                <c:pt idx="3315">
                  <c:v>250.0</c:v>
                </c:pt>
                <c:pt idx="3316">
                  <c:v>188.0</c:v>
                </c:pt>
                <c:pt idx="3317">
                  <c:v>309.0</c:v>
                </c:pt>
                <c:pt idx="3318">
                  <c:v>290.0</c:v>
                </c:pt>
                <c:pt idx="3319">
                  <c:v>282.0</c:v>
                </c:pt>
                <c:pt idx="3320">
                  <c:v>222.0</c:v>
                </c:pt>
                <c:pt idx="3321">
                  <c:v>316.0</c:v>
                </c:pt>
                <c:pt idx="3322">
                  <c:v>273.0</c:v>
                </c:pt>
                <c:pt idx="3323">
                  <c:v>451.0</c:v>
                </c:pt>
                <c:pt idx="3324">
                  <c:v>198.0</c:v>
                </c:pt>
                <c:pt idx="3325">
                  <c:v>312.0</c:v>
                </c:pt>
                <c:pt idx="3326">
                  <c:v>124.0</c:v>
                </c:pt>
                <c:pt idx="3327">
                  <c:v>285.0</c:v>
                </c:pt>
                <c:pt idx="3328">
                  <c:v>409.0</c:v>
                </c:pt>
                <c:pt idx="3329">
                  <c:v>213.0</c:v>
                </c:pt>
                <c:pt idx="3330">
                  <c:v>178.0</c:v>
                </c:pt>
                <c:pt idx="3331">
                  <c:v>255.0</c:v>
                </c:pt>
                <c:pt idx="3332">
                  <c:v>207.0</c:v>
                </c:pt>
                <c:pt idx="3333">
                  <c:v>429.0</c:v>
                </c:pt>
                <c:pt idx="3334">
                  <c:v>228.0</c:v>
                </c:pt>
                <c:pt idx="3335">
                  <c:v>277.0</c:v>
                </c:pt>
                <c:pt idx="3336">
                  <c:v>187.0</c:v>
                </c:pt>
                <c:pt idx="3337">
                  <c:v>291.0</c:v>
                </c:pt>
                <c:pt idx="3338">
                  <c:v>184.0</c:v>
                </c:pt>
                <c:pt idx="3339">
                  <c:v>316.0</c:v>
                </c:pt>
                <c:pt idx="3340">
                  <c:v>226.0</c:v>
                </c:pt>
                <c:pt idx="3341">
                  <c:v>337.0</c:v>
                </c:pt>
                <c:pt idx="3342">
                  <c:v>231.0</c:v>
                </c:pt>
                <c:pt idx="3343">
                  <c:v>293.0</c:v>
                </c:pt>
                <c:pt idx="3344">
                  <c:v>291.0</c:v>
                </c:pt>
                <c:pt idx="3345">
                  <c:v>236.0</c:v>
                </c:pt>
                <c:pt idx="3346">
                  <c:v>288.0</c:v>
                </c:pt>
                <c:pt idx="3347">
                  <c:v>296.0</c:v>
                </c:pt>
                <c:pt idx="3348">
                  <c:v>199.0</c:v>
                </c:pt>
                <c:pt idx="3349">
                  <c:v>301.0</c:v>
                </c:pt>
                <c:pt idx="3350">
                  <c:v>268.0</c:v>
                </c:pt>
                <c:pt idx="3351">
                  <c:v>251.0</c:v>
                </c:pt>
                <c:pt idx="3352">
                  <c:v>260.0</c:v>
                </c:pt>
                <c:pt idx="3353">
                  <c:v>306.0</c:v>
                </c:pt>
                <c:pt idx="3354">
                  <c:v>264.0</c:v>
                </c:pt>
                <c:pt idx="3355">
                  <c:v>246.0</c:v>
                </c:pt>
                <c:pt idx="3356">
                  <c:v>161.0</c:v>
                </c:pt>
                <c:pt idx="3357">
                  <c:v>296.0</c:v>
                </c:pt>
                <c:pt idx="3358">
                  <c:v>262.0</c:v>
                </c:pt>
                <c:pt idx="3359">
                  <c:v>104.0</c:v>
                </c:pt>
                <c:pt idx="3360">
                  <c:v>290.0</c:v>
                </c:pt>
                <c:pt idx="3361">
                  <c:v>189.0</c:v>
                </c:pt>
                <c:pt idx="3362">
                  <c:v>292.0</c:v>
                </c:pt>
                <c:pt idx="3363">
                  <c:v>210.0</c:v>
                </c:pt>
                <c:pt idx="3364">
                  <c:v>313.0</c:v>
                </c:pt>
                <c:pt idx="3365">
                  <c:v>266.0</c:v>
                </c:pt>
                <c:pt idx="3366">
                  <c:v>249.0</c:v>
                </c:pt>
                <c:pt idx="3367">
                  <c:v>186.0</c:v>
                </c:pt>
                <c:pt idx="3368">
                  <c:v>296.0</c:v>
                </c:pt>
                <c:pt idx="3369">
                  <c:v>235.0</c:v>
                </c:pt>
                <c:pt idx="3370">
                  <c:v>232.0</c:v>
                </c:pt>
                <c:pt idx="3371">
                  <c:v>98.0</c:v>
                </c:pt>
                <c:pt idx="3372">
                  <c:v>264.0</c:v>
                </c:pt>
                <c:pt idx="3373">
                  <c:v>83.0</c:v>
                </c:pt>
                <c:pt idx="3374">
                  <c:v>241.0</c:v>
                </c:pt>
                <c:pt idx="3375">
                  <c:v>320.0</c:v>
                </c:pt>
                <c:pt idx="3376">
                  <c:v>291.0</c:v>
                </c:pt>
                <c:pt idx="3377">
                  <c:v>232.0</c:v>
                </c:pt>
                <c:pt idx="3378">
                  <c:v>310.0</c:v>
                </c:pt>
                <c:pt idx="3379">
                  <c:v>280.0</c:v>
                </c:pt>
                <c:pt idx="3380">
                  <c:v>266.0</c:v>
                </c:pt>
                <c:pt idx="3381">
                  <c:v>339.0</c:v>
                </c:pt>
                <c:pt idx="3382">
                  <c:v>234.0</c:v>
                </c:pt>
                <c:pt idx="3383">
                  <c:v>291.0</c:v>
                </c:pt>
                <c:pt idx="3384">
                  <c:v>142.0</c:v>
                </c:pt>
                <c:pt idx="3385">
                  <c:v>254.0</c:v>
                </c:pt>
                <c:pt idx="3386">
                  <c:v>270.0</c:v>
                </c:pt>
                <c:pt idx="3387">
                  <c:v>326.0</c:v>
                </c:pt>
                <c:pt idx="3388">
                  <c:v>288.0</c:v>
                </c:pt>
                <c:pt idx="3389">
                  <c:v>166.0</c:v>
                </c:pt>
                <c:pt idx="3390">
                  <c:v>222.0</c:v>
                </c:pt>
                <c:pt idx="3391">
                  <c:v>323.0</c:v>
                </c:pt>
                <c:pt idx="3392">
                  <c:v>147.0</c:v>
                </c:pt>
                <c:pt idx="3393">
                  <c:v>216.0</c:v>
                </c:pt>
                <c:pt idx="3394">
                  <c:v>281.0</c:v>
                </c:pt>
                <c:pt idx="3395">
                  <c:v>226.0</c:v>
                </c:pt>
                <c:pt idx="3396">
                  <c:v>63.0</c:v>
                </c:pt>
                <c:pt idx="3397">
                  <c:v>221.0</c:v>
                </c:pt>
                <c:pt idx="3398">
                  <c:v>225.0</c:v>
                </c:pt>
                <c:pt idx="3399">
                  <c:v>324.0</c:v>
                </c:pt>
                <c:pt idx="3400">
                  <c:v>229.0</c:v>
                </c:pt>
                <c:pt idx="3401">
                  <c:v>231.0</c:v>
                </c:pt>
                <c:pt idx="3402">
                  <c:v>290.0</c:v>
                </c:pt>
                <c:pt idx="3403">
                  <c:v>284.0</c:v>
                </c:pt>
                <c:pt idx="3404">
                  <c:v>153.0</c:v>
                </c:pt>
                <c:pt idx="3405">
                  <c:v>184.0</c:v>
                </c:pt>
                <c:pt idx="3406">
                  <c:v>73.0</c:v>
                </c:pt>
                <c:pt idx="3407">
                  <c:v>314.0</c:v>
                </c:pt>
                <c:pt idx="3408">
                  <c:v>202.0</c:v>
                </c:pt>
                <c:pt idx="3409">
                  <c:v>169.0</c:v>
                </c:pt>
                <c:pt idx="3410">
                  <c:v>296.0</c:v>
                </c:pt>
                <c:pt idx="3411">
                  <c:v>332.0</c:v>
                </c:pt>
                <c:pt idx="3412">
                  <c:v>291.0</c:v>
                </c:pt>
                <c:pt idx="3413">
                  <c:v>314.0</c:v>
                </c:pt>
                <c:pt idx="3414">
                  <c:v>273.0</c:v>
                </c:pt>
                <c:pt idx="3415">
                  <c:v>252.0</c:v>
                </c:pt>
                <c:pt idx="3416">
                  <c:v>297.0</c:v>
                </c:pt>
                <c:pt idx="3417">
                  <c:v>157.0</c:v>
                </c:pt>
                <c:pt idx="3418">
                  <c:v>72.0</c:v>
                </c:pt>
                <c:pt idx="3419">
                  <c:v>260.0</c:v>
                </c:pt>
                <c:pt idx="3420">
                  <c:v>219.0</c:v>
                </c:pt>
                <c:pt idx="3421">
                  <c:v>263.0</c:v>
                </c:pt>
                <c:pt idx="3422">
                  <c:v>286.0</c:v>
                </c:pt>
                <c:pt idx="3423">
                  <c:v>281.0</c:v>
                </c:pt>
                <c:pt idx="3424">
                  <c:v>313.0</c:v>
                </c:pt>
                <c:pt idx="3425">
                  <c:v>376.0</c:v>
                </c:pt>
                <c:pt idx="3426">
                  <c:v>316.0</c:v>
                </c:pt>
                <c:pt idx="3427">
                  <c:v>197.0</c:v>
                </c:pt>
                <c:pt idx="3428">
                  <c:v>217.0</c:v>
                </c:pt>
                <c:pt idx="3429">
                  <c:v>175.0</c:v>
                </c:pt>
                <c:pt idx="3430">
                  <c:v>100.0</c:v>
                </c:pt>
                <c:pt idx="3431">
                  <c:v>257.0</c:v>
                </c:pt>
                <c:pt idx="3432">
                  <c:v>198.0</c:v>
                </c:pt>
                <c:pt idx="3433">
                  <c:v>112.0</c:v>
                </c:pt>
                <c:pt idx="3434">
                  <c:v>368.0</c:v>
                </c:pt>
                <c:pt idx="3435">
                  <c:v>308.0</c:v>
                </c:pt>
                <c:pt idx="3436">
                  <c:v>169.0</c:v>
                </c:pt>
                <c:pt idx="3437">
                  <c:v>313.0</c:v>
                </c:pt>
                <c:pt idx="3438">
                  <c:v>179.0</c:v>
                </c:pt>
                <c:pt idx="3439">
                  <c:v>381.0</c:v>
                </c:pt>
                <c:pt idx="3440">
                  <c:v>232.0</c:v>
                </c:pt>
                <c:pt idx="3441">
                  <c:v>182.0</c:v>
                </c:pt>
                <c:pt idx="3442">
                  <c:v>306.0</c:v>
                </c:pt>
                <c:pt idx="3443">
                  <c:v>354.0</c:v>
                </c:pt>
                <c:pt idx="3444">
                  <c:v>88.0</c:v>
                </c:pt>
                <c:pt idx="3445">
                  <c:v>222.0</c:v>
                </c:pt>
                <c:pt idx="3446">
                  <c:v>217.0</c:v>
                </c:pt>
                <c:pt idx="3447">
                  <c:v>422.0</c:v>
                </c:pt>
                <c:pt idx="3448">
                  <c:v>225.0</c:v>
                </c:pt>
                <c:pt idx="3449">
                  <c:v>221.0</c:v>
                </c:pt>
                <c:pt idx="3450">
                  <c:v>267.0</c:v>
                </c:pt>
                <c:pt idx="3451">
                  <c:v>149.0</c:v>
                </c:pt>
                <c:pt idx="3452">
                  <c:v>193.0</c:v>
                </c:pt>
                <c:pt idx="3453">
                  <c:v>236.0</c:v>
                </c:pt>
                <c:pt idx="3454">
                  <c:v>293.0</c:v>
                </c:pt>
                <c:pt idx="3455">
                  <c:v>183.0</c:v>
                </c:pt>
                <c:pt idx="3456">
                  <c:v>236.0</c:v>
                </c:pt>
                <c:pt idx="3457">
                  <c:v>11.0</c:v>
                </c:pt>
                <c:pt idx="3458">
                  <c:v>247.0</c:v>
                </c:pt>
                <c:pt idx="3459">
                  <c:v>303.0</c:v>
                </c:pt>
                <c:pt idx="3460">
                  <c:v>110.0</c:v>
                </c:pt>
                <c:pt idx="3461">
                  <c:v>382.0</c:v>
                </c:pt>
                <c:pt idx="3462">
                  <c:v>173.0</c:v>
                </c:pt>
                <c:pt idx="3463">
                  <c:v>216.0</c:v>
                </c:pt>
                <c:pt idx="3464">
                  <c:v>188.0</c:v>
                </c:pt>
                <c:pt idx="3465">
                  <c:v>194.0</c:v>
                </c:pt>
                <c:pt idx="3466">
                  <c:v>302.0</c:v>
                </c:pt>
                <c:pt idx="3467">
                  <c:v>309.0</c:v>
                </c:pt>
                <c:pt idx="3468">
                  <c:v>138.0</c:v>
                </c:pt>
                <c:pt idx="3469">
                  <c:v>137.0</c:v>
                </c:pt>
                <c:pt idx="3470">
                  <c:v>249.0</c:v>
                </c:pt>
                <c:pt idx="3471">
                  <c:v>281.0</c:v>
                </c:pt>
                <c:pt idx="3472">
                  <c:v>302.0</c:v>
                </c:pt>
                <c:pt idx="3473">
                  <c:v>228.0</c:v>
                </c:pt>
                <c:pt idx="3474">
                  <c:v>307.0</c:v>
                </c:pt>
                <c:pt idx="3475">
                  <c:v>100.0</c:v>
                </c:pt>
                <c:pt idx="3476">
                  <c:v>190.0</c:v>
                </c:pt>
                <c:pt idx="3477">
                  <c:v>264.0</c:v>
                </c:pt>
                <c:pt idx="3478">
                  <c:v>291.0</c:v>
                </c:pt>
                <c:pt idx="3479">
                  <c:v>187.0</c:v>
                </c:pt>
                <c:pt idx="3480">
                  <c:v>250.0</c:v>
                </c:pt>
                <c:pt idx="3481">
                  <c:v>117.0</c:v>
                </c:pt>
                <c:pt idx="3482">
                  <c:v>197.0</c:v>
                </c:pt>
                <c:pt idx="3483">
                  <c:v>429.0</c:v>
                </c:pt>
                <c:pt idx="3484">
                  <c:v>326.0</c:v>
                </c:pt>
                <c:pt idx="3485">
                  <c:v>32.0</c:v>
                </c:pt>
                <c:pt idx="3486">
                  <c:v>243.0</c:v>
                </c:pt>
                <c:pt idx="3487">
                  <c:v>182.0</c:v>
                </c:pt>
                <c:pt idx="3488">
                  <c:v>333.0</c:v>
                </c:pt>
                <c:pt idx="3489">
                  <c:v>368.0</c:v>
                </c:pt>
                <c:pt idx="3490">
                  <c:v>233.0</c:v>
                </c:pt>
                <c:pt idx="3491">
                  <c:v>125.0</c:v>
                </c:pt>
                <c:pt idx="3492">
                  <c:v>288.0</c:v>
                </c:pt>
                <c:pt idx="3493">
                  <c:v>222.0</c:v>
                </c:pt>
                <c:pt idx="3494">
                  <c:v>390.0</c:v>
                </c:pt>
                <c:pt idx="3495">
                  <c:v>5.0</c:v>
                </c:pt>
                <c:pt idx="3496">
                  <c:v>296.0</c:v>
                </c:pt>
                <c:pt idx="3497">
                  <c:v>128.0</c:v>
                </c:pt>
                <c:pt idx="3498">
                  <c:v>242.0</c:v>
                </c:pt>
                <c:pt idx="3499">
                  <c:v>116.0</c:v>
                </c:pt>
                <c:pt idx="3500">
                  <c:v>183.0</c:v>
                </c:pt>
                <c:pt idx="3501">
                  <c:v>302.0</c:v>
                </c:pt>
                <c:pt idx="3502">
                  <c:v>157.0</c:v>
                </c:pt>
                <c:pt idx="3503">
                  <c:v>203.0</c:v>
                </c:pt>
                <c:pt idx="3504">
                  <c:v>191.0</c:v>
                </c:pt>
                <c:pt idx="3505">
                  <c:v>344.0</c:v>
                </c:pt>
                <c:pt idx="3506">
                  <c:v>243.0</c:v>
                </c:pt>
                <c:pt idx="3507">
                  <c:v>210.0</c:v>
                </c:pt>
                <c:pt idx="3508">
                  <c:v>5.0</c:v>
                </c:pt>
                <c:pt idx="3509">
                  <c:v>298.0</c:v>
                </c:pt>
                <c:pt idx="3510">
                  <c:v>343.0</c:v>
                </c:pt>
                <c:pt idx="3511">
                  <c:v>204.0</c:v>
                </c:pt>
                <c:pt idx="3512">
                  <c:v>92.0</c:v>
                </c:pt>
                <c:pt idx="3513">
                  <c:v>194.0</c:v>
                </c:pt>
                <c:pt idx="3514">
                  <c:v>377.0</c:v>
                </c:pt>
                <c:pt idx="3515">
                  <c:v>241.0</c:v>
                </c:pt>
                <c:pt idx="3516">
                  <c:v>150.0</c:v>
                </c:pt>
                <c:pt idx="3517">
                  <c:v>233.0</c:v>
                </c:pt>
                <c:pt idx="3518">
                  <c:v>265.0</c:v>
                </c:pt>
                <c:pt idx="3519">
                  <c:v>332.0</c:v>
                </c:pt>
                <c:pt idx="3520">
                  <c:v>95.0</c:v>
                </c:pt>
                <c:pt idx="3521">
                  <c:v>155.0</c:v>
                </c:pt>
                <c:pt idx="3522">
                  <c:v>237.0</c:v>
                </c:pt>
                <c:pt idx="3523">
                  <c:v>102.0</c:v>
                </c:pt>
                <c:pt idx="3524">
                  <c:v>261.0</c:v>
                </c:pt>
                <c:pt idx="3525">
                  <c:v>214.0</c:v>
                </c:pt>
                <c:pt idx="3526">
                  <c:v>74.0</c:v>
                </c:pt>
                <c:pt idx="3527">
                  <c:v>135.0</c:v>
                </c:pt>
                <c:pt idx="3528">
                  <c:v>196.0</c:v>
                </c:pt>
                <c:pt idx="3529">
                  <c:v>246.0</c:v>
                </c:pt>
                <c:pt idx="3530">
                  <c:v>315.0</c:v>
                </c:pt>
                <c:pt idx="3531">
                  <c:v>197.0</c:v>
                </c:pt>
                <c:pt idx="3532">
                  <c:v>302.0</c:v>
                </c:pt>
                <c:pt idx="3533">
                  <c:v>70.0</c:v>
                </c:pt>
                <c:pt idx="3534">
                  <c:v>69.0</c:v>
                </c:pt>
                <c:pt idx="3535">
                  <c:v>227.0</c:v>
                </c:pt>
                <c:pt idx="3536">
                  <c:v>94.0</c:v>
                </c:pt>
                <c:pt idx="3537">
                  <c:v>308.0</c:v>
                </c:pt>
                <c:pt idx="3538">
                  <c:v>286.0</c:v>
                </c:pt>
                <c:pt idx="3539">
                  <c:v>151.0</c:v>
                </c:pt>
                <c:pt idx="3540">
                  <c:v>263.0</c:v>
                </c:pt>
                <c:pt idx="3541">
                  <c:v>135.0</c:v>
                </c:pt>
                <c:pt idx="3542">
                  <c:v>167.0</c:v>
                </c:pt>
                <c:pt idx="3543">
                  <c:v>28.0</c:v>
                </c:pt>
                <c:pt idx="3544">
                  <c:v>183.0</c:v>
                </c:pt>
                <c:pt idx="3545">
                  <c:v>359.0</c:v>
                </c:pt>
                <c:pt idx="3546">
                  <c:v>128.0</c:v>
                </c:pt>
                <c:pt idx="3547">
                  <c:v>251.0</c:v>
                </c:pt>
                <c:pt idx="3548">
                  <c:v>268.0</c:v>
                </c:pt>
                <c:pt idx="3549">
                  <c:v>231.0</c:v>
                </c:pt>
                <c:pt idx="3550">
                  <c:v>264.0</c:v>
                </c:pt>
                <c:pt idx="3551">
                  <c:v>333.0</c:v>
                </c:pt>
                <c:pt idx="3552">
                  <c:v>375.0</c:v>
                </c:pt>
                <c:pt idx="3553">
                  <c:v>134.0</c:v>
                </c:pt>
                <c:pt idx="3554">
                  <c:v>264.0</c:v>
                </c:pt>
                <c:pt idx="3555">
                  <c:v>380.0</c:v>
                </c:pt>
                <c:pt idx="3556">
                  <c:v>253.0</c:v>
                </c:pt>
                <c:pt idx="3557">
                  <c:v>287.0</c:v>
                </c:pt>
                <c:pt idx="3558">
                  <c:v>272.0</c:v>
                </c:pt>
                <c:pt idx="3559">
                  <c:v>193.0</c:v>
                </c:pt>
                <c:pt idx="3560">
                  <c:v>76.0</c:v>
                </c:pt>
                <c:pt idx="3561">
                  <c:v>215.0</c:v>
                </c:pt>
                <c:pt idx="3562">
                  <c:v>278.0</c:v>
                </c:pt>
                <c:pt idx="3563">
                  <c:v>310.0</c:v>
                </c:pt>
                <c:pt idx="3564">
                  <c:v>266.0</c:v>
                </c:pt>
                <c:pt idx="3565">
                  <c:v>298.0</c:v>
                </c:pt>
                <c:pt idx="3566">
                  <c:v>299.0</c:v>
                </c:pt>
                <c:pt idx="3567">
                  <c:v>213.0</c:v>
                </c:pt>
                <c:pt idx="3568">
                  <c:v>185.0</c:v>
                </c:pt>
                <c:pt idx="3569">
                  <c:v>234.0</c:v>
                </c:pt>
                <c:pt idx="3570">
                  <c:v>71.0</c:v>
                </c:pt>
                <c:pt idx="3571">
                  <c:v>281.0</c:v>
                </c:pt>
                <c:pt idx="3572">
                  <c:v>197.0</c:v>
                </c:pt>
                <c:pt idx="3573">
                  <c:v>81.0</c:v>
                </c:pt>
                <c:pt idx="3574">
                  <c:v>125.0</c:v>
                </c:pt>
                <c:pt idx="3575">
                  <c:v>184.0</c:v>
                </c:pt>
                <c:pt idx="3576">
                  <c:v>318.0</c:v>
                </c:pt>
                <c:pt idx="3577">
                  <c:v>212.0</c:v>
                </c:pt>
                <c:pt idx="3578">
                  <c:v>235.0</c:v>
                </c:pt>
                <c:pt idx="3579">
                  <c:v>433.0</c:v>
                </c:pt>
                <c:pt idx="3580">
                  <c:v>250.0</c:v>
                </c:pt>
                <c:pt idx="3581">
                  <c:v>206.0</c:v>
                </c:pt>
                <c:pt idx="3582">
                  <c:v>332.0</c:v>
                </c:pt>
                <c:pt idx="3583">
                  <c:v>422.0</c:v>
                </c:pt>
                <c:pt idx="3584">
                  <c:v>270.0</c:v>
                </c:pt>
                <c:pt idx="3585">
                  <c:v>249.0</c:v>
                </c:pt>
                <c:pt idx="3586">
                  <c:v>232.0</c:v>
                </c:pt>
                <c:pt idx="3587">
                  <c:v>328.0</c:v>
                </c:pt>
                <c:pt idx="3588">
                  <c:v>219.0</c:v>
                </c:pt>
                <c:pt idx="3589">
                  <c:v>353.0</c:v>
                </c:pt>
                <c:pt idx="3590">
                  <c:v>141.0</c:v>
                </c:pt>
                <c:pt idx="3591">
                  <c:v>52.0</c:v>
                </c:pt>
                <c:pt idx="3592">
                  <c:v>243.0</c:v>
                </c:pt>
                <c:pt idx="3593">
                  <c:v>208.0</c:v>
                </c:pt>
                <c:pt idx="3594">
                  <c:v>211.0</c:v>
                </c:pt>
                <c:pt idx="3595">
                  <c:v>264.0</c:v>
                </c:pt>
                <c:pt idx="3596">
                  <c:v>37.0</c:v>
                </c:pt>
                <c:pt idx="3597">
                  <c:v>217.0</c:v>
                </c:pt>
                <c:pt idx="3598">
                  <c:v>288.0</c:v>
                </c:pt>
                <c:pt idx="3599">
                  <c:v>310.0</c:v>
                </c:pt>
                <c:pt idx="3600">
                  <c:v>164.0</c:v>
                </c:pt>
                <c:pt idx="3601">
                  <c:v>97.0</c:v>
                </c:pt>
                <c:pt idx="3602">
                  <c:v>169.0</c:v>
                </c:pt>
                <c:pt idx="3603">
                  <c:v>243.0</c:v>
                </c:pt>
                <c:pt idx="3604">
                  <c:v>57.0</c:v>
                </c:pt>
                <c:pt idx="3605">
                  <c:v>224.0</c:v>
                </c:pt>
                <c:pt idx="3606">
                  <c:v>233.0</c:v>
                </c:pt>
                <c:pt idx="3607">
                  <c:v>199.0</c:v>
                </c:pt>
                <c:pt idx="3608">
                  <c:v>115.0</c:v>
                </c:pt>
                <c:pt idx="3609">
                  <c:v>233.0</c:v>
                </c:pt>
                <c:pt idx="3610">
                  <c:v>272.0</c:v>
                </c:pt>
                <c:pt idx="3611">
                  <c:v>2.0</c:v>
                </c:pt>
                <c:pt idx="3612">
                  <c:v>56.0</c:v>
                </c:pt>
                <c:pt idx="3613">
                  <c:v>343.0</c:v>
                </c:pt>
                <c:pt idx="3614">
                  <c:v>76.0</c:v>
                </c:pt>
                <c:pt idx="3615">
                  <c:v>132.0</c:v>
                </c:pt>
                <c:pt idx="3616">
                  <c:v>77.0</c:v>
                </c:pt>
                <c:pt idx="3617">
                  <c:v>183.0</c:v>
                </c:pt>
                <c:pt idx="3618">
                  <c:v>172.0</c:v>
                </c:pt>
                <c:pt idx="3619">
                  <c:v>204.0</c:v>
                </c:pt>
                <c:pt idx="3620">
                  <c:v>176.0</c:v>
                </c:pt>
                <c:pt idx="3621">
                  <c:v>200.0</c:v>
                </c:pt>
                <c:pt idx="3622">
                  <c:v>337.0</c:v>
                </c:pt>
                <c:pt idx="3623">
                  <c:v>170.0</c:v>
                </c:pt>
                <c:pt idx="3624">
                  <c:v>229.0</c:v>
                </c:pt>
                <c:pt idx="3625">
                  <c:v>224.0</c:v>
                </c:pt>
                <c:pt idx="3626">
                  <c:v>367.0</c:v>
                </c:pt>
                <c:pt idx="3627">
                  <c:v>362.0</c:v>
                </c:pt>
                <c:pt idx="3628">
                  <c:v>220.0</c:v>
                </c:pt>
                <c:pt idx="3629">
                  <c:v>239.0</c:v>
                </c:pt>
                <c:pt idx="3630">
                  <c:v>48.0</c:v>
                </c:pt>
                <c:pt idx="3631">
                  <c:v>329.0</c:v>
                </c:pt>
                <c:pt idx="3632">
                  <c:v>8.0</c:v>
                </c:pt>
                <c:pt idx="3633">
                  <c:v>138.0</c:v>
                </c:pt>
                <c:pt idx="3634">
                  <c:v>72.0</c:v>
                </c:pt>
                <c:pt idx="3635">
                  <c:v>236.0</c:v>
                </c:pt>
                <c:pt idx="3636">
                  <c:v>290.0</c:v>
                </c:pt>
                <c:pt idx="3637">
                  <c:v>251.0</c:v>
                </c:pt>
                <c:pt idx="3638">
                  <c:v>0.0</c:v>
                </c:pt>
                <c:pt idx="3639">
                  <c:v>296.0</c:v>
                </c:pt>
                <c:pt idx="3640">
                  <c:v>200.0</c:v>
                </c:pt>
                <c:pt idx="3641">
                  <c:v>138.0</c:v>
                </c:pt>
                <c:pt idx="3642">
                  <c:v>200.0</c:v>
                </c:pt>
                <c:pt idx="3643">
                  <c:v>116.0</c:v>
                </c:pt>
                <c:pt idx="3644">
                  <c:v>108.0</c:v>
                </c:pt>
                <c:pt idx="3645">
                  <c:v>169.0</c:v>
                </c:pt>
                <c:pt idx="3646">
                  <c:v>166.0</c:v>
                </c:pt>
                <c:pt idx="3647">
                  <c:v>363.0</c:v>
                </c:pt>
                <c:pt idx="3648">
                  <c:v>349.0</c:v>
                </c:pt>
                <c:pt idx="3649">
                  <c:v>222.0</c:v>
                </c:pt>
                <c:pt idx="3650">
                  <c:v>211.0</c:v>
                </c:pt>
                <c:pt idx="3651">
                  <c:v>189.0</c:v>
                </c:pt>
                <c:pt idx="3652">
                  <c:v>251.0</c:v>
                </c:pt>
                <c:pt idx="3653">
                  <c:v>104.0</c:v>
                </c:pt>
                <c:pt idx="3654">
                  <c:v>164.0</c:v>
                </c:pt>
                <c:pt idx="3655">
                  <c:v>171.0</c:v>
                </c:pt>
                <c:pt idx="3656">
                  <c:v>231.0</c:v>
                </c:pt>
                <c:pt idx="3657">
                  <c:v>357.0</c:v>
                </c:pt>
                <c:pt idx="3658">
                  <c:v>76.0</c:v>
                </c:pt>
                <c:pt idx="3659">
                  <c:v>335.0</c:v>
                </c:pt>
                <c:pt idx="3660">
                  <c:v>68.0</c:v>
                </c:pt>
                <c:pt idx="3661">
                  <c:v>204.0</c:v>
                </c:pt>
                <c:pt idx="3662">
                  <c:v>194.0</c:v>
                </c:pt>
                <c:pt idx="3663">
                  <c:v>304.0</c:v>
                </c:pt>
                <c:pt idx="3664">
                  <c:v>336.0</c:v>
                </c:pt>
                <c:pt idx="3665">
                  <c:v>228.0</c:v>
                </c:pt>
                <c:pt idx="3666">
                  <c:v>182.0</c:v>
                </c:pt>
                <c:pt idx="3667">
                  <c:v>282.0</c:v>
                </c:pt>
                <c:pt idx="3668">
                  <c:v>90.0</c:v>
                </c:pt>
                <c:pt idx="3669">
                  <c:v>147.0</c:v>
                </c:pt>
                <c:pt idx="3670">
                  <c:v>231.0</c:v>
                </c:pt>
                <c:pt idx="3671">
                  <c:v>213.0</c:v>
                </c:pt>
                <c:pt idx="3672">
                  <c:v>263.0</c:v>
                </c:pt>
                <c:pt idx="3673">
                  <c:v>76.0</c:v>
                </c:pt>
                <c:pt idx="3674">
                  <c:v>95.0</c:v>
                </c:pt>
                <c:pt idx="3675">
                  <c:v>320.0</c:v>
                </c:pt>
                <c:pt idx="3676">
                  <c:v>227.0</c:v>
                </c:pt>
                <c:pt idx="3677">
                  <c:v>301.0</c:v>
                </c:pt>
                <c:pt idx="3678">
                  <c:v>93.0</c:v>
                </c:pt>
                <c:pt idx="3679">
                  <c:v>364.0</c:v>
                </c:pt>
                <c:pt idx="3680">
                  <c:v>85.0</c:v>
                </c:pt>
                <c:pt idx="3681">
                  <c:v>119.0</c:v>
                </c:pt>
                <c:pt idx="3682">
                  <c:v>124.0</c:v>
                </c:pt>
                <c:pt idx="3683">
                  <c:v>96.0</c:v>
                </c:pt>
                <c:pt idx="3684">
                  <c:v>24.0</c:v>
                </c:pt>
                <c:pt idx="3685">
                  <c:v>279.0</c:v>
                </c:pt>
                <c:pt idx="3686">
                  <c:v>358.0</c:v>
                </c:pt>
                <c:pt idx="3687">
                  <c:v>237.0</c:v>
                </c:pt>
                <c:pt idx="3688">
                  <c:v>120.0</c:v>
                </c:pt>
                <c:pt idx="3689">
                  <c:v>92.0</c:v>
                </c:pt>
                <c:pt idx="3690">
                  <c:v>366.0</c:v>
                </c:pt>
                <c:pt idx="3691">
                  <c:v>226.0</c:v>
                </c:pt>
                <c:pt idx="3692">
                  <c:v>342.0</c:v>
                </c:pt>
                <c:pt idx="3693">
                  <c:v>335.0</c:v>
                </c:pt>
                <c:pt idx="3694">
                  <c:v>189.0</c:v>
                </c:pt>
                <c:pt idx="3695">
                  <c:v>221.0</c:v>
                </c:pt>
                <c:pt idx="3696">
                  <c:v>246.0</c:v>
                </c:pt>
                <c:pt idx="3697">
                  <c:v>-64.0</c:v>
                </c:pt>
                <c:pt idx="3698">
                  <c:v>170.0</c:v>
                </c:pt>
                <c:pt idx="3699">
                  <c:v>79.0</c:v>
                </c:pt>
                <c:pt idx="3700">
                  <c:v>202.0</c:v>
                </c:pt>
                <c:pt idx="3701">
                  <c:v>143.0</c:v>
                </c:pt>
                <c:pt idx="3702">
                  <c:v>146.0</c:v>
                </c:pt>
                <c:pt idx="3703">
                  <c:v>223.0</c:v>
                </c:pt>
                <c:pt idx="3704">
                  <c:v>319.0</c:v>
                </c:pt>
                <c:pt idx="3705">
                  <c:v>204.0</c:v>
                </c:pt>
                <c:pt idx="3706">
                  <c:v>348.0</c:v>
                </c:pt>
                <c:pt idx="3707">
                  <c:v>55.0</c:v>
                </c:pt>
                <c:pt idx="3708">
                  <c:v>11.0</c:v>
                </c:pt>
                <c:pt idx="3709">
                  <c:v>364.0</c:v>
                </c:pt>
                <c:pt idx="3710">
                  <c:v>104.0</c:v>
                </c:pt>
                <c:pt idx="3711">
                  <c:v>186.0</c:v>
                </c:pt>
                <c:pt idx="3712">
                  <c:v>238.0</c:v>
                </c:pt>
                <c:pt idx="3713">
                  <c:v>255.0</c:v>
                </c:pt>
                <c:pt idx="3714">
                  <c:v>166.0</c:v>
                </c:pt>
                <c:pt idx="3715">
                  <c:v>266.0</c:v>
                </c:pt>
                <c:pt idx="3716">
                  <c:v>55.0</c:v>
                </c:pt>
                <c:pt idx="3717">
                  <c:v>42.0</c:v>
                </c:pt>
                <c:pt idx="3718">
                  <c:v>235.0</c:v>
                </c:pt>
                <c:pt idx="3719">
                  <c:v>152.0</c:v>
                </c:pt>
                <c:pt idx="3720">
                  <c:v>46.0</c:v>
                </c:pt>
                <c:pt idx="3721">
                  <c:v>326.0</c:v>
                </c:pt>
                <c:pt idx="3722">
                  <c:v>141.0</c:v>
                </c:pt>
                <c:pt idx="3723">
                  <c:v>281.0</c:v>
                </c:pt>
                <c:pt idx="3724">
                  <c:v>214.0</c:v>
                </c:pt>
                <c:pt idx="3725">
                  <c:v>214.0</c:v>
                </c:pt>
                <c:pt idx="3726">
                  <c:v>116.0</c:v>
                </c:pt>
                <c:pt idx="3727">
                  <c:v>218.0</c:v>
                </c:pt>
                <c:pt idx="3728">
                  <c:v>-30.0</c:v>
                </c:pt>
                <c:pt idx="3729">
                  <c:v>118.0</c:v>
                </c:pt>
                <c:pt idx="3730">
                  <c:v>167.0</c:v>
                </c:pt>
                <c:pt idx="3731">
                  <c:v>236.0</c:v>
                </c:pt>
                <c:pt idx="3732">
                  <c:v>259.0</c:v>
                </c:pt>
                <c:pt idx="3733">
                  <c:v>306.0</c:v>
                </c:pt>
                <c:pt idx="3734">
                  <c:v>371.0</c:v>
                </c:pt>
                <c:pt idx="3735">
                  <c:v>-23.0</c:v>
                </c:pt>
                <c:pt idx="3736">
                  <c:v>159.0</c:v>
                </c:pt>
                <c:pt idx="3737">
                  <c:v>138.0</c:v>
                </c:pt>
                <c:pt idx="3738">
                  <c:v>235.0</c:v>
                </c:pt>
                <c:pt idx="3739">
                  <c:v>143.0</c:v>
                </c:pt>
                <c:pt idx="3740">
                  <c:v>74.0</c:v>
                </c:pt>
                <c:pt idx="3741">
                  <c:v>249.0</c:v>
                </c:pt>
                <c:pt idx="3742">
                  <c:v>267.0</c:v>
                </c:pt>
                <c:pt idx="3743">
                  <c:v>157.0</c:v>
                </c:pt>
                <c:pt idx="3744">
                  <c:v>280.0</c:v>
                </c:pt>
                <c:pt idx="3745">
                  <c:v>375.0</c:v>
                </c:pt>
                <c:pt idx="3746">
                  <c:v>223.0</c:v>
                </c:pt>
                <c:pt idx="3747">
                  <c:v>101.0</c:v>
                </c:pt>
                <c:pt idx="3748">
                  <c:v>223.0</c:v>
                </c:pt>
                <c:pt idx="3749">
                  <c:v>215.0</c:v>
                </c:pt>
                <c:pt idx="3750">
                  <c:v>145.0</c:v>
                </c:pt>
                <c:pt idx="3751">
                  <c:v>380.0</c:v>
                </c:pt>
                <c:pt idx="3752">
                  <c:v>132.0</c:v>
                </c:pt>
                <c:pt idx="3753">
                  <c:v>206.0</c:v>
                </c:pt>
                <c:pt idx="3754">
                  <c:v>343.0</c:v>
                </c:pt>
                <c:pt idx="3755">
                  <c:v>16.0</c:v>
                </c:pt>
                <c:pt idx="3756">
                  <c:v>103.0</c:v>
                </c:pt>
                <c:pt idx="3757">
                  <c:v>119.0</c:v>
                </c:pt>
                <c:pt idx="3758">
                  <c:v>249.0</c:v>
                </c:pt>
                <c:pt idx="3759">
                  <c:v>275.0</c:v>
                </c:pt>
                <c:pt idx="3760">
                  <c:v>251.0</c:v>
                </c:pt>
                <c:pt idx="3761">
                  <c:v>207.0</c:v>
                </c:pt>
                <c:pt idx="3762">
                  <c:v>199.0</c:v>
                </c:pt>
                <c:pt idx="3763">
                  <c:v>167.0</c:v>
                </c:pt>
                <c:pt idx="3764">
                  <c:v>233.0</c:v>
                </c:pt>
                <c:pt idx="3765">
                  <c:v>199.0</c:v>
                </c:pt>
                <c:pt idx="3766">
                  <c:v>225.0</c:v>
                </c:pt>
                <c:pt idx="3767">
                  <c:v>326.0</c:v>
                </c:pt>
                <c:pt idx="3768">
                  <c:v>262.0</c:v>
                </c:pt>
                <c:pt idx="3769">
                  <c:v>194.0</c:v>
                </c:pt>
                <c:pt idx="3770">
                  <c:v>34.0</c:v>
                </c:pt>
                <c:pt idx="3771">
                  <c:v>291.0</c:v>
                </c:pt>
                <c:pt idx="3772">
                  <c:v>298.0</c:v>
                </c:pt>
                <c:pt idx="3773">
                  <c:v>203.0</c:v>
                </c:pt>
                <c:pt idx="3774">
                  <c:v>347.0</c:v>
                </c:pt>
                <c:pt idx="3775">
                  <c:v>43.0</c:v>
                </c:pt>
                <c:pt idx="3776">
                  <c:v>249.0</c:v>
                </c:pt>
                <c:pt idx="3777">
                  <c:v>349.0</c:v>
                </c:pt>
                <c:pt idx="3778">
                  <c:v>223.0</c:v>
                </c:pt>
                <c:pt idx="3779">
                  <c:v>225.0</c:v>
                </c:pt>
                <c:pt idx="3780">
                  <c:v>190.0</c:v>
                </c:pt>
                <c:pt idx="3781">
                  <c:v>268.0</c:v>
                </c:pt>
                <c:pt idx="3782">
                  <c:v>70.0</c:v>
                </c:pt>
                <c:pt idx="3783">
                  <c:v>106.0</c:v>
                </c:pt>
                <c:pt idx="3784">
                  <c:v>244.0</c:v>
                </c:pt>
                <c:pt idx="3785">
                  <c:v>204.0</c:v>
                </c:pt>
                <c:pt idx="3786">
                  <c:v>226.0</c:v>
                </c:pt>
                <c:pt idx="3787">
                  <c:v>110.0</c:v>
                </c:pt>
                <c:pt idx="3788">
                  <c:v>152.0</c:v>
                </c:pt>
                <c:pt idx="3789">
                  <c:v>92.0</c:v>
                </c:pt>
                <c:pt idx="3790">
                  <c:v>72.0</c:v>
                </c:pt>
                <c:pt idx="3791">
                  <c:v>196.0</c:v>
                </c:pt>
                <c:pt idx="3792">
                  <c:v>140.0</c:v>
                </c:pt>
                <c:pt idx="3793">
                  <c:v>60.0</c:v>
                </c:pt>
                <c:pt idx="3794">
                  <c:v>102.0</c:v>
                </c:pt>
                <c:pt idx="3795">
                  <c:v>293.0</c:v>
                </c:pt>
                <c:pt idx="3796">
                  <c:v>285.0</c:v>
                </c:pt>
                <c:pt idx="3797">
                  <c:v>165.0</c:v>
                </c:pt>
                <c:pt idx="3798">
                  <c:v>196.0</c:v>
                </c:pt>
                <c:pt idx="3799">
                  <c:v>28.0</c:v>
                </c:pt>
                <c:pt idx="3800">
                  <c:v>305.0</c:v>
                </c:pt>
                <c:pt idx="3801">
                  <c:v>222.0</c:v>
                </c:pt>
                <c:pt idx="3802">
                  <c:v>204.0</c:v>
                </c:pt>
                <c:pt idx="3803">
                  <c:v>163.0</c:v>
                </c:pt>
                <c:pt idx="3804">
                  <c:v>125.0</c:v>
                </c:pt>
                <c:pt idx="3805">
                  <c:v>103.0</c:v>
                </c:pt>
                <c:pt idx="3806">
                  <c:v>185.0</c:v>
                </c:pt>
                <c:pt idx="3807">
                  <c:v>243.0</c:v>
                </c:pt>
                <c:pt idx="3808">
                  <c:v>324.0</c:v>
                </c:pt>
                <c:pt idx="3809">
                  <c:v>184.0</c:v>
                </c:pt>
                <c:pt idx="3810">
                  <c:v>325.0</c:v>
                </c:pt>
                <c:pt idx="3811">
                  <c:v>187.0</c:v>
                </c:pt>
                <c:pt idx="3812">
                  <c:v>166.0</c:v>
                </c:pt>
                <c:pt idx="3813">
                  <c:v>243.0</c:v>
                </c:pt>
                <c:pt idx="3814">
                  <c:v>88.0</c:v>
                </c:pt>
                <c:pt idx="3815">
                  <c:v>109.0</c:v>
                </c:pt>
                <c:pt idx="3816">
                  <c:v>74.0</c:v>
                </c:pt>
                <c:pt idx="3817">
                  <c:v>135.0</c:v>
                </c:pt>
                <c:pt idx="3818">
                  <c:v>71.0</c:v>
                </c:pt>
                <c:pt idx="3819">
                  <c:v>252.0</c:v>
                </c:pt>
                <c:pt idx="3820">
                  <c:v>256.0</c:v>
                </c:pt>
                <c:pt idx="3821">
                  <c:v>182.0</c:v>
                </c:pt>
                <c:pt idx="3822">
                  <c:v>231.0</c:v>
                </c:pt>
                <c:pt idx="3823">
                  <c:v>217.0</c:v>
                </c:pt>
                <c:pt idx="3824">
                  <c:v>251.0</c:v>
                </c:pt>
                <c:pt idx="3825">
                  <c:v>50.0</c:v>
                </c:pt>
                <c:pt idx="3826">
                  <c:v>254.0</c:v>
                </c:pt>
                <c:pt idx="3827">
                  <c:v>-24.0</c:v>
                </c:pt>
                <c:pt idx="3828">
                  <c:v>244.0</c:v>
                </c:pt>
                <c:pt idx="3829">
                  <c:v>115.0</c:v>
                </c:pt>
                <c:pt idx="3830">
                  <c:v>215.0</c:v>
                </c:pt>
                <c:pt idx="3831">
                  <c:v>319.0</c:v>
                </c:pt>
                <c:pt idx="3832">
                  <c:v>1.0</c:v>
                </c:pt>
                <c:pt idx="3833">
                  <c:v>295.0</c:v>
                </c:pt>
                <c:pt idx="3834">
                  <c:v>135.0</c:v>
                </c:pt>
                <c:pt idx="3835">
                  <c:v>323.0</c:v>
                </c:pt>
                <c:pt idx="3836">
                  <c:v>121.0</c:v>
                </c:pt>
                <c:pt idx="3837">
                  <c:v>167.0</c:v>
                </c:pt>
                <c:pt idx="3838">
                  <c:v>193.0</c:v>
                </c:pt>
                <c:pt idx="3839">
                  <c:v>269.0</c:v>
                </c:pt>
                <c:pt idx="3840">
                  <c:v>32.0</c:v>
                </c:pt>
                <c:pt idx="3841">
                  <c:v>169.0</c:v>
                </c:pt>
                <c:pt idx="3842">
                  <c:v>157.0</c:v>
                </c:pt>
                <c:pt idx="3843">
                  <c:v>30.0</c:v>
                </c:pt>
                <c:pt idx="3844">
                  <c:v>250.0</c:v>
                </c:pt>
                <c:pt idx="3845">
                  <c:v>304.0</c:v>
                </c:pt>
                <c:pt idx="3846">
                  <c:v>251.0</c:v>
                </c:pt>
                <c:pt idx="3847">
                  <c:v>153.0</c:v>
                </c:pt>
                <c:pt idx="3848">
                  <c:v>31.0</c:v>
                </c:pt>
                <c:pt idx="3849">
                  <c:v>186.0</c:v>
                </c:pt>
                <c:pt idx="3850">
                  <c:v>259.0</c:v>
                </c:pt>
                <c:pt idx="3851">
                  <c:v>245.0</c:v>
                </c:pt>
                <c:pt idx="3852">
                  <c:v>31.0</c:v>
                </c:pt>
                <c:pt idx="3853">
                  <c:v>237.0</c:v>
                </c:pt>
                <c:pt idx="3854">
                  <c:v>278.0</c:v>
                </c:pt>
                <c:pt idx="3855">
                  <c:v>280.0</c:v>
                </c:pt>
                <c:pt idx="3856">
                  <c:v>226.0</c:v>
                </c:pt>
                <c:pt idx="3857">
                  <c:v>39.0</c:v>
                </c:pt>
                <c:pt idx="3858">
                  <c:v>238.0</c:v>
                </c:pt>
                <c:pt idx="3859">
                  <c:v>254.0</c:v>
                </c:pt>
                <c:pt idx="3860">
                  <c:v>123.0</c:v>
                </c:pt>
                <c:pt idx="3861">
                  <c:v>54.0</c:v>
                </c:pt>
                <c:pt idx="3862">
                  <c:v>292.0</c:v>
                </c:pt>
                <c:pt idx="3863">
                  <c:v>89.0</c:v>
                </c:pt>
                <c:pt idx="3864">
                  <c:v>101.0</c:v>
                </c:pt>
                <c:pt idx="3865">
                  <c:v>291.0</c:v>
                </c:pt>
                <c:pt idx="3866">
                  <c:v>97.0</c:v>
                </c:pt>
                <c:pt idx="3867">
                  <c:v>357.0</c:v>
                </c:pt>
                <c:pt idx="3868">
                  <c:v>242.0</c:v>
                </c:pt>
                <c:pt idx="3869">
                  <c:v>323.0</c:v>
                </c:pt>
                <c:pt idx="3870">
                  <c:v>-64.0</c:v>
                </c:pt>
                <c:pt idx="3871">
                  <c:v>97.0</c:v>
                </c:pt>
                <c:pt idx="3872">
                  <c:v>230.0</c:v>
                </c:pt>
                <c:pt idx="3873">
                  <c:v>259.0</c:v>
                </c:pt>
                <c:pt idx="3874">
                  <c:v>32.0</c:v>
                </c:pt>
                <c:pt idx="3875">
                  <c:v>1.0</c:v>
                </c:pt>
                <c:pt idx="3876">
                  <c:v>104.0</c:v>
                </c:pt>
                <c:pt idx="3877">
                  <c:v>269.0</c:v>
                </c:pt>
                <c:pt idx="3878">
                  <c:v>154.0</c:v>
                </c:pt>
                <c:pt idx="3879">
                  <c:v>75.0</c:v>
                </c:pt>
                <c:pt idx="3880">
                  <c:v>35.0</c:v>
                </c:pt>
                <c:pt idx="3881">
                  <c:v>211.0</c:v>
                </c:pt>
                <c:pt idx="3882">
                  <c:v>258.0</c:v>
                </c:pt>
                <c:pt idx="3883">
                  <c:v>225.0</c:v>
                </c:pt>
                <c:pt idx="3884">
                  <c:v>42.0</c:v>
                </c:pt>
                <c:pt idx="3885">
                  <c:v>143.0</c:v>
                </c:pt>
                <c:pt idx="3886">
                  <c:v>-13.0</c:v>
                </c:pt>
                <c:pt idx="3887">
                  <c:v>183.0</c:v>
                </c:pt>
                <c:pt idx="3888">
                  <c:v>-18.0</c:v>
                </c:pt>
                <c:pt idx="3889">
                  <c:v>232.0</c:v>
                </c:pt>
                <c:pt idx="3890">
                  <c:v>173.0</c:v>
                </c:pt>
                <c:pt idx="3891">
                  <c:v>278.0</c:v>
                </c:pt>
                <c:pt idx="3892">
                  <c:v>248.0</c:v>
                </c:pt>
                <c:pt idx="3893">
                  <c:v>230.0</c:v>
                </c:pt>
                <c:pt idx="3894">
                  <c:v>269.0</c:v>
                </c:pt>
                <c:pt idx="3895">
                  <c:v>154.0</c:v>
                </c:pt>
                <c:pt idx="3896">
                  <c:v>123.0</c:v>
                </c:pt>
                <c:pt idx="3897">
                  <c:v>93.0</c:v>
                </c:pt>
                <c:pt idx="3898">
                  <c:v>284.0</c:v>
                </c:pt>
                <c:pt idx="3899">
                  <c:v>-29.0</c:v>
                </c:pt>
                <c:pt idx="3900">
                  <c:v>95.0</c:v>
                </c:pt>
                <c:pt idx="3901">
                  <c:v>232.0</c:v>
                </c:pt>
                <c:pt idx="3902">
                  <c:v>-45.0</c:v>
                </c:pt>
                <c:pt idx="3903">
                  <c:v>32.0</c:v>
                </c:pt>
                <c:pt idx="3904">
                  <c:v>107.0</c:v>
                </c:pt>
                <c:pt idx="3905">
                  <c:v>196.0</c:v>
                </c:pt>
                <c:pt idx="3906">
                  <c:v>88.0</c:v>
                </c:pt>
                <c:pt idx="3907">
                  <c:v>76.0</c:v>
                </c:pt>
                <c:pt idx="3908">
                  <c:v>255.0</c:v>
                </c:pt>
                <c:pt idx="3909">
                  <c:v>250.0</c:v>
                </c:pt>
                <c:pt idx="3910">
                  <c:v>171.0</c:v>
                </c:pt>
                <c:pt idx="3911">
                  <c:v>162.0</c:v>
                </c:pt>
                <c:pt idx="3912">
                  <c:v>221.0</c:v>
                </c:pt>
                <c:pt idx="3913">
                  <c:v>-36.0</c:v>
                </c:pt>
                <c:pt idx="3914">
                  <c:v>-39.0</c:v>
                </c:pt>
                <c:pt idx="3915">
                  <c:v>145.0</c:v>
                </c:pt>
                <c:pt idx="3916">
                  <c:v>11.0</c:v>
                </c:pt>
                <c:pt idx="3917">
                  <c:v>345.0</c:v>
                </c:pt>
                <c:pt idx="3918">
                  <c:v>311.0</c:v>
                </c:pt>
                <c:pt idx="3919">
                  <c:v>179.0</c:v>
                </c:pt>
                <c:pt idx="3920">
                  <c:v>78.0</c:v>
                </c:pt>
                <c:pt idx="3921">
                  <c:v>202.0</c:v>
                </c:pt>
                <c:pt idx="3922">
                  <c:v>353.0</c:v>
                </c:pt>
                <c:pt idx="3923">
                  <c:v>173.0</c:v>
                </c:pt>
                <c:pt idx="3924">
                  <c:v>167.0</c:v>
                </c:pt>
                <c:pt idx="3925">
                  <c:v>83.0</c:v>
                </c:pt>
                <c:pt idx="3926">
                  <c:v>173.0</c:v>
                </c:pt>
                <c:pt idx="3927">
                  <c:v>183.0</c:v>
                </c:pt>
                <c:pt idx="3928">
                  <c:v>151.0</c:v>
                </c:pt>
                <c:pt idx="3929">
                  <c:v>167.0</c:v>
                </c:pt>
                <c:pt idx="3930">
                  <c:v>114.0</c:v>
                </c:pt>
                <c:pt idx="3931">
                  <c:v>152.0</c:v>
                </c:pt>
                <c:pt idx="3932">
                  <c:v>229.0</c:v>
                </c:pt>
                <c:pt idx="3933">
                  <c:v>-41.0</c:v>
                </c:pt>
                <c:pt idx="3934">
                  <c:v>202.0</c:v>
                </c:pt>
                <c:pt idx="3935">
                  <c:v>264.0</c:v>
                </c:pt>
                <c:pt idx="3936">
                  <c:v>318.0</c:v>
                </c:pt>
                <c:pt idx="3937">
                  <c:v>211.0</c:v>
                </c:pt>
                <c:pt idx="3938">
                  <c:v>132.0</c:v>
                </c:pt>
                <c:pt idx="3939">
                  <c:v>123.0</c:v>
                </c:pt>
                <c:pt idx="3940">
                  <c:v>236.0</c:v>
                </c:pt>
                <c:pt idx="3941">
                  <c:v>197.0</c:v>
                </c:pt>
                <c:pt idx="3942">
                  <c:v>193.0</c:v>
                </c:pt>
                <c:pt idx="3943">
                  <c:v>236.0</c:v>
                </c:pt>
                <c:pt idx="3944">
                  <c:v>83.0</c:v>
                </c:pt>
                <c:pt idx="3945">
                  <c:v>222.0</c:v>
                </c:pt>
                <c:pt idx="3946">
                  <c:v>21.0</c:v>
                </c:pt>
                <c:pt idx="3947">
                  <c:v>-26.0</c:v>
                </c:pt>
                <c:pt idx="3948">
                  <c:v>206.0</c:v>
                </c:pt>
                <c:pt idx="3949">
                  <c:v>198.0</c:v>
                </c:pt>
                <c:pt idx="3950">
                  <c:v>193.0</c:v>
                </c:pt>
                <c:pt idx="3951">
                  <c:v>119.0</c:v>
                </c:pt>
                <c:pt idx="3952">
                  <c:v>208.0</c:v>
                </c:pt>
                <c:pt idx="3953">
                  <c:v>65.0</c:v>
                </c:pt>
                <c:pt idx="3954">
                  <c:v>254.0</c:v>
                </c:pt>
                <c:pt idx="3955">
                  <c:v>191.0</c:v>
                </c:pt>
                <c:pt idx="3956">
                  <c:v>150.0</c:v>
                </c:pt>
                <c:pt idx="3957">
                  <c:v>157.0</c:v>
                </c:pt>
                <c:pt idx="3958">
                  <c:v>166.0</c:v>
                </c:pt>
                <c:pt idx="3959">
                  <c:v>74.0</c:v>
                </c:pt>
                <c:pt idx="3960">
                  <c:v>181.0</c:v>
                </c:pt>
                <c:pt idx="3961">
                  <c:v>-19.0</c:v>
                </c:pt>
                <c:pt idx="3962">
                  <c:v>183.0</c:v>
                </c:pt>
                <c:pt idx="3963">
                  <c:v>-10.0</c:v>
                </c:pt>
                <c:pt idx="3964">
                  <c:v>274.0</c:v>
                </c:pt>
                <c:pt idx="3965">
                  <c:v>227.0</c:v>
                </c:pt>
                <c:pt idx="3966">
                  <c:v>133.0</c:v>
                </c:pt>
                <c:pt idx="3967">
                  <c:v>192.0</c:v>
                </c:pt>
                <c:pt idx="3968">
                  <c:v>195.0</c:v>
                </c:pt>
                <c:pt idx="3969">
                  <c:v>30.0</c:v>
                </c:pt>
                <c:pt idx="3970">
                  <c:v>167.0</c:v>
                </c:pt>
                <c:pt idx="3971">
                  <c:v>207.0</c:v>
                </c:pt>
                <c:pt idx="3972">
                  <c:v>208.0</c:v>
                </c:pt>
                <c:pt idx="3973">
                  <c:v>311.0</c:v>
                </c:pt>
                <c:pt idx="3974">
                  <c:v>75.0</c:v>
                </c:pt>
                <c:pt idx="3975">
                  <c:v>-27.0</c:v>
                </c:pt>
                <c:pt idx="3976">
                  <c:v>1.0</c:v>
                </c:pt>
                <c:pt idx="3977">
                  <c:v>162.0</c:v>
                </c:pt>
                <c:pt idx="3978">
                  <c:v>159.0</c:v>
                </c:pt>
                <c:pt idx="3979">
                  <c:v>7.0</c:v>
                </c:pt>
                <c:pt idx="3980">
                  <c:v>133.0</c:v>
                </c:pt>
                <c:pt idx="3981">
                  <c:v>-31.0</c:v>
                </c:pt>
                <c:pt idx="3982">
                  <c:v>1.0</c:v>
                </c:pt>
                <c:pt idx="3983">
                  <c:v>51.0</c:v>
                </c:pt>
                <c:pt idx="3984">
                  <c:v>241.0</c:v>
                </c:pt>
                <c:pt idx="3985">
                  <c:v>-7.0</c:v>
                </c:pt>
                <c:pt idx="3986">
                  <c:v>187.0</c:v>
                </c:pt>
                <c:pt idx="3987">
                  <c:v>260.0</c:v>
                </c:pt>
                <c:pt idx="3988">
                  <c:v>127.0</c:v>
                </c:pt>
                <c:pt idx="3989">
                  <c:v>119.0</c:v>
                </c:pt>
                <c:pt idx="3990">
                  <c:v>237.0</c:v>
                </c:pt>
                <c:pt idx="3991">
                  <c:v>177.0</c:v>
                </c:pt>
                <c:pt idx="3992">
                  <c:v>-103.0</c:v>
                </c:pt>
                <c:pt idx="3993">
                  <c:v>227.0</c:v>
                </c:pt>
                <c:pt idx="3994">
                  <c:v>139.0</c:v>
                </c:pt>
                <c:pt idx="3995">
                  <c:v>195.0</c:v>
                </c:pt>
                <c:pt idx="3996">
                  <c:v>-27.0</c:v>
                </c:pt>
                <c:pt idx="3997">
                  <c:v>244.0</c:v>
                </c:pt>
                <c:pt idx="3998">
                  <c:v>134.0</c:v>
                </c:pt>
                <c:pt idx="3999">
                  <c:v>232.0</c:v>
                </c:pt>
                <c:pt idx="4000">
                  <c:v>257.0</c:v>
                </c:pt>
                <c:pt idx="4001">
                  <c:v>31.0</c:v>
                </c:pt>
                <c:pt idx="4002">
                  <c:v>78.0</c:v>
                </c:pt>
                <c:pt idx="4003">
                  <c:v>94.0</c:v>
                </c:pt>
                <c:pt idx="4004">
                  <c:v>33.0</c:v>
                </c:pt>
                <c:pt idx="4005">
                  <c:v>-27.0</c:v>
                </c:pt>
                <c:pt idx="4006">
                  <c:v>-15.0</c:v>
                </c:pt>
                <c:pt idx="4007">
                  <c:v>196.0</c:v>
                </c:pt>
                <c:pt idx="4008">
                  <c:v>273.0</c:v>
                </c:pt>
                <c:pt idx="4009">
                  <c:v>287.0</c:v>
                </c:pt>
                <c:pt idx="4010">
                  <c:v>99.0</c:v>
                </c:pt>
                <c:pt idx="4011">
                  <c:v>307.0</c:v>
                </c:pt>
                <c:pt idx="4012">
                  <c:v>55.0</c:v>
                </c:pt>
                <c:pt idx="4013">
                  <c:v>218.0</c:v>
                </c:pt>
                <c:pt idx="4014">
                  <c:v>2.0</c:v>
                </c:pt>
                <c:pt idx="4015">
                  <c:v>44.0</c:v>
                </c:pt>
                <c:pt idx="4016">
                  <c:v>1.0</c:v>
                </c:pt>
                <c:pt idx="4017">
                  <c:v>273.0</c:v>
                </c:pt>
                <c:pt idx="4018">
                  <c:v>248.0</c:v>
                </c:pt>
                <c:pt idx="4019">
                  <c:v>154.0</c:v>
                </c:pt>
                <c:pt idx="4020">
                  <c:v>-50.0</c:v>
                </c:pt>
                <c:pt idx="4021">
                  <c:v>51.0</c:v>
                </c:pt>
                <c:pt idx="4022">
                  <c:v>87.0</c:v>
                </c:pt>
                <c:pt idx="4023">
                  <c:v>-45.0</c:v>
                </c:pt>
                <c:pt idx="4024">
                  <c:v>89.0</c:v>
                </c:pt>
                <c:pt idx="4025">
                  <c:v>-14.0</c:v>
                </c:pt>
                <c:pt idx="4026">
                  <c:v>218.0</c:v>
                </c:pt>
                <c:pt idx="4027">
                  <c:v>-101.0</c:v>
                </c:pt>
                <c:pt idx="4028">
                  <c:v>172.0</c:v>
                </c:pt>
                <c:pt idx="4029">
                  <c:v>286.0</c:v>
                </c:pt>
                <c:pt idx="4030">
                  <c:v>371.0</c:v>
                </c:pt>
                <c:pt idx="4031">
                  <c:v>14.0</c:v>
                </c:pt>
                <c:pt idx="4032">
                  <c:v>122.0</c:v>
                </c:pt>
                <c:pt idx="4033">
                  <c:v>6.0</c:v>
                </c:pt>
                <c:pt idx="4034">
                  <c:v>171.0</c:v>
                </c:pt>
                <c:pt idx="4035">
                  <c:v>24.0</c:v>
                </c:pt>
                <c:pt idx="4036">
                  <c:v>171.0</c:v>
                </c:pt>
                <c:pt idx="4037">
                  <c:v>-6.0</c:v>
                </c:pt>
                <c:pt idx="4038">
                  <c:v>131.0</c:v>
                </c:pt>
                <c:pt idx="4039">
                  <c:v>51.0</c:v>
                </c:pt>
                <c:pt idx="4040">
                  <c:v>-66.0</c:v>
                </c:pt>
                <c:pt idx="4041">
                  <c:v>174.0</c:v>
                </c:pt>
                <c:pt idx="4042">
                  <c:v>329.0</c:v>
                </c:pt>
                <c:pt idx="4043">
                  <c:v>80.0</c:v>
                </c:pt>
                <c:pt idx="4044">
                  <c:v>139.0</c:v>
                </c:pt>
                <c:pt idx="4045">
                  <c:v>16.0</c:v>
                </c:pt>
                <c:pt idx="4046">
                  <c:v>85.0</c:v>
                </c:pt>
                <c:pt idx="4047">
                  <c:v>107.0</c:v>
                </c:pt>
                <c:pt idx="4048">
                  <c:v>39.0</c:v>
                </c:pt>
                <c:pt idx="4049">
                  <c:v>231.0</c:v>
                </c:pt>
                <c:pt idx="4050">
                  <c:v>79.0</c:v>
                </c:pt>
                <c:pt idx="4051">
                  <c:v>92.0</c:v>
                </c:pt>
                <c:pt idx="4052">
                  <c:v>256.0</c:v>
                </c:pt>
                <c:pt idx="4053">
                  <c:v>-78.0</c:v>
                </c:pt>
                <c:pt idx="4054">
                  <c:v>141.0</c:v>
                </c:pt>
                <c:pt idx="4055">
                  <c:v>74.0</c:v>
                </c:pt>
                <c:pt idx="4056">
                  <c:v>186.0</c:v>
                </c:pt>
                <c:pt idx="4057">
                  <c:v>93.0</c:v>
                </c:pt>
                <c:pt idx="4058">
                  <c:v>-7.0</c:v>
                </c:pt>
                <c:pt idx="4059">
                  <c:v>162.0</c:v>
                </c:pt>
                <c:pt idx="4060">
                  <c:v>123.0</c:v>
                </c:pt>
                <c:pt idx="4061">
                  <c:v>199.0</c:v>
                </c:pt>
                <c:pt idx="4062">
                  <c:v>60.0</c:v>
                </c:pt>
                <c:pt idx="4063">
                  <c:v>38.0</c:v>
                </c:pt>
                <c:pt idx="4064">
                  <c:v>120.0</c:v>
                </c:pt>
                <c:pt idx="4065">
                  <c:v>236.0</c:v>
                </c:pt>
                <c:pt idx="4066">
                  <c:v>54.0</c:v>
                </c:pt>
                <c:pt idx="4067">
                  <c:v>92.0</c:v>
                </c:pt>
                <c:pt idx="4068">
                  <c:v>227.0</c:v>
                </c:pt>
                <c:pt idx="4069">
                  <c:v>-99.0</c:v>
                </c:pt>
                <c:pt idx="4070">
                  <c:v>140.0</c:v>
                </c:pt>
                <c:pt idx="4071">
                  <c:v>162.0</c:v>
                </c:pt>
                <c:pt idx="4072">
                  <c:v>204.0</c:v>
                </c:pt>
                <c:pt idx="4073">
                  <c:v>-41.0</c:v>
                </c:pt>
                <c:pt idx="4074">
                  <c:v>149.0</c:v>
                </c:pt>
                <c:pt idx="4075">
                  <c:v>1.0</c:v>
                </c:pt>
                <c:pt idx="4076">
                  <c:v>89.0</c:v>
                </c:pt>
                <c:pt idx="4077">
                  <c:v>142.0</c:v>
                </c:pt>
                <c:pt idx="4078">
                  <c:v>101.0</c:v>
                </c:pt>
                <c:pt idx="4079">
                  <c:v>13.0</c:v>
                </c:pt>
                <c:pt idx="4080">
                  <c:v>-33.0</c:v>
                </c:pt>
                <c:pt idx="4081">
                  <c:v>170.0</c:v>
                </c:pt>
                <c:pt idx="4082">
                  <c:v>-80.0</c:v>
                </c:pt>
                <c:pt idx="4083">
                  <c:v>90.0</c:v>
                </c:pt>
                <c:pt idx="4084">
                  <c:v>142.0</c:v>
                </c:pt>
                <c:pt idx="4085">
                  <c:v>114.0</c:v>
                </c:pt>
                <c:pt idx="4086">
                  <c:v>64.0</c:v>
                </c:pt>
                <c:pt idx="4087">
                  <c:v>75.0</c:v>
                </c:pt>
                <c:pt idx="4088">
                  <c:v>-66.0</c:v>
                </c:pt>
                <c:pt idx="4089">
                  <c:v>-51.0</c:v>
                </c:pt>
                <c:pt idx="4090">
                  <c:v>-27.0</c:v>
                </c:pt>
                <c:pt idx="4091">
                  <c:v>-88.0</c:v>
                </c:pt>
                <c:pt idx="4092">
                  <c:v>55.0</c:v>
                </c:pt>
                <c:pt idx="4093">
                  <c:v>40.0</c:v>
                </c:pt>
                <c:pt idx="4094">
                  <c:v>-148.0</c:v>
                </c:pt>
                <c:pt idx="4095">
                  <c:v>-52.0</c:v>
                </c:pt>
                <c:pt idx="4096">
                  <c:v>-36.0</c:v>
                </c:pt>
                <c:pt idx="4097">
                  <c:v>83.0</c:v>
                </c:pt>
                <c:pt idx="4098">
                  <c:v>114.0</c:v>
                </c:pt>
                <c:pt idx="4099">
                  <c:v>-66.0</c:v>
                </c:pt>
                <c:pt idx="4100">
                  <c:v>91.0</c:v>
                </c:pt>
                <c:pt idx="4101">
                  <c:v>106.0</c:v>
                </c:pt>
                <c:pt idx="4102">
                  <c:v>-32.0</c:v>
                </c:pt>
                <c:pt idx="4103">
                  <c:v>71.0</c:v>
                </c:pt>
                <c:pt idx="4104">
                  <c:v>117.0</c:v>
                </c:pt>
                <c:pt idx="4105">
                  <c:v>78.0</c:v>
                </c:pt>
                <c:pt idx="4106">
                  <c:v>-186.0</c:v>
                </c:pt>
                <c:pt idx="4107">
                  <c:v>102.0</c:v>
                </c:pt>
                <c:pt idx="4108">
                  <c:v>96.0</c:v>
                </c:pt>
                <c:pt idx="4109">
                  <c:v>37.0</c:v>
                </c:pt>
                <c:pt idx="4110">
                  <c:v>32.0</c:v>
                </c:pt>
                <c:pt idx="4111">
                  <c:v>-94.0</c:v>
                </c:pt>
                <c:pt idx="4112">
                  <c:v>-80.0</c:v>
                </c:pt>
                <c:pt idx="4113">
                  <c:v>38.0</c:v>
                </c:pt>
                <c:pt idx="4114">
                  <c:v>-51.0</c:v>
                </c:pt>
                <c:pt idx="4115">
                  <c:v>27.0</c:v>
                </c:pt>
                <c:pt idx="4116">
                  <c:v>-99.0</c:v>
                </c:pt>
                <c:pt idx="4117">
                  <c:v>-63.0</c:v>
                </c:pt>
                <c:pt idx="4118">
                  <c:v>-70.0</c:v>
                </c:pt>
                <c:pt idx="4119">
                  <c:v>-101.0</c:v>
                </c:pt>
                <c:pt idx="4120">
                  <c:v>-126.0</c:v>
                </c:pt>
                <c:pt idx="4121">
                  <c:v>-43.0</c:v>
                </c:pt>
                <c:pt idx="4122">
                  <c:v>-14.0</c:v>
                </c:pt>
                <c:pt idx="4123">
                  <c:v>-13.0</c:v>
                </c:pt>
                <c:pt idx="4124">
                  <c:v>-79.0</c:v>
                </c:pt>
                <c:pt idx="4125">
                  <c:v>38.0</c:v>
                </c:pt>
                <c:pt idx="4126">
                  <c:v>-36.0</c:v>
                </c:pt>
                <c:pt idx="4127">
                  <c:v>-35.0</c:v>
                </c:pt>
                <c:pt idx="4128">
                  <c:v>-63.0</c:v>
                </c:pt>
                <c:pt idx="4129">
                  <c:v>40.0</c:v>
                </c:pt>
                <c:pt idx="4130">
                  <c:v>-173.0</c:v>
                </c:pt>
                <c:pt idx="4131">
                  <c:v>-127.0</c:v>
                </c:pt>
                <c:pt idx="4132">
                  <c:v>-154.0</c:v>
                </c:pt>
                <c:pt idx="4133">
                  <c:v>-63.0</c:v>
                </c:pt>
              </c:numCache>
            </c:numRef>
          </c:xVal>
          <c:yVal>
            <c:numRef>
              <c:f>rdcpr2!$B$1:$B$4134</c:f>
              <c:numCache>
                <c:formatCode>General</c:formatCode>
                <c:ptCount val="4134"/>
                <c:pt idx="0">
                  <c:v>654.0</c:v>
                </c:pt>
                <c:pt idx="1">
                  <c:v>765.0</c:v>
                </c:pt>
                <c:pt idx="2">
                  <c:v>753.0</c:v>
                </c:pt>
                <c:pt idx="3">
                  <c:v>593.0</c:v>
                </c:pt>
                <c:pt idx="4">
                  <c:v>803.0</c:v>
                </c:pt>
                <c:pt idx="5">
                  <c:v>644.0</c:v>
                </c:pt>
                <c:pt idx="6">
                  <c:v>691.0</c:v>
                </c:pt>
                <c:pt idx="7">
                  <c:v>675.0</c:v>
                </c:pt>
                <c:pt idx="8">
                  <c:v>543.0</c:v>
                </c:pt>
                <c:pt idx="9">
                  <c:v>519.0</c:v>
                </c:pt>
                <c:pt idx="10">
                  <c:v>539.0</c:v>
                </c:pt>
                <c:pt idx="11">
                  <c:v>752.0</c:v>
                </c:pt>
                <c:pt idx="12">
                  <c:v>649.0</c:v>
                </c:pt>
                <c:pt idx="13">
                  <c:v>500.0</c:v>
                </c:pt>
                <c:pt idx="14">
                  <c:v>469.0</c:v>
                </c:pt>
                <c:pt idx="15">
                  <c:v>494.0</c:v>
                </c:pt>
                <c:pt idx="16">
                  <c:v>619.0</c:v>
                </c:pt>
                <c:pt idx="17">
                  <c:v>474.0</c:v>
                </c:pt>
                <c:pt idx="18">
                  <c:v>679.0</c:v>
                </c:pt>
                <c:pt idx="19">
                  <c:v>620.0</c:v>
                </c:pt>
                <c:pt idx="20">
                  <c:v>717.0</c:v>
                </c:pt>
                <c:pt idx="21">
                  <c:v>487.0</c:v>
                </c:pt>
                <c:pt idx="22">
                  <c:v>545.0</c:v>
                </c:pt>
                <c:pt idx="23">
                  <c:v>601.0</c:v>
                </c:pt>
                <c:pt idx="24">
                  <c:v>626.0</c:v>
                </c:pt>
                <c:pt idx="25">
                  <c:v>597.0</c:v>
                </c:pt>
                <c:pt idx="26">
                  <c:v>680.0</c:v>
                </c:pt>
                <c:pt idx="27">
                  <c:v>580.0</c:v>
                </c:pt>
                <c:pt idx="28">
                  <c:v>598.0</c:v>
                </c:pt>
                <c:pt idx="29">
                  <c:v>542.0</c:v>
                </c:pt>
                <c:pt idx="30">
                  <c:v>612.0</c:v>
                </c:pt>
                <c:pt idx="31">
                  <c:v>394.0</c:v>
                </c:pt>
                <c:pt idx="32">
                  <c:v>616.0</c:v>
                </c:pt>
                <c:pt idx="33">
                  <c:v>630.0</c:v>
                </c:pt>
                <c:pt idx="34">
                  <c:v>280.0</c:v>
                </c:pt>
                <c:pt idx="35">
                  <c:v>529.0</c:v>
                </c:pt>
                <c:pt idx="36">
                  <c:v>422.0</c:v>
                </c:pt>
                <c:pt idx="37">
                  <c:v>590.0</c:v>
                </c:pt>
                <c:pt idx="38">
                  <c:v>549.0</c:v>
                </c:pt>
                <c:pt idx="39">
                  <c:v>549.0</c:v>
                </c:pt>
                <c:pt idx="40">
                  <c:v>678.0</c:v>
                </c:pt>
                <c:pt idx="41">
                  <c:v>627.0</c:v>
                </c:pt>
                <c:pt idx="42">
                  <c:v>582.0</c:v>
                </c:pt>
                <c:pt idx="43">
                  <c:v>633.0</c:v>
                </c:pt>
                <c:pt idx="44">
                  <c:v>423.0</c:v>
                </c:pt>
                <c:pt idx="45">
                  <c:v>422.0</c:v>
                </c:pt>
                <c:pt idx="46">
                  <c:v>610.0</c:v>
                </c:pt>
                <c:pt idx="47">
                  <c:v>527.0</c:v>
                </c:pt>
                <c:pt idx="48">
                  <c:v>577.0</c:v>
                </c:pt>
                <c:pt idx="49">
                  <c:v>611.0</c:v>
                </c:pt>
                <c:pt idx="50">
                  <c:v>479.0</c:v>
                </c:pt>
                <c:pt idx="51">
                  <c:v>452.0</c:v>
                </c:pt>
                <c:pt idx="52">
                  <c:v>651.0</c:v>
                </c:pt>
                <c:pt idx="53">
                  <c:v>462.0</c:v>
                </c:pt>
                <c:pt idx="54">
                  <c:v>580.0</c:v>
                </c:pt>
                <c:pt idx="55">
                  <c:v>624.0</c:v>
                </c:pt>
                <c:pt idx="56">
                  <c:v>506.0</c:v>
                </c:pt>
                <c:pt idx="57">
                  <c:v>518.0</c:v>
                </c:pt>
                <c:pt idx="58">
                  <c:v>537.0</c:v>
                </c:pt>
                <c:pt idx="59">
                  <c:v>426.0</c:v>
                </c:pt>
                <c:pt idx="60">
                  <c:v>617.0</c:v>
                </c:pt>
                <c:pt idx="61">
                  <c:v>478.0</c:v>
                </c:pt>
                <c:pt idx="62">
                  <c:v>643.0</c:v>
                </c:pt>
                <c:pt idx="63">
                  <c:v>531.0</c:v>
                </c:pt>
                <c:pt idx="64">
                  <c:v>308.0</c:v>
                </c:pt>
                <c:pt idx="65">
                  <c:v>580.0</c:v>
                </c:pt>
                <c:pt idx="66">
                  <c:v>558.0</c:v>
                </c:pt>
                <c:pt idx="67">
                  <c:v>474.0</c:v>
                </c:pt>
                <c:pt idx="68">
                  <c:v>552.0</c:v>
                </c:pt>
                <c:pt idx="69">
                  <c:v>479.0</c:v>
                </c:pt>
                <c:pt idx="70">
                  <c:v>544.0</c:v>
                </c:pt>
                <c:pt idx="71">
                  <c:v>457.0</c:v>
                </c:pt>
                <c:pt idx="72">
                  <c:v>454.0</c:v>
                </c:pt>
                <c:pt idx="73">
                  <c:v>417.0</c:v>
                </c:pt>
                <c:pt idx="74">
                  <c:v>546.0</c:v>
                </c:pt>
                <c:pt idx="75">
                  <c:v>642.0</c:v>
                </c:pt>
                <c:pt idx="76">
                  <c:v>522.0</c:v>
                </c:pt>
                <c:pt idx="77">
                  <c:v>465.0</c:v>
                </c:pt>
                <c:pt idx="78">
                  <c:v>559.0</c:v>
                </c:pt>
                <c:pt idx="79">
                  <c:v>678.0</c:v>
                </c:pt>
                <c:pt idx="80">
                  <c:v>581.0</c:v>
                </c:pt>
                <c:pt idx="81">
                  <c:v>631.0</c:v>
                </c:pt>
                <c:pt idx="82">
                  <c:v>556.0</c:v>
                </c:pt>
                <c:pt idx="83">
                  <c:v>568.0</c:v>
                </c:pt>
                <c:pt idx="84">
                  <c:v>556.0</c:v>
                </c:pt>
                <c:pt idx="85">
                  <c:v>529.0</c:v>
                </c:pt>
                <c:pt idx="86">
                  <c:v>450.0</c:v>
                </c:pt>
                <c:pt idx="87">
                  <c:v>352.0</c:v>
                </c:pt>
                <c:pt idx="88">
                  <c:v>320.0</c:v>
                </c:pt>
                <c:pt idx="89">
                  <c:v>457.0</c:v>
                </c:pt>
                <c:pt idx="90">
                  <c:v>467.0</c:v>
                </c:pt>
                <c:pt idx="91">
                  <c:v>441.0</c:v>
                </c:pt>
                <c:pt idx="92">
                  <c:v>522.0</c:v>
                </c:pt>
                <c:pt idx="93">
                  <c:v>564.0</c:v>
                </c:pt>
                <c:pt idx="94">
                  <c:v>596.0</c:v>
                </c:pt>
                <c:pt idx="95">
                  <c:v>356.0</c:v>
                </c:pt>
                <c:pt idx="96">
                  <c:v>339.0</c:v>
                </c:pt>
                <c:pt idx="97">
                  <c:v>501.0</c:v>
                </c:pt>
                <c:pt idx="98">
                  <c:v>518.0</c:v>
                </c:pt>
                <c:pt idx="99">
                  <c:v>415.0</c:v>
                </c:pt>
                <c:pt idx="100">
                  <c:v>444.0</c:v>
                </c:pt>
                <c:pt idx="101">
                  <c:v>574.0</c:v>
                </c:pt>
                <c:pt idx="102">
                  <c:v>321.0</c:v>
                </c:pt>
                <c:pt idx="103">
                  <c:v>631.0</c:v>
                </c:pt>
                <c:pt idx="104">
                  <c:v>557.0</c:v>
                </c:pt>
                <c:pt idx="105">
                  <c:v>500.0</c:v>
                </c:pt>
                <c:pt idx="106">
                  <c:v>452.0</c:v>
                </c:pt>
                <c:pt idx="107">
                  <c:v>517.0</c:v>
                </c:pt>
                <c:pt idx="108">
                  <c:v>378.0</c:v>
                </c:pt>
                <c:pt idx="109">
                  <c:v>559.0</c:v>
                </c:pt>
                <c:pt idx="110">
                  <c:v>612.0</c:v>
                </c:pt>
                <c:pt idx="111">
                  <c:v>485.0</c:v>
                </c:pt>
                <c:pt idx="112">
                  <c:v>402.0</c:v>
                </c:pt>
                <c:pt idx="113">
                  <c:v>368.0</c:v>
                </c:pt>
                <c:pt idx="114">
                  <c:v>318.0</c:v>
                </c:pt>
                <c:pt idx="115">
                  <c:v>427.0</c:v>
                </c:pt>
                <c:pt idx="116">
                  <c:v>541.0</c:v>
                </c:pt>
                <c:pt idx="117">
                  <c:v>581.0</c:v>
                </c:pt>
                <c:pt idx="118">
                  <c:v>520.0</c:v>
                </c:pt>
                <c:pt idx="119">
                  <c:v>495.0</c:v>
                </c:pt>
                <c:pt idx="120">
                  <c:v>528.0</c:v>
                </c:pt>
                <c:pt idx="121">
                  <c:v>533.0</c:v>
                </c:pt>
                <c:pt idx="122">
                  <c:v>332.0</c:v>
                </c:pt>
                <c:pt idx="123">
                  <c:v>613.0</c:v>
                </c:pt>
                <c:pt idx="124">
                  <c:v>481.0</c:v>
                </c:pt>
                <c:pt idx="125">
                  <c:v>548.0</c:v>
                </c:pt>
                <c:pt idx="126">
                  <c:v>432.0</c:v>
                </c:pt>
                <c:pt idx="127">
                  <c:v>639.0</c:v>
                </c:pt>
                <c:pt idx="128">
                  <c:v>523.0</c:v>
                </c:pt>
                <c:pt idx="129">
                  <c:v>452.0</c:v>
                </c:pt>
                <c:pt idx="130">
                  <c:v>437.0</c:v>
                </c:pt>
                <c:pt idx="131">
                  <c:v>543.0</c:v>
                </c:pt>
                <c:pt idx="132">
                  <c:v>447.0</c:v>
                </c:pt>
                <c:pt idx="133">
                  <c:v>439.0</c:v>
                </c:pt>
                <c:pt idx="134">
                  <c:v>435.0</c:v>
                </c:pt>
                <c:pt idx="135">
                  <c:v>560.0</c:v>
                </c:pt>
                <c:pt idx="136">
                  <c:v>442.0</c:v>
                </c:pt>
                <c:pt idx="137">
                  <c:v>455.0</c:v>
                </c:pt>
                <c:pt idx="138">
                  <c:v>477.0</c:v>
                </c:pt>
                <c:pt idx="139">
                  <c:v>419.0</c:v>
                </c:pt>
                <c:pt idx="140">
                  <c:v>443.0</c:v>
                </c:pt>
                <c:pt idx="141">
                  <c:v>538.0</c:v>
                </c:pt>
                <c:pt idx="142">
                  <c:v>491.0</c:v>
                </c:pt>
                <c:pt idx="143">
                  <c:v>405.0</c:v>
                </c:pt>
                <c:pt idx="144">
                  <c:v>470.0</c:v>
                </c:pt>
                <c:pt idx="145">
                  <c:v>445.0</c:v>
                </c:pt>
                <c:pt idx="146">
                  <c:v>602.0</c:v>
                </c:pt>
                <c:pt idx="147">
                  <c:v>385.0</c:v>
                </c:pt>
                <c:pt idx="148">
                  <c:v>507.0</c:v>
                </c:pt>
                <c:pt idx="149">
                  <c:v>472.0</c:v>
                </c:pt>
                <c:pt idx="150">
                  <c:v>593.0</c:v>
                </c:pt>
                <c:pt idx="151">
                  <c:v>299.0</c:v>
                </c:pt>
                <c:pt idx="152">
                  <c:v>575.0</c:v>
                </c:pt>
                <c:pt idx="153">
                  <c:v>224.0</c:v>
                </c:pt>
                <c:pt idx="154">
                  <c:v>381.0</c:v>
                </c:pt>
                <c:pt idx="155">
                  <c:v>434.0</c:v>
                </c:pt>
                <c:pt idx="156">
                  <c:v>487.0</c:v>
                </c:pt>
                <c:pt idx="157">
                  <c:v>407.0</c:v>
                </c:pt>
                <c:pt idx="158">
                  <c:v>550.0</c:v>
                </c:pt>
                <c:pt idx="159">
                  <c:v>519.0</c:v>
                </c:pt>
                <c:pt idx="160">
                  <c:v>397.0</c:v>
                </c:pt>
                <c:pt idx="161">
                  <c:v>617.0</c:v>
                </c:pt>
                <c:pt idx="162">
                  <c:v>302.0</c:v>
                </c:pt>
                <c:pt idx="163">
                  <c:v>338.0</c:v>
                </c:pt>
                <c:pt idx="164">
                  <c:v>375.0</c:v>
                </c:pt>
                <c:pt idx="165">
                  <c:v>412.0</c:v>
                </c:pt>
                <c:pt idx="166">
                  <c:v>614.0</c:v>
                </c:pt>
                <c:pt idx="167">
                  <c:v>377.0</c:v>
                </c:pt>
                <c:pt idx="168">
                  <c:v>481.0</c:v>
                </c:pt>
                <c:pt idx="169">
                  <c:v>433.0</c:v>
                </c:pt>
                <c:pt idx="170">
                  <c:v>593.0</c:v>
                </c:pt>
                <c:pt idx="171">
                  <c:v>413.0</c:v>
                </c:pt>
                <c:pt idx="172">
                  <c:v>456.0</c:v>
                </c:pt>
                <c:pt idx="173">
                  <c:v>570.0</c:v>
                </c:pt>
                <c:pt idx="174">
                  <c:v>587.0</c:v>
                </c:pt>
                <c:pt idx="175">
                  <c:v>643.0</c:v>
                </c:pt>
                <c:pt idx="176">
                  <c:v>565.0</c:v>
                </c:pt>
                <c:pt idx="177">
                  <c:v>636.0</c:v>
                </c:pt>
                <c:pt idx="178">
                  <c:v>473.0</c:v>
                </c:pt>
                <c:pt idx="179">
                  <c:v>542.0</c:v>
                </c:pt>
                <c:pt idx="180">
                  <c:v>638.0</c:v>
                </c:pt>
                <c:pt idx="181">
                  <c:v>492.0</c:v>
                </c:pt>
                <c:pt idx="182">
                  <c:v>470.0</c:v>
                </c:pt>
                <c:pt idx="183">
                  <c:v>365.0</c:v>
                </c:pt>
                <c:pt idx="184">
                  <c:v>388.0</c:v>
                </c:pt>
                <c:pt idx="185">
                  <c:v>594.0</c:v>
                </c:pt>
                <c:pt idx="186">
                  <c:v>373.0</c:v>
                </c:pt>
                <c:pt idx="187">
                  <c:v>351.0</c:v>
                </c:pt>
                <c:pt idx="188">
                  <c:v>519.0</c:v>
                </c:pt>
                <c:pt idx="189">
                  <c:v>443.0</c:v>
                </c:pt>
                <c:pt idx="190">
                  <c:v>521.0</c:v>
                </c:pt>
                <c:pt idx="191">
                  <c:v>467.0</c:v>
                </c:pt>
                <c:pt idx="192">
                  <c:v>547.0</c:v>
                </c:pt>
                <c:pt idx="193">
                  <c:v>334.0</c:v>
                </c:pt>
                <c:pt idx="194">
                  <c:v>461.0</c:v>
                </c:pt>
                <c:pt idx="195">
                  <c:v>500.0</c:v>
                </c:pt>
                <c:pt idx="196">
                  <c:v>184.0</c:v>
                </c:pt>
                <c:pt idx="197">
                  <c:v>299.0</c:v>
                </c:pt>
                <c:pt idx="198">
                  <c:v>524.0</c:v>
                </c:pt>
                <c:pt idx="199">
                  <c:v>415.0</c:v>
                </c:pt>
                <c:pt idx="200">
                  <c:v>418.0</c:v>
                </c:pt>
                <c:pt idx="201">
                  <c:v>416.0</c:v>
                </c:pt>
                <c:pt idx="202">
                  <c:v>586.0</c:v>
                </c:pt>
                <c:pt idx="203">
                  <c:v>480.0</c:v>
                </c:pt>
                <c:pt idx="204">
                  <c:v>711.0</c:v>
                </c:pt>
                <c:pt idx="205">
                  <c:v>526.0</c:v>
                </c:pt>
                <c:pt idx="206">
                  <c:v>562.0</c:v>
                </c:pt>
                <c:pt idx="207">
                  <c:v>560.0</c:v>
                </c:pt>
                <c:pt idx="208">
                  <c:v>556.0</c:v>
                </c:pt>
                <c:pt idx="209">
                  <c:v>375.0</c:v>
                </c:pt>
                <c:pt idx="210">
                  <c:v>537.0</c:v>
                </c:pt>
                <c:pt idx="211">
                  <c:v>372.0</c:v>
                </c:pt>
                <c:pt idx="212">
                  <c:v>580.0</c:v>
                </c:pt>
                <c:pt idx="213">
                  <c:v>350.0</c:v>
                </c:pt>
                <c:pt idx="214">
                  <c:v>436.0</c:v>
                </c:pt>
                <c:pt idx="215">
                  <c:v>409.0</c:v>
                </c:pt>
                <c:pt idx="216">
                  <c:v>392.0</c:v>
                </c:pt>
                <c:pt idx="217">
                  <c:v>376.0</c:v>
                </c:pt>
                <c:pt idx="218">
                  <c:v>656.0</c:v>
                </c:pt>
                <c:pt idx="219">
                  <c:v>487.0</c:v>
                </c:pt>
                <c:pt idx="220">
                  <c:v>202.0</c:v>
                </c:pt>
                <c:pt idx="221">
                  <c:v>535.0</c:v>
                </c:pt>
                <c:pt idx="222">
                  <c:v>503.0</c:v>
                </c:pt>
                <c:pt idx="223">
                  <c:v>447.0</c:v>
                </c:pt>
                <c:pt idx="224">
                  <c:v>288.0</c:v>
                </c:pt>
                <c:pt idx="225">
                  <c:v>449.0</c:v>
                </c:pt>
                <c:pt idx="226">
                  <c:v>458.0</c:v>
                </c:pt>
                <c:pt idx="227">
                  <c:v>353.0</c:v>
                </c:pt>
                <c:pt idx="228">
                  <c:v>458.0</c:v>
                </c:pt>
                <c:pt idx="229">
                  <c:v>373.0</c:v>
                </c:pt>
                <c:pt idx="230">
                  <c:v>418.0</c:v>
                </c:pt>
                <c:pt idx="231">
                  <c:v>545.0</c:v>
                </c:pt>
                <c:pt idx="232">
                  <c:v>279.0</c:v>
                </c:pt>
                <c:pt idx="233">
                  <c:v>554.0</c:v>
                </c:pt>
                <c:pt idx="234">
                  <c:v>452.0</c:v>
                </c:pt>
                <c:pt idx="235">
                  <c:v>504.0</c:v>
                </c:pt>
                <c:pt idx="236">
                  <c:v>518.0</c:v>
                </c:pt>
                <c:pt idx="237">
                  <c:v>478.0</c:v>
                </c:pt>
                <c:pt idx="238">
                  <c:v>513.0</c:v>
                </c:pt>
                <c:pt idx="239">
                  <c:v>478.0</c:v>
                </c:pt>
                <c:pt idx="240">
                  <c:v>514.0</c:v>
                </c:pt>
                <c:pt idx="241">
                  <c:v>575.0</c:v>
                </c:pt>
                <c:pt idx="242">
                  <c:v>298.0</c:v>
                </c:pt>
                <c:pt idx="243">
                  <c:v>490.0</c:v>
                </c:pt>
                <c:pt idx="244">
                  <c:v>421.0</c:v>
                </c:pt>
                <c:pt idx="245">
                  <c:v>489.0</c:v>
                </c:pt>
                <c:pt idx="246">
                  <c:v>381.0</c:v>
                </c:pt>
                <c:pt idx="247">
                  <c:v>494.0</c:v>
                </c:pt>
                <c:pt idx="248">
                  <c:v>560.0</c:v>
                </c:pt>
                <c:pt idx="249">
                  <c:v>468.0</c:v>
                </c:pt>
                <c:pt idx="250">
                  <c:v>440.0</c:v>
                </c:pt>
                <c:pt idx="251">
                  <c:v>562.0</c:v>
                </c:pt>
                <c:pt idx="252">
                  <c:v>650.0</c:v>
                </c:pt>
                <c:pt idx="253">
                  <c:v>333.0</c:v>
                </c:pt>
                <c:pt idx="254">
                  <c:v>373.0</c:v>
                </c:pt>
                <c:pt idx="255">
                  <c:v>532.0</c:v>
                </c:pt>
                <c:pt idx="256">
                  <c:v>353.0</c:v>
                </c:pt>
                <c:pt idx="257">
                  <c:v>437.0</c:v>
                </c:pt>
                <c:pt idx="258">
                  <c:v>586.0</c:v>
                </c:pt>
                <c:pt idx="259">
                  <c:v>500.0</c:v>
                </c:pt>
                <c:pt idx="260">
                  <c:v>592.0</c:v>
                </c:pt>
                <c:pt idx="261">
                  <c:v>500.0</c:v>
                </c:pt>
                <c:pt idx="262">
                  <c:v>311.0</c:v>
                </c:pt>
                <c:pt idx="263">
                  <c:v>584.0</c:v>
                </c:pt>
                <c:pt idx="264">
                  <c:v>532.0</c:v>
                </c:pt>
                <c:pt idx="265">
                  <c:v>453.0</c:v>
                </c:pt>
                <c:pt idx="266">
                  <c:v>547.0</c:v>
                </c:pt>
                <c:pt idx="267">
                  <c:v>546.0</c:v>
                </c:pt>
                <c:pt idx="268">
                  <c:v>521.0</c:v>
                </c:pt>
                <c:pt idx="269">
                  <c:v>569.0</c:v>
                </c:pt>
                <c:pt idx="270">
                  <c:v>422.0</c:v>
                </c:pt>
                <c:pt idx="271">
                  <c:v>470.0</c:v>
                </c:pt>
                <c:pt idx="272">
                  <c:v>288.0</c:v>
                </c:pt>
                <c:pt idx="273">
                  <c:v>435.0</c:v>
                </c:pt>
                <c:pt idx="274">
                  <c:v>427.0</c:v>
                </c:pt>
                <c:pt idx="275">
                  <c:v>579.0</c:v>
                </c:pt>
                <c:pt idx="276">
                  <c:v>568.0</c:v>
                </c:pt>
                <c:pt idx="277">
                  <c:v>448.0</c:v>
                </c:pt>
                <c:pt idx="278">
                  <c:v>610.0</c:v>
                </c:pt>
                <c:pt idx="279">
                  <c:v>475.0</c:v>
                </c:pt>
                <c:pt idx="280">
                  <c:v>495.0</c:v>
                </c:pt>
                <c:pt idx="281">
                  <c:v>482.0</c:v>
                </c:pt>
                <c:pt idx="282">
                  <c:v>500.0</c:v>
                </c:pt>
                <c:pt idx="283">
                  <c:v>444.0</c:v>
                </c:pt>
                <c:pt idx="284">
                  <c:v>650.0</c:v>
                </c:pt>
                <c:pt idx="285">
                  <c:v>347.0</c:v>
                </c:pt>
                <c:pt idx="286">
                  <c:v>529.0</c:v>
                </c:pt>
                <c:pt idx="287">
                  <c:v>375.0</c:v>
                </c:pt>
                <c:pt idx="288">
                  <c:v>391.0</c:v>
                </c:pt>
                <c:pt idx="289">
                  <c:v>553.0</c:v>
                </c:pt>
                <c:pt idx="290">
                  <c:v>568.0</c:v>
                </c:pt>
                <c:pt idx="291">
                  <c:v>563.0</c:v>
                </c:pt>
                <c:pt idx="292">
                  <c:v>316.0</c:v>
                </c:pt>
                <c:pt idx="293">
                  <c:v>391.0</c:v>
                </c:pt>
                <c:pt idx="294">
                  <c:v>420.0</c:v>
                </c:pt>
                <c:pt idx="295">
                  <c:v>639.0</c:v>
                </c:pt>
                <c:pt idx="296">
                  <c:v>493.0</c:v>
                </c:pt>
                <c:pt idx="297">
                  <c:v>562.0</c:v>
                </c:pt>
                <c:pt idx="298">
                  <c:v>402.0</c:v>
                </c:pt>
                <c:pt idx="299">
                  <c:v>590.0</c:v>
                </c:pt>
                <c:pt idx="300">
                  <c:v>531.0</c:v>
                </c:pt>
                <c:pt idx="301">
                  <c:v>525.0</c:v>
                </c:pt>
                <c:pt idx="302">
                  <c:v>506.0</c:v>
                </c:pt>
                <c:pt idx="303">
                  <c:v>569.0</c:v>
                </c:pt>
                <c:pt idx="304">
                  <c:v>477.0</c:v>
                </c:pt>
                <c:pt idx="305">
                  <c:v>510.0</c:v>
                </c:pt>
                <c:pt idx="306">
                  <c:v>367.0</c:v>
                </c:pt>
                <c:pt idx="307">
                  <c:v>501.0</c:v>
                </c:pt>
                <c:pt idx="308">
                  <c:v>467.0</c:v>
                </c:pt>
                <c:pt idx="309">
                  <c:v>383.0</c:v>
                </c:pt>
                <c:pt idx="310">
                  <c:v>464.0</c:v>
                </c:pt>
                <c:pt idx="311">
                  <c:v>490.0</c:v>
                </c:pt>
                <c:pt idx="312">
                  <c:v>466.0</c:v>
                </c:pt>
                <c:pt idx="313">
                  <c:v>414.0</c:v>
                </c:pt>
                <c:pt idx="314">
                  <c:v>437.0</c:v>
                </c:pt>
                <c:pt idx="315">
                  <c:v>592.0</c:v>
                </c:pt>
                <c:pt idx="316">
                  <c:v>438.0</c:v>
                </c:pt>
                <c:pt idx="317">
                  <c:v>541.0</c:v>
                </c:pt>
                <c:pt idx="318">
                  <c:v>466.0</c:v>
                </c:pt>
                <c:pt idx="319">
                  <c:v>446.0</c:v>
                </c:pt>
                <c:pt idx="320">
                  <c:v>404.0</c:v>
                </c:pt>
                <c:pt idx="321">
                  <c:v>261.0</c:v>
                </c:pt>
                <c:pt idx="322">
                  <c:v>446.0</c:v>
                </c:pt>
                <c:pt idx="323">
                  <c:v>478.0</c:v>
                </c:pt>
                <c:pt idx="324">
                  <c:v>440.0</c:v>
                </c:pt>
                <c:pt idx="325">
                  <c:v>543.0</c:v>
                </c:pt>
                <c:pt idx="326">
                  <c:v>305.0</c:v>
                </c:pt>
                <c:pt idx="327">
                  <c:v>378.0</c:v>
                </c:pt>
                <c:pt idx="328">
                  <c:v>550.0</c:v>
                </c:pt>
                <c:pt idx="329">
                  <c:v>531.0</c:v>
                </c:pt>
                <c:pt idx="330">
                  <c:v>501.0</c:v>
                </c:pt>
                <c:pt idx="331">
                  <c:v>448.0</c:v>
                </c:pt>
                <c:pt idx="332">
                  <c:v>485.0</c:v>
                </c:pt>
                <c:pt idx="333">
                  <c:v>522.0</c:v>
                </c:pt>
                <c:pt idx="334">
                  <c:v>358.0</c:v>
                </c:pt>
                <c:pt idx="335">
                  <c:v>575.0</c:v>
                </c:pt>
                <c:pt idx="336">
                  <c:v>428.0</c:v>
                </c:pt>
                <c:pt idx="337">
                  <c:v>501.0</c:v>
                </c:pt>
                <c:pt idx="338">
                  <c:v>485.0</c:v>
                </c:pt>
                <c:pt idx="339">
                  <c:v>426.0</c:v>
                </c:pt>
                <c:pt idx="340">
                  <c:v>579.0</c:v>
                </c:pt>
                <c:pt idx="341">
                  <c:v>515.0</c:v>
                </c:pt>
                <c:pt idx="342">
                  <c:v>344.0</c:v>
                </c:pt>
                <c:pt idx="343">
                  <c:v>459.0</c:v>
                </c:pt>
                <c:pt idx="344">
                  <c:v>202.0</c:v>
                </c:pt>
                <c:pt idx="345">
                  <c:v>404.0</c:v>
                </c:pt>
                <c:pt idx="346">
                  <c:v>556.0</c:v>
                </c:pt>
                <c:pt idx="347">
                  <c:v>423.0</c:v>
                </c:pt>
                <c:pt idx="348">
                  <c:v>489.0</c:v>
                </c:pt>
                <c:pt idx="349">
                  <c:v>514.0</c:v>
                </c:pt>
                <c:pt idx="350">
                  <c:v>433.0</c:v>
                </c:pt>
                <c:pt idx="351">
                  <c:v>246.0</c:v>
                </c:pt>
                <c:pt idx="352">
                  <c:v>343.0</c:v>
                </c:pt>
                <c:pt idx="353">
                  <c:v>521.0</c:v>
                </c:pt>
                <c:pt idx="354">
                  <c:v>480.0</c:v>
                </c:pt>
                <c:pt idx="355">
                  <c:v>346.0</c:v>
                </c:pt>
                <c:pt idx="356">
                  <c:v>438.0</c:v>
                </c:pt>
                <c:pt idx="357">
                  <c:v>398.0</c:v>
                </c:pt>
                <c:pt idx="358">
                  <c:v>586.0</c:v>
                </c:pt>
                <c:pt idx="359">
                  <c:v>548.0</c:v>
                </c:pt>
                <c:pt idx="360">
                  <c:v>495.0</c:v>
                </c:pt>
                <c:pt idx="361">
                  <c:v>477.0</c:v>
                </c:pt>
                <c:pt idx="362">
                  <c:v>500.0</c:v>
                </c:pt>
                <c:pt idx="363">
                  <c:v>334.0</c:v>
                </c:pt>
                <c:pt idx="364">
                  <c:v>467.0</c:v>
                </c:pt>
                <c:pt idx="365">
                  <c:v>558.0</c:v>
                </c:pt>
                <c:pt idx="366">
                  <c:v>378.0</c:v>
                </c:pt>
                <c:pt idx="367">
                  <c:v>568.0</c:v>
                </c:pt>
                <c:pt idx="368">
                  <c:v>505.0</c:v>
                </c:pt>
                <c:pt idx="369">
                  <c:v>433.0</c:v>
                </c:pt>
                <c:pt idx="370">
                  <c:v>442.0</c:v>
                </c:pt>
                <c:pt idx="371">
                  <c:v>540.0</c:v>
                </c:pt>
                <c:pt idx="372">
                  <c:v>607.0</c:v>
                </c:pt>
                <c:pt idx="373">
                  <c:v>450.0</c:v>
                </c:pt>
                <c:pt idx="374">
                  <c:v>479.0</c:v>
                </c:pt>
                <c:pt idx="375">
                  <c:v>356.0</c:v>
                </c:pt>
                <c:pt idx="376">
                  <c:v>393.0</c:v>
                </c:pt>
                <c:pt idx="377">
                  <c:v>464.0</c:v>
                </c:pt>
                <c:pt idx="378">
                  <c:v>552.0</c:v>
                </c:pt>
                <c:pt idx="379">
                  <c:v>529.0</c:v>
                </c:pt>
                <c:pt idx="380">
                  <c:v>415.0</c:v>
                </c:pt>
                <c:pt idx="381">
                  <c:v>570.0</c:v>
                </c:pt>
                <c:pt idx="382">
                  <c:v>483.0</c:v>
                </c:pt>
                <c:pt idx="383">
                  <c:v>505.0</c:v>
                </c:pt>
                <c:pt idx="384">
                  <c:v>457.0</c:v>
                </c:pt>
                <c:pt idx="385">
                  <c:v>483.0</c:v>
                </c:pt>
                <c:pt idx="386">
                  <c:v>502.0</c:v>
                </c:pt>
                <c:pt idx="387">
                  <c:v>568.0</c:v>
                </c:pt>
                <c:pt idx="388">
                  <c:v>395.0</c:v>
                </c:pt>
                <c:pt idx="389">
                  <c:v>476.0</c:v>
                </c:pt>
                <c:pt idx="390">
                  <c:v>532.0</c:v>
                </c:pt>
                <c:pt idx="391">
                  <c:v>446.0</c:v>
                </c:pt>
                <c:pt idx="392">
                  <c:v>569.0</c:v>
                </c:pt>
                <c:pt idx="393">
                  <c:v>376.0</c:v>
                </c:pt>
                <c:pt idx="394">
                  <c:v>421.0</c:v>
                </c:pt>
                <c:pt idx="395">
                  <c:v>471.0</c:v>
                </c:pt>
                <c:pt idx="396">
                  <c:v>454.0</c:v>
                </c:pt>
                <c:pt idx="397">
                  <c:v>437.0</c:v>
                </c:pt>
                <c:pt idx="398">
                  <c:v>643.0</c:v>
                </c:pt>
                <c:pt idx="399">
                  <c:v>560.0</c:v>
                </c:pt>
                <c:pt idx="400">
                  <c:v>514.0</c:v>
                </c:pt>
                <c:pt idx="401">
                  <c:v>418.0</c:v>
                </c:pt>
                <c:pt idx="402">
                  <c:v>243.0</c:v>
                </c:pt>
                <c:pt idx="403">
                  <c:v>502.0</c:v>
                </c:pt>
                <c:pt idx="404">
                  <c:v>390.0</c:v>
                </c:pt>
                <c:pt idx="405">
                  <c:v>495.0</c:v>
                </c:pt>
                <c:pt idx="406">
                  <c:v>462.0</c:v>
                </c:pt>
                <c:pt idx="407">
                  <c:v>339.0</c:v>
                </c:pt>
                <c:pt idx="408">
                  <c:v>310.0</c:v>
                </c:pt>
                <c:pt idx="409">
                  <c:v>433.0</c:v>
                </c:pt>
                <c:pt idx="410">
                  <c:v>366.0</c:v>
                </c:pt>
                <c:pt idx="411">
                  <c:v>538.0</c:v>
                </c:pt>
                <c:pt idx="412">
                  <c:v>501.0</c:v>
                </c:pt>
                <c:pt idx="413">
                  <c:v>378.0</c:v>
                </c:pt>
                <c:pt idx="414">
                  <c:v>561.0</c:v>
                </c:pt>
                <c:pt idx="415">
                  <c:v>531.0</c:v>
                </c:pt>
                <c:pt idx="416">
                  <c:v>467.0</c:v>
                </c:pt>
                <c:pt idx="417">
                  <c:v>433.0</c:v>
                </c:pt>
                <c:pt idx="418">
                  <c:v>521.0</c:v>
                </c:pt>
                <c:pt idx="419">
                  <c:v>642.0</c:v>
                </c:pt>
                <c:pt idx="420">
                  <c:v>543.0</c:v>
                </c:pt>
                <c:pt idx="421">
                  <c:v>525.0</c:v>
                </c:pt>
                <c:pt idx="422">
                  <c:v>407.0</c:v>
                </c:pt>
                <c:pt idx="423">
                  <c:v>359.0</c:v>
                </c:pt>
                <c:pt idx="424">
                  <c:v>387.0</c:v>
                </c:pt>
                <c:pt idx="425">
                  <c:v>458.0</c:v>
                </c:pt>
                <c:pt idx="426">
                  <c:v>371.0</c:v>
                </c:pt>
                <c:pt idx="427">
                  <c:v>458.0</c:v>
                </c:pt>
                <c:pt idx="428">
                  <c:v>457.0</c:v>
                </c:pt>
                <c:pt idx="429">
                  <c:v>530.0</c:v>
                </c:pt>
                <c:pt idx="430">
                  <c:v>398.0</c:v>
                </c:pt>
                <c:pt idx="431">
                  <c:v>453.0</c:v>
                </c:pt>
                <c:pt idx="432">
                  <c:v>421.0</c:v>
                </c:pt>
                <c:pt idx="433">
                  <c:v>447.0</c:v>
                </c:pt>
                <c:pt idx="434">
                  <c:v>279.0</c:v>
                </c:pt>
                <c:pt idx="435">
                  <c:v>405.0</c:v>
                </c:pt>
                <c:pt idx="436">
                  <c:v>369.0</c:v>
                </c:pt>
                <c:pt idx="437">
                  <c:v>376.0</c:v>
                </c:pt>
                <c:pt idx="438">
                  <c:v>531.0</c:v>
                </c:pt>
                <c:pt idx="439">
                  <c:v>356.0</c:v>
                </c:pt>
                <c:pt idx="440">
                  <c:v>413.0</c:v>
                </c:pt>
                <c:pt idx="441">
                  <c:v>419.0</c:v>
                </c:pt>
                <c:pt idx="442">
                  <c:v>431.0</c:v>
                </c:pt>
                <c:pt idx="443">
                  <c:v>320.0</c:v>
                </c:pt>
                <c:pt idx="444">
                  <c:v>658.0</c:v>
                </c:pt>
                <c:pt idx="445">
                  <c:v>498.0</c:v>
                </c:pt>
                <c:pt idx="446">
                  <c:v>278.0</c:v>
                </c:pt>
                <c:pt idx="447">
                  <c:v>505.0</c:v>
                </c:pt>
                <c:pt idx="448">
                  <c:v>409.0</c:v>
                </c:pt>
                <c:pt idx="449">
                  <c:v>579.0</c:v>
                </c:pt>
                <c:pt idx="450">
                  <c:v>383.0</c:v>
                </c:pt>
                <c:pt idx="451">
                  <c:v>498.0</c:v>
                </c:pt>
                <c:pt idx="452">
                  <c:v>360.0</c:v>
                </c:pt>
                <c:pt idx="453">
                  <c:v>430.0</c:v>
                </c:pt>
                <c:pt idx="454">
                  <c:v>427.0</c:v>
                </c:pt>
                <c:pt idx="455">
                  <c:v>499.0</c:v>
                </c:pt>
                <c:pt idx="456">
                  <c:v>531.0</c:v>
                </c:pt>
                <c:pt idx="457">
                  <c:v>495.0</c:v>
                </c:pt>
                <c:pt idx="458">
                  <c:v>372.0</c:v>
                </c:pt>
                <c:pt idx="459">
                  <c:v>488.0</c:v>
                </c:pt>
                <c:pt idx="460">
                  <c:v>487.0</c:v>
                </c:pt>
                <c:pt idx="461">
                  <c:v>459.0</c:v>
                </c:pt>
                <c:pt idx="462">
                  <c:v>352.0</c:v>
                </c:pt>
                <c:pt idx="463">
                  <c:v>516.0</c:v>
                </c:pt>
                <c:pt idx="464">
                  <c:v>476.0</c:v>
                </c:pt>
                <c:pt idx="465">
                  <c:v>418.0</c:v>
                </c:pt>
                <c:pt idx="466">
                  <c:v>422.0</c:v>
                </c:pt>
                <c:pt idx="467">
                  <c:v>618.0</c:v>
                </c:pt>
                <c:pt idx="468">
                  <c:v>428.0</c:v>
                </c:pt>
                <c:pt idx="469">
                  <c:v>376.0</c:v>
                </c:pt>
                <c:pt idx="470">
                  <c:v>546.0</c:v>
                </c:pt>
                <c:pt idx="471">
                  <c:v>454.0</c:v>
                </c:pt>
                <c:pt idx="472">
                  <c:v>513.0</c:v>
                </c:pt>
                <c:pt idx="473">
                  <c:v>318.0</c:v>
                </c:pt>
                <c:pt idx="474">
                  <c:v>306.0</c:v>
                </c:pt>
                <c:pt idx="475">
                  <c:v>427.0</c:v>
                </c:pt>
                <c:pt idx="476">
                  <c:v>358.0</c:v>
                </c:pt>
                <c:pt idx="477">
                  <c:v>487.0</c:v>
                </c:pt>
                <c:pt idx="478">
                  <c:v>375.0</c:v>
                </c:pt>
                <c:pt idx="479">
                  <c:v>365.0</c:v>
                </c:pt>
                <c:pt idx="480">
                  <c:v>306.0</c:v>
                </c:pt>
                <c:pt idx="481">
                  <c:v>574.0</c:v>
                </c:pt>
                <c:pt idx="482">
                  <c:v>374.0</c:v>
                </c:pt>
                <c:pt idx="483">
                  <c:v>446.0</c:v>
                </c:pt>
                <c:pt idx="484">
                  <c:v>315.0</c:v>
                </c:pt>
                <c:pt idx="485">
                  <c:v>387.0</c:v>
                </c:pt>
                <c:pt idx="486">
                  <c:v>321.0</c:v>
                </c:pt>
                <c:pt idx="487">
                  <c:v>569.0</c:v>
                </c:pt>
                <c:pt idx="488">
                  <c:v>497.0</c:v>
                </c:pt>
                <c:pt idx="489">
                  <c:v>441.0</c:v>
                </c:pt>
                <c:pt idx="490">
                  <c:v>404.0</c:v>
                </c:pt>
                <c:pt idx="491">
                  <c:v>369.0</c:v>
                </c:pt>
                <c:pt idx="492">
                  <c:v>364.0</c:v>
                </c:pt>
                <c:pt idx="493">
                  <c:v>364.0</c:v>
                </c:pt>
                <c:pt idx="494">
                  <c:v>422.0</c:v>
                </c:pt>
                <c:pt idx="495">
                  <c:v>360.0</c:v>
                </c:pt>
                <c:pt idx="496">
                  <c:v>417.0</c:v>
                </c:pt>
                <c:pt idx="497">
                  <c:v>531.0</c:v>
                </c:pt>
                <c:pt idx="498">
                  <c:v>339.0</c:v>
                </c:pt>
                <c:pt idx="499">
                  <c:v>453.0</c:v>
                </c:pt>
                <c:pt idx="500">
                  <c:v>328.0</c:v>
                </c:pt>
                <c:pt idx="501">
                  <c:v>451.0</c:v>
                </c:pt>
                <c:pt idx="502">
                  <c:v>192.0</c:v>
                </c:pt>
                <c:pt idx="503">
                  <c:v>406.0</c:v>
                </c:pt>
                <c:pt idx="504">
                  <c:v>468.0</c:v>
                </c:pt>
                <c:pt idx="505">
                  <c:v>477.0</c:v>
                </c:pt>
                <c:pt idx="506">
                  <c:v>420.0</c:v>
                </c:pt>
                <c:pt idx="507">
                  <c:v>358.0</c:v>
                </c:pt>
                <c:pt idx="508">
                  <c:v>344.0</c:v>
                </c:pt>
                <c:pt idx="509">
                  <c:v>540.0</c:v>
                </c:pt>
                <c:pt idx="510">
                  <c:v>402.0</c:v>
                </c:pt>
                <c:pt idx="511">
                  <c:v>427.0</c:v>
                </c:pt>
                <c:pt idx="512">
                  <c:v>635.0</c:v>
                </c:pt>
                <c:pt idx="513">
                  <c:v>533.0</c:v>
                </c:pt>
                <c:pt idx="514">
                  <c:v>346.0</c:v>
                </c:pt>
                <c:pt idx="515">
                  <c:v>560.0</c:v>
                </c:pt>
                <c:pt idx="516">
                  <c:v>625.0</c:v>
                </c:pt>
                <c:pt idx="517">
                  <c:v>468.0</c:v>
                </c:pt>
                <c:pt idx="518">
                  <c:v>200.0</c:v>
                </c:pt>
                <c:pt idx="519">
                  <c:v>504.0</c:v>
                </c:pt>
                <c:pt idx="520">
                  <c:v>395.0</c:v>
                </c:pt>
                <c:pt idx="521">
                  <c:v>449.0</c:v>
                </c:pt>
                <c:pt idx="522">
                  <c:v>629.0</c:v>
                </c:pt>
                <c:pt idx="523">
                  <c:v>499.0</c:v>
                </c:pt>
                <c:pt idx="524">
                  <c:v>328.0</c:v>
                </c:pt>
                <c:pt idx="525">
                  <c:v>395.0</c:v>
                </c:pt>
                <c:pt idx="526">
                  <c:v>510.0</c:v>
                </c:pt>
                <c:pt idx="527">
                  <c:v>448.0</c:v>
                </c:pt>
                <c:pt idx="528">
                  <c:v>527.0</c:v>
                </c:pt>
                <c:pt idx="529">
                  <c:v>504.0</c:v>
                </c:pt>
                <c:pt idx="530">
                  <c:v>341.0</c:v>
                </c:pt>
                <c:pt idx="531">
                  <c:v>499.0</c:v>
                </c:pt>
                <c:pt idx="532">
                  <c:v>475.0</c:v>
                </c:pt>
                <c:pt idx="533">
                  <c:v>533.0</c:v>
                </c:pt>
                <c:pt idx="534">
                  <c:v>533.0</c:v>
                </c:pt>
                <c:pt idx="535">
                  <c:v>219.0</c:v>
                </c:pt>
                <c:pt idx="536">
                  <c:v>474.0</c:v>
                </c:pt>
                <c:pt idx="537">
                  <c:v>415.0</c:v>
                </c:pt>
                <c:pt idx="538">
                  <c:v>386.0</c:v>
                </c:pt>
                <c:pt idx="539">
                  <c:v>420.0</c:v>
                </c:pt>
                <c:pt idx="540">
                  <c:v>328.0</c:v>
                </c:pt>
                <c:pt idx="541">
                  <c:v>465.0</c:v>
                </c:pt>
                <c:pt idx="542">
                  <c:v>554.0</c:v>
                </c:pt>
                <c:pt idx="543">
                  <c:v>359.0</c:v>
                </c:pt>
                <c:pt idx="544">
                  <c:v>561.0</c:v>
                </c:pt>
                <c:pt idx="545">
                  <c:v>387.0</c:v>
                </c:pt>
                <c:pt idx="546">
                  <c:v>261.0</c:v>
                </c:pt>
                <c:pt idx="547">
                  <c:v>458.0</c:v>
                </c:pt>
                <c:pt idx="548">
                  <c:v>210.0</c:v>
                </c:pt>
                <c:pt idx="549">
                  <c:v>302.0</c:v>
                </c:pt>
                <c:pt idx="550">
                  <c:v>436.0</c:v>
                </c:pt>
                <c:pt idx="551">
                  <c:v>446.0</c:v>
                </c:pt>
                <c:pt idx="552">
                  <c:v>469.0</c:v>
                </c:pt>
                <c:pt idx="553">
                  <c:v>353.0</c:v>
                </c:pt>
                <c:pt idx="554">
                  <c:v>337.0</c:v>
                </c:pt>
                <c:pt idx="555">
                  <c:v>319.0</c:v>
                </c:pt>
                <c:pt idx="556">
                  <c:v>524.0</c:v>
                </c:pt>
                <c:pt idx="557">
                  <c:v>441.0</c:v>
                </c:pt>
                <c:pt idx="558">
                  <c:v>416.0</c:v>
                </c:pt>
                <c:pt idx="559">
                  <c:v>461.0</c:v>
                </c:pt>
                <c:pt idx="560">
                  <c:v>379.0</c:v>
                </c:pt>
                <c:pt idx="561">
                  <c:v>438.0</c:v>
                </c:pt>
                <c:pt idx="562">
                  <c:v>379.0</c:v>
                </c:pt>
                <c:pt idx="563">
                  <c:v>436.0</c:v>
                </c:pt>
                <c:pt idx="564">
                  <c:v>411.0</c:v>
                </c:pt>
                <c:pt idx="565">
                  <c:v>570.0</c:v>
                </c:pt>
                <c:pt idx="566">
                  <c:v>338.0</c:v>
                </c:pt>
                <c:pt idx="567">
                  <c:v>429.0</c:v>
                </c:pt>
                <c:pt idx="568">
                  <c:v>474.0</c:v>
                </c:pt>
                <c:pt idx="569">
                  <c:v>489.0</c:v>
                </c:pt>
                <c:pt idx="570">
                  <c:v>544.0</c:v>
                </c:pt>
                <c:pt idx="571">
                  <c:v>390.0</c:v>
                </c:pt>
                <c:pt idx="572">
                  <c:v>354.0</c:v>
                </c:pt>
                <c:pt idx="573">
                  <c:v>546.0</c:v>
                </c:pt>
                <c:pt idx="574">
                  <c:v>390.0</c:v>
                </c:pt>
                <c:pt idx="575">
                  <c:v>501.0</c:v>
                </c:pt>
                <c:pt idx="576">
                  <c:v>456.0</c:v>
                </c:pt>
                <c:pt idx="577">
                  <c:v>228.0</c:v>
                </c:pt>
                <c:pt idx="578">
                  <c:v>426.0</c:v>
                </c:pt>
                <c:pt idx="579">
                  <c:v>463.0</c:v>
                </c:pt>
                <c:pt idx="580">
                  <c:v>364.0</c:v>
                </c:pt>
                <c:pt idx="581">
                  <c:v>566.0</c:v>
                </c:pt>
                <c:pt idx="582">
                  <c:v>495.0</c:v>
                </c:pt>
                <c:pt idx="583">
                  <c:v>518.0</c:v>
                </c:pt>
                <c:pt idx="584">
                  <c:v>310.0</c:v>
                </c:pt>
                <c:pt idx="585">
                  <c:v>299.0</c:v>
                </c:pt>
                <c:pt idx="586">
                  <c:v>420.0</c:v>
                </c:pt>
                <c:pt idx="587">
                  <c:v>432.0</c:v>
                </c:pt>
                <c:pt idx="588">
                  <c:v>528.0</c:v>
                </c:pt>
                <c:pt idx="589">
                  <c:v>449.0</c:v>
                </c:pt>
                <c:pt idx="590">
                  <c:v>456.0</c:v>
                </c:pt>
                <c:pt idx="591">
                  <c:v>398.0</c:v>
                </c:pt>
                <c:pt idx="592">
                  <c:v>265.0</c:v>
                </c:pt>
                <c:pt idx="593">
                  <c:v>451.0</c:v>
                </c:pt>
                <c:pt idx="594">
                  <c:v>367.0</c:v>
                </c:pt>
                <c:pt idx="595">
                  <c:v>448.0</c:v>
                </c:pt>
                <c:pt idx="596">
                  <c:v>403.0</c:v>
                </c:pt>
                <c:pt idx="597">
                  <c:v>474.0</c:v>
                </c:pt>
                <c:pt idx="598">
                  <c:v>334.0</c:v>
                </c:pt>
                <c:pt idx="599">
                  <c:v>500.0</c:v>
                </c:pt>
                <c:pt idx="600">
                  <c:v>395.0</c:v>
                </c:pt>
                <c:pt idx="601">
                  <c:v>368.0</c:v>
                </c:pt>
                <c:pt idx="602">
                  <c:v>381.0</c:v>
                </c:pt>
                <c:pt idx="603">
                  <c:v>453.0</c:v>
                </c:pt>
                <c:pt idx="604">
                  <c:v>495.0</c:v>
                </c:pt>
                <c:pt idx="605">
                  <c:v>472.0</c:v>
                </c:pt>
                <c:pt idx="606">
                  <c:v>540.0</c:v>
                </c:pt>
                <c:pt idx="607">
                  <c:v>362.0</c:v>
                </c:pt>
                <c:pt idx="608">
                  <c:v>501.0</c:v>
                </c:pt>
                <c:pt idx="609">
                  <c:v>464.0</c:v>
                </c:pt>
                <c:pt idx="610">
                  <c:v>467.0</c:v>
                </c:pt>
                <c:pt idx="611">
                  <c:v>362.0</c:v>
                </c:pt>
                <c:pt idx="612">
                  <c:v>461.0</c:v>
                </c:pt>
                <c:pt idx="613">
                  <c:v>432.0</c:v>
                </c:pt>
                <c:pt idx="614">
                  <c:v>427.0</c:v>
                </c:pt>
                <c:pt idx="615">
                  <c:v>514.0</c:v>
                </c:pt>
                <c:pt idx="616">
                  <c:v>393.0</c:v>
                </c:pt>
                <c:pt idx="617">
                  <c:v>481.0</c:v>
                </c:pt>
                <c:pt idx="618">
                  <c:v>362.0</c:v>
                </c:pt>
                <c:pt idx="619">
                  <c:v>373.0</c:v>
                </c:pt>
                <c:pt idx="620">
                  <c:v>396.0</c:v>
                </c:pt>
                <c:pt idx="621">
                  <c:v>212.0</c:v>
                </c:pt>
                <c:pt idx="622">
                  <c:v>460.0</c:v>
                </c:pt>
                <c:pt idx="623">
                  <c:v>427.0</c:v>
                </c:pt>
                <c:pt idx="624">
                  <c:v>266.0</c:v>
                </c:pt>
                <c:pt idx="625">
                  <c:v>537.0</c:v>
                </c:pt>
                <c:pt idx="626">
                  <c:v>349.0</c:v>
                </c:pt>
                <c:pt idx="627">
                  <c:v>228.0</c:v>
                </c:pt>
                <c:pt idx="628">
                  <c:v>452.0</c:v>
                </c:pt>
                <c:pt idx="629">
                  <c:v>342.0</c:v>
                </c:pt>
                <c:pt idx="630">
                  <c:v>400.0</c:v>
                </c:pt>
                <c:pt idx="631">
                  <c:v>379.0</c:v>
                </c:pt>
                <c:pt idx="632">
                  <c:v>390.0</c:v>
                </c:pt>
                <c:pt idx="633">
                  <c:v>207.0</c:v>
                </c:pt>
                <c:pt idx="634">
                  <c:v>387.0</c:v>
                </c:pt>
                <c:pt idx="635">
                  <c:v>394.0</c:v>
                </c:pt>
                <c:pt idx="636">
                  <c:v>525.0</c:v>
                </c:pt>
                <c:pt idx="637">
                  <c:v>403.0</c:v>
                </c:pt>
                <c:pt idx="638">
                  <c:v>434.0</c:v>
                </c:pt>
                <c:pt idx="639">
                  <c:v>493.0</c:v>
                </c:pt>
                <c:pt idx="640">
                  <c:v>513.0</c:v>
                </c:pt>
                <c:pt idx="641">
                  <c:v>559.0</c:v>
                </c:pt>
                <c:pt idx="642">
                  <c:v>388.0</c:v>
                </c:pt>
                <c:pt idx="643">
                  <c:v>134.0</c:v>
                </c:pt>
                <c:pt idx="644">
                  <c:v>347.0</c:v>
                </c:pt>
                <c:pt idx="645">
                  <c:v>479.0</c:v>
                </c:pt>
                <c:pt idx="646">
                  <c:v>556.0</c:v>
                </c:pt>
                <c:pt idx="647">
                  <c:v>258.0</c:v>
                </c:pt>
                <c:pt idx="648">
                  <c:v>419.0</c:v>
                </c:pt>
                <c:pt idx="649">
                  <c:v>377.0</c:v>
                </c:pt>
                <c:pt idx="650">
                  <c:v>393.0</c:v>
                </c:pt>
                <c:pt idx="651">
                  <c:v>295.0</c:v>
                </c:pt>
                <c:pt idx="652">
                  <c:v>328.0</c:v>
                </c:pt>
                <c:pt idx="653">
                  <c:v>332.0</c:v>
                </c:pt>
                <c:pt idx="654">
                  <c:v>422.0</c:v>
                </c:pt>
                <c:pt idx="655">
                  <c:v>440.0</c:v>
                </c:pt>
                <c:pt idx="656">
                  <c:v>390.0</c:v>
                </c:pt>
                <c:pt idx="657">
                  <c:v>362.0</c:v>
                </c:pt>
                <c:pt idx="658">
                  <c:v>503.0</c:v>
                </c:pt>
                <c:pt idx="659">
                  <c:v>300.0</c:v>
                </c:pt>
                <c:pt idx="660">
                  <c:v>312.0</c:v>
                </c:pt>
                <c:pt idx="661">
                  <c:v>496.0</c:v>
                </c:pt>
                <c:pt idx="662">
                  <c:v>565.0</c:v>
                </c:pt>
                <c:pt idx="663">
                  <c:v>397.0</c:v>
                </c:pt>
                <c:pt idx="664">
                  <c:v>587.0</c:v>
                </c:pt>
                <c:pt idx="665">
                  <c:v>551.0</c:v>
                </c:pt>
                <c:pt idx="666">
                  <c:v>353.0</c:v>
                </c:pt>
                <c:pt idx="667">
                  <c:v>525.0</c:v>
                </c:pt>
                <c:pt idx="668">
                  <c:v>331.0</c:v>
                </c:pt>
                <c:pt idx="669">
                  <c:v>423.0</c:v>
                </c:pt>
                <c:pt idx="670">
                  <c:v>570.0</c:v>
                </c:pt>
                <c:pt idx="671">
                  <c:v>596.0</c:v>
                </c:pt>
                <c:pt idx="672">
                  <c:v>448.0</c:v>
                </c:pt>
                <c:pt idx="673">
                  <c:v>586.0</c:v>
                </c:pt>
                <c:pt idx="674">
                  <c:v>427.0</c:v>
                </c:pt>
                <c:pt idx="675">
                  <c:v>464.0</c:v>
                </c:pt>
                <c:pt idx="676">
                  <c:v>595.0</c:v>
                </c:pt>
                <c:pt idx="677">
                  <c:v>517.0</c:v>
                </c:pt>
                <c:pt idx="678">
                  <c:v>468.0</c:v>
                </c:pt>
                <c:pt idx="679">
                  <c:v>340.0</c:v>
                </c:pt>
                <c:pt idx="680">
                  <c:v>423.0</c:v>
                </c:pt>
                <c:pt idx="681">
                  <c:v>259.0</c:v>
                </c:pt>
                <c:pt idx="682">
                  <c:v>352.0</c:v>
                </c:pt>
                <c:pt idx="683">
                  <c:v>442.0</c:v>
                </c:pt>
                <c:pt idx="684">
                  <c:v>433.0</c:v>
                </c:pt>
                <c:pt idx="685">
                  <c:v>440.0</c:v>
                </c:pt>
                <c:pt idx="686">
                  <c:v>340.0</c:v>
                </c:pt>
                <c:pt idx="687">
                  <c:v>353.0</c:v>
                </c:pt>
                <c:pt idx="688">
                  <c:v>397.0</c:v>
                </c:pt>
                <c:pt idx="689">
                  <c:v>367.0</c:v>
                </c:pt>
                <c:pt idx="690">
                  <c:v>563.0</c:v>
                </c:pt>
                <c:pt idx="691">
                  <c:v>476.0</c:v>
                </c:pt>
                <c:pt idx="692">
                  <c:v>387.0</c:v>
                </c:pt>
                <c:pt idx="693">
                  <c:v>475.0</c:v>
                </c:pt>
                <c:pt idx="694">
                  <c:v>448.0</c:v>
                </c:pt>
                <c:pt idx="695">
                  <c:v>394.0</c:v>
                </c:pt>
                <c:pt idx="696">
                  <c:v>331.0</c:v>
                </c:pt>
                <c:pt idx="697">
                  <c:v>327.0</c:v>
                </c:pt>
                <c:pt idx="698">
                  <c:v>395.0</c:v>
                </c:pt>
                <c:pt idx="699">
                  <c:v>378.0</c:v>
                </c:pt>
                <c:pt idx="700">
                  <c:v>510.0</c:v>
                </c:pt>
                <c:pt idx="701">
                  <c:v>547.0</c:v>
                </c:pt>
                <c:pt idx="702">
                  <c:v>382.0</c:v>
                </c:pt>
                <c:pt idx="703">
                  <c:v>389.0</c:v>
                </c:pt>
                <c:pt idx="704">
                  <c:v>318.0</c:v>
                </c:pt>
                <c:pt idx="705">
                  <c:v>419.0</c:v>
                </c:pt>
                <c:pt idx="706">
                  <c:v>445.0</c:v>
                </c:pt>
                <c:pt idx="707">
                  <c:v>402.0</c:v>
                </c:pt>
                <c:pt idx="708">
                  <c:v>312.0</c:v>
                </c:pt>
                <c:pt idx="709">
                  <c:v>438.0</c:v>
                </c:pt>
                <c:pt idx="710">
                  <c:v>481.0</c:v>
                </c:pt>
                <c:pt idx="711">
                  <c:v>283.0</c:v>
                </c:pt>
                <c:pt idx="712">
                  <c:v>493.0</c:v>
                </c:pt>
                <c:pt idx="713">
                  <c:v>372.0</c:v>
                </c:pt>
                <c:pt idx="714">
                  <c:v>358.0</c:v>
                </c:pt>
                <c:pt idx="715">
                  <c:v>548.0</c:v>
                </c:pt>
                <c:pt idx="716">
                  <c:v>355.0</c:v>
                </c:pt>
                <c:pt idx="717">
                  <c:v>553.0</c:v>
                </c:pt>
                <c:pt idx="718">
                  <c:v>367.0</c:v>
                </c:pt>
                <c:pt idx="719">
                  <c:v>337.0</c:v>
                </c:pt>
                <c:pt idx="720">
                  <c:v>364.0</c:v>
                </c:pt>
                <c:pt idx="721">
                  <c:v>325.0</c:v>
                </c:pt>
                <c:pt idx="722">
                  <c:v>401.0</c:v>
                </c:pt>
                <c:pt idx="723">
                  <c:v>418.0</c:v>
                </c:pt>
                <c:pt idx="724">
                  <c:v>382.0</c:v>
                </c:pt>
                <c:pt idx="725">
                  <c:v>362.0</c:v>
                </c:pt>
                <c:pt idx="726">
                  <c:v>311.0</c:v>
                </c:pt>
                <c:pt idx="727">
                  <c:v>427.0</c:v>
                </c:pt>
                <c:pt idx="728">
                  <c:v>548.0</c:v>
                </c:pt>
                <c:pt idx="729">
                  <c:v>380.0</c:v>
                </c:pt>
                <c:pt idx="730">
                  <c:v>383.0</c:v>
                </c:pt>
                <c:pt idx="731">
                  <c:v>439.0</c:v>
                </c:pt>
                <c:pt idx="732">
                  <c:v>519.0</c:v>
                </c:pt>
                <c:pt idx="733">
                  <c:v>440.0</c:v>
                </c:pt>
                <c:pt idx="734">
                  <c:v>482.0</c:v>
                </c:pt>
                <c:pt idx="735">
                  <c:v>458.0</c:v>
                </c:pt>
                <c:pt idx="736">
                  <c:v>433.0</c:v>
                </c:pt>
                <c:pt idx="737">
                  <c:v>407.0</c:v>
                </c:pt>
                <c:pt idx="738">
                  <c:v>325.0</c:v>
                </c:pt>
                <c:pt idx="739">
                  <c:v>447.0</c:v>
                </c:pt>
                <c:pt idx="740">
                  <c:v>396.0</c:v>
                </c:pt>
                <c:pt idx="741">
                  <c:v>512.0</c:v>
                </c:pt>
                <c:pt idx="742">
                  <c:v>494.0</c:v>
                </c:pt>
                <c:pt idx="743">
                  <c:v>332.0</c:v>
                </c:pt>
                <c:pt idx="744">
                  <c:v>317.0</c:v>
                </c:pt>
                <c:pt idx="745">
                  <c:v>434.0</c:v>
                </c:pt>
                <c:pt idx="746">
                  <c:v>451.0</c:v>
                </c:pt>
                <c:pt idx="747">
                  <c:v>510.0</c:v>
                </c:pt>
                <c:pt idx="748">
                  <c:v>405.0</c:v>
                </c:pt>
                <c:pt idx="749">
                  <c:v>466.0</c:v>
                </c:pt>
                <c:pt idx="750">
                  <c:v>306.0</c:v>
                </c:pt>
                <c:pt idx="751">
                  <c:v>423.0</c:v>
                </c:pt>
                <c:pt idx="752">
                  <c:v>477.0</c:v>
                </c:pt>
                <c:pt idx="753">
                  <c:v>561.0</c:v>
                </c:pt>
                <c:pt idx="754">
                  <c:v>270.0</c:v>
                </c:pt>
                <c:pt idx="755">
                  <c:v>580.0</c:v>
                </c:pt>
                <c:pt idx="756">
                  <c:v>385.0</c:v>
                </c:pt>
                <c:pt idx="757">
                  <c:v>513.0</c:v>
                </c:pt>
                <c:pt idx="758">
                  <c:v>448.0</c:v>
                </c:pt>
                <c:pt idx="759">
                  <c:v>371.0</c:v>
                </c:pt>
                <c:pt idx="760">
                  <c:v>364.0</c:v>
                </c:pt>
                <c:pt idx="761">
                  <c:v>448.0</c:v>
                </c:pt>
                <c:pt idx="762">
                  <c:v>420.0</c:v>
                </c:pt>
                <c:pt idx="763">
                  <c:v>463.0</c:v>
                </c:pt>
                <c:pt idx="764">
                  <c:v>486.0</c:v>
                </c:pt>
                <c:pt idx="765">
                  <c:v>325.0</c:v>
                </c:pt>
                <c:pt idx="766">
                  <c:v>421.0</c:v>
                </c:pt>
                <c:pt idx="767">
                  <c:v>466.0</c:v>
                </c:pt>
                <c:pt idx="768">
                  <c:v>428.0</c:v>
                </c:pt>
                <c:pt idx="769">
                  <c:v>408.0</c:v>
                </c:pt>
                <c:pt idx="770">
                  <c:v>367.0</c:v>
                </c:pt>
                <c:pt idx="771">
                  <c:v>457.0</c:v>
                </c:pt>
                <c:pt idx="772">
                  <c:v>317.0</c:v>
                </c:pt>
                <c:pt idx="773">
                  <c:v>321.0</c:v>
                </c:pt>
                <c:pt idx="774">
                  <c:v>265.0</c:v>
                </c:pt>
                <c:pt idx="775">
                  <c:v>261.0</c:v>
                </c:pt>
                <c:pt idx="776">
                  <c:v>469.0</c:v>
                </c:pt>
                <c:pt idx="777">
                  <c:v>364.0</c:v>
                </c:pt>
                <c:pt idx="778">
                  <c:v>510.0</c:v>
                </c:pt>
                <c:pt idx="779">
                  <c:v>477.0</c:v>
                </c:pt>
                <c:pt idx="780">
                  <c:v>396.0</c:v>
                </c:pt>
                <c:pt idx="781">
                  <c:v>378.0</c:v>
                </c:pt>
                <c:pt idx="782">
                  <c:v>333.0</c:v>
                </c:pt>
                <c:pt idx="783">
                  <c:v>458.0</c:v>
                </c:pt>
                <c:pt idx="784">
                  <c:v>395.0</c:v>
                </c:pt>
                <c:pt idx="785">
                  <c:v>428.0</c:v>
                </c:pt>
                <c:pt idx="786">
                  <c:v>545.0</c:v>
                </c:pt>
                <c:pt idx="787">
                  <c:v>507.0</c:v>
                </c:pt>
                <c:pt idx="788">
                  <c:v>365.0</c:v>
                </c:pt>
                <c:pt idx="789">
                  <c:v>549.0</c:v>
                </c:pt>
                <c:pt idx="790">
                  <c:v>456.0</c:v>
                </c:pt>
                <c:pt idx="791">
                  <c:v>266.0</c:v>
                </c:pt>
                <c:pt idx="792">
                  <c:v>347.0</c:v>
                </c:pt>
                <c:pt idx="793">
                  <c:v>346.0</c:v>
                </c:pt>
                <c:pt idx="794">
                  <c:v>357.0</c:v>
                </c:pt>
                <c:pt idx="795">
                  <c:v>266.0</c:v>
                </c:pt>
                <c:pt idx="796">
                  <c:v>302.0</c:v>
                </c:pt>
                <c:pt idx="797">
                  <c:v>501.0</c:v>
                </c:pt>
                <c:pt idx="798">
                  <c:v>384.0</c:v>
                </c:pt>
                <c:pt idx="799">
                  <c:v>462.0</c:v>
                </c:pt>
                <c:pt idx="800">
                  <c:v>456.0</c:v>
                </c:pt>
                <c:pt idx="801">
                  <c:v>228.0</c:v>
                </c:pt>
                <c:pt idx="802">
                  <c:v>510.0</c:v>
                </c:pt>
                <c:pt idx="803">
                  <c:v>249.0</c:v>
                </c:pt>
                <c:pt idx="804">
                  <c:v>229.0</c:v>
                </c:pt>
                <c:pt idx="805">
                  <c:v>560.0</c:v>
                </c:pt>
                <c:pt idx="806">
                  <c:v>309.0</c:v>
                </c:pt>
                <c:pt idx="807">
                  <c:v>371.0</c:v>
                </c:pt>
                <c:pt idx="808">
                  <c:v>426.0</c:v>
                </c:pt>
                <c:pt idx="809">
                  <c:v>464.0</c:v>
                </c:pt>
                <c:pt idx="810">
                  <c:v>326.0</c:v>
                </c:pt>
                <c:pt idx="811">
                  <c:v>275.0</c:v>
                </c:pt>
                <c:pt idx="812">
                  <c:v>363.0</c:v>
                </c:pt>
                <c:pt idx="813">
                  <c:v>189.0</c:v>
                </c:pt>
                <c:pt idx="814">
                  <c:v>404.0</c:v>
                </c:pt>
                <c:pt idx="815">
                  <c:v>529.0</c:v>
                </c:pt>
                <c:pt idx="816">
                  <c:v>459.0</c:v>
                </c:pt>
                <c:pt idx="817">
                  <c:v>358.0</c:v>
                </c:pt>
                <c:pt idx="818">
                  <c:v>471.0</c:v>
                </c:pt>
                <c:pt idx="819">
                  <c:v>421.0</c:v>
                </c:pt>
                <c:pt idx="820">
                  <c:v>467.0</c:v>
                </c:pt>
                <c:pt idx="821">
                  <c:v>453.0</c:v>
                </c:pt>
                <c:pt idx="822">
                  <c:v>459.0</c:v>
                </c:pt>
                <c:pt idx="823">
                  <c:v>316.0</c:v>
                </c:pt>
                <c:pt idx="824">
                  <c:v>425.0</c:v>
                </c:pt>
                <c:pt idx="825">
                  <c:v>484.0</c:v>
                </c:pt>
                <c:pt idx="826">
                  <c:v>452.0</c:v>
                </c:pt>
                <c:pt idx="827">
                  <c:v>450.0</c:v>
                </c:pt>
                <c:pt idx="828">
                  <c:v>283.0</c:v>
                </c:pt>
                <c:pt idx="829">
                  <c:v>396.0</c:v>
                </c:pt>
                <c:pt idx="830">
                  <c:v>390.0</c:v>
                </c:pt>
                <c:pt idx="831">
                  <c:v>361.0</c:v>
                </c:pt>
                <c:pt idx="832">
                  <c:v>418.0</c:v>
                </c:pt>
                <c:pt idx="833">
                  <c:v>289.0</c:v>
                </c:pt>
                <c:pt idx="834">
                  <c:v>435.0</c:v>
                </c:pt>
                <c:pt idx="835">
                  <c:v>287.0</c:v>
                </c:pt>
                <c:pt idx="836">
                  <c:v>212.0</c:v>
                </c:pt>
                <c:pt idx="837">
                  <c:v>368.0</c:v>
                </c:pt>
                <c:pt idx="838">
                  <c:v>430.0</c:v>
                </c:pt>
                <c:pt idx="839">
                  <c:v>366.0</c:v>
                </c:pt>
                <c:pt idx="840">
                  <c:v>425.0</c:v>
                </c:pt>
                <c:pt idx="841">
                  <c:v>528.0</c:v>
                </c:pt>
                <c:pt idx="842">
                  <c:v>341.0</c:v>
                </c:pt>
                <c:pt idx="843">
                  <c:v>482.0</c:v>
                </c:pt>
                <c:pt idx="844">
                  <c:v>383.0</c:v>
                </c:pt>
                <c:pt idx="845">
                  <c:v>385.0</c:v>
                </c:pt>
                <c:pt idx="846">
                  <c:v>584.0</c:v>
                </c:pt>
                <c:pt idx="847">
                  <c:v>403.0</c:v>
                </c:pt>
                <c:pt idx="848">
                  <c:v>520.0</c:v>
                </c:pt>
                <c:pt idx="849">
                  <c:v>164.0</c:v>
                </c:pt>
                <c:pt idx="850">
                  <c:v>414.0</c:v>
                </c:pt>
                <c:pt idx="851">
                  <c:v>447.0</c:v>
                </c:pt>
                <c:pt idx="852">
                  <c:v>534.0</c:v>
                </c:pt>
                <c:pt idx="853">
                  <c:v>372.0</c:v>
                </c:pt>
                <c:pt idx="854">
                  <c:v>267.0</c:v>
                </c:pt>
                <c:pt idx="855">
                  <c:v>449.0</c:v>
                </c:pt>
                <c:pt idx="856">
                  <c:v>394.0</c:v>
                </c:pt>
                <c:pt idx="857">
                  <c:v>494.0</c:v>
                </c:pt>
                <c:pt idx="858">
                  <c:v>346.0</c:v>
                </c:pt>
                <c:pt idx="859">
                  <c:v>465.0</c:v>
                </c:pt>
                <c:pt idx="860">
                  <c:v>253.0</c:v>
                </c:pt>
                <c:pt idx="861">
                  <c:v>306.0</c:v>
                </c:pt>
                <c:pt idx="862">
                  <c:v>440.0</c:v>
                </c:pt>
                <c:pt idx="863">
                  <c:v>449.0</c:v>
                </c:pt>
                <c:pt idx="864">
                  <c:v>584.0</c:v>
                </c:pt>
                <c:pt idx="865">
                  <c:v>492.0</c:v>
                </c:pt>
                <c:pt idx="866">
                  <c:v>511.0</c:v>
                </c:pt>
                <c:pt idx="867">
                  <c:v>433.0</c:v>
                </c:pt>
                <c:pt idx="868">
                  <c:v>561.0</c:v>
                </c:pt>
                <c:pt idx="869">
                  <c:v>517.0</c:v>
                </c:pt>
                <c:pt idx="870">
                  <c:v>364.0</c:v>
                </c:pt>
                <c:pt idx="871">
                  <c:v>221.0</c:v>
                </c:pt>
                <c:pt idx="872">
                  <c:v>378.0</c:v>
                </c:pt>
                <c:pt idx="873">
                  <c:v>476.0</c:v>
                </c:pt>
                <c:pt idx="874">
                  <c:v>494.0</c:v>
                </c:pt>
                <c:pt idx="875">
                  <c:v>433.0</c:v>
                </c:pt>
                <c:pt idx="876">
                  <c:v>352.0</c:v>
                </c:pt>
                <c:pt idx="877">
                  <c:v>461.0</c:v>
                </c:pt>
                <c:pt idx="878">
                  <c:v>419.0</c:v>
                </c:pt>
                <c:pt idx="879">
                  <c:v>378.0</c:v>
                </c:pt>
                <c:pt idx="880">
                  <c:v>385.0</c:v>
                </c:pt>
                <c:pt idx="881">
                  <c:v>530.0</c:v>
                </c:pt>
                <c:pt idx="882">
                  <c:v>475.0</c:v>
                </c:pt>
                <c:pt idx="883">
                  <c:v>305.0</c:v>
                </c:pt>
                <c:pt idx="884">
                  <c:v>342.0</c:v>
                </c:pt>
                <c:pt idx="885">
                  <c:v>443.0</c:v>
                </c:pt>
                <c:pt idx="886">
                  <c:v>365.0</c:v>
                </c:pt>
                <c:pt idx="887">
                  <c:v>377.0</c:v>
                </c:pt>
                <c:pt idx="888">
                  <c:v>399.0</c:v>
                </c:pt>
                <c:pt idx="889">
                  <c:v>419.0</c:v>
                </c:pt>
                <c:pt idx="890">
                  <c:v>350.0</c:v>
                </c:pt>
                <c:pt idx="891">
                  <c:v>320.0</c:v>
                </c:pt>
                <c:pt idx="892">
                  <c:v>507.0</c:v>
                </c:pt>
                <c:pt idx="893">
                  <c:v>537.0</c:v>
                </c:pt>
                <c:pt idx="894">
                  <c:v>360.0</c:v>
                </c:pt>
                <c:pt idx="895">
                  <c:v>274.0</c:v>
                </c:pt>
                <c:pt idx="896">
                  <c:v>374.0</c:v>
                </c:pt>
                <c:pt idx="897">
                  <c:v>555.0</c:v>
                </c:pt>
                <c:pt idx="898">
                  <c:v>465.0</c:v>
                </c:pt>
                <c:pt idx="899">
                  <c:v>258.0</c:v>
                </c:pt>
                <c:pt idx="900">
                  <c:v>439.0</c:v>
                </c:pt>
                <c:pt idx="901">
                  <c:v>476.0</c:v>
                </c:pt>
                <c:pt idx="902">
                  <c:v>373.0</c:v>
                </c:pt>
                <c:pt idx="903">
                  <c:v>514.0</c:v>
                </c:pt>
                <c:pt idx="904">
                  <c:v>116.0</c:v>
                </c:pt>
                <c:pt idx="905">
                  <c:v>319.0</c:v>
                </c:pt>
                <c:pt idx="906">
                  <c:v>378.0</c:v>
                </c:pt>
                <c:pt idx="907">
                  <c:v>208.0</c:v>
                </c:pt>
                <c:pt idx="908">
                  <c:v>510.0</c:v>
                </c:pt>
                <c:pt idx="909">
                  <c:v>275.0</c:v>
                </c:pt>
                <c:pt idx="910">
                  <c:v>515.0</c:v>
                </c:pt>
                <c:pt idx="911">
                  <c:v>337.0</c:v>
                </c:pt>
                <c:pt idx="912">
                  <c:v>550.0</c:v>
                </c:pt>
                <c:pt idx="913">
                  <c:v>440.0</c:v>
                </c:pt>
                <c:pt idx="914">
                  <c:v>422.0</c:v>
                </c:pt>
                <c:pt idx="915">
                  <c:v>257.0</c:v>
                </c:pt>
                <c:pt idx="916">
                  <c:v>363.0</c:v>
                </c:pt>
                <c:pt idx="917">
                  <c:v>397.0</c:v>
                </c:pt>
                <c:pt idx="918">
                  <c:v>581.0</c:v>
                </c:pt>
                <c:pt idx="919">
                  <c:v>345.0</c:v>
                </c:pt>
                <c:pt idx="920">
                  <c:v>301.0</c:v>
                </c:pt>
                <c:pt idx="921">
                  <c:v>357.0</c:v>
                </c:pt>
                <c:pt idx="922">
                  <c:v>351.0</c:v>
                </c:pt>
                <c:pt idx="923">
                  <c:v>231.0</c:v>
                </c:pt>
                <c:pt idx="924">
                  <c:v>637.0</c:v>
                </c:pt>
                <c:pt idx="925">
                  <c:v>295.0</c:v>
                </c:pt>
                <c:pt idx="926">
                  <c:v>501.0</c:v>
                </c:pt>
                <c:pt idx="927">
                  <c:v>444.0</c:v>
                </c:pt>
                <c:pt idx="928">
                  <c:v>395.0</c:v>
                </c:pt>
                <c:pt idx="929">
                  <c:v>211.0</c:v>
                </c:pt>
                <c:pt idx="930">
                  <c:v>394.0</c:v>
                </c:pt>
                <c:pt idx="931">
                  <c:v>385.0</c:v>
                </c:pt>
                <c:pt idx="932">
                  <c:v>348.0</c:v>
                </c:pt>
                <c:pt idx="933">
                  <c:v>427.0</c:v>
                </c:pt>
                <c:pt idx="934">
                  <c:v>403.0</c:v>
                </c:pt>
                <c:pt idx="935">
                  <c:v>377.0</c:v>
                </c:pt>
                <c:pt idx="936">
                  <c:v>298.0</c:v>
                </c:pt>
                <c:pt idx="937">
                  <c:v>376.0</c:v>
                </c:pt>
                <c:pt idx="938">
                  <c:v>342.0</c:v>
                </c:pt>
                <c:pt idx="939">
                  <c:v>368.0</c:v>
                </c:pt>
                <c:pt idx="940">
                  <c:v>420.0</c:v>
                </c:pt>
                <c:pt idx="941">
                  <c:v>339.0</c:v>
                </c:pt>
                <c:pt idx="942">
                  <c:v>376.0</c:v>
                </c:pt>
                <c:pt idx="943">
                  <c:v>414.0</c:v>
                </c:pt>
                <c:pt idx="944">
                  <c:v>390.0</c:v>
                </c:pt>
                <c:pt idx="945">
                  <c:v>253.0</c:v>
                </c:pt>
                <c:pt idx="946">
                  <c:v>442.0</c:v>
                </c:pt>
                <c:pt idx="947">
                  <c:v>276.0</c:v>
                </c:pt>
                <c:pt idx="948">
                  <c:v>405.0</c:v>
                </c:pt>
                <c:pt idx="949">
                  <c:v>507.0</c:v>
                </c:pt>
                <c:pt idx="950">
                  <c:v>347.0</c:v>
                </c:pt>
                <c:pt idx="951">
                  <c:v>376.0</c:v>
                </c:pt>
                <c:pt idx="952">
                  <c:v>383.0</c:v>
                </c:pt>
                <c:pt idx="953">
                  <c:v>378.0</c:v>
                </c:pt>
                <c:pt idx="954">
                  <c:v>326.0</c:v>
                </c:pt>
                <c:pt idx="955">
                  <c:v>311.0</c:v>
                </c:pt>
                <c:pt idx="956">
                  <c:v>371.0</c:v>
                </c:pt>
                <c:pt idx="957">
                  <c:v>429.0</c:v>
                </c:pt>
                <c:pt idx="958">
                  <c:v>521.0</c:v>
                </c:pt>
                <c:pt idx="959">
                  <c:v>215.0</c:v>
                </c:pt>
                <c:pt idx="960">
                  <c:v>344.0</c:v>
                </c:pt>
                <c:pt idx="961">
                  <c:v>104.0</c:v>
                </c:pt>
                <c:pt idx="962">
                  <c:v>366.0</c:v>
                </c:pt>
                <c:pt idx="963">
                  <c:v>326.0</c:v>
                </c:pt>
                <c:pt idx="964">
                  <c:v>295.0</c:v>
                </c:pt>
                <c:pt idx="965">
                  <c:v>355.0</c:v>
                </c:pt>
                <c:pt idx="966">
                  <c:v>364.0</c:v>
                </c:pt>
                <c:pt idx="967">
                  <c:v>327.0</c:v>
                </c:pt>
                <c:pt idx="968">
                  <c:v>425.0</c:v>
                </c:pt>
                <c:pt idx="969">
                  <c:v>416.0</c:v>
                </c:pt>
                <c:pt idx="970">
                  <c:v>404.0</c:v>
                </c:pt>
                <c:pt idx="971">
                  <c:v>239.0</c:v>
                </c:pt>
                <c:pt idx="972">
                  <c:v>471.0</c:v>
                </c:pt>
                <c:pt idx="973">
                  <c:v>272.0</c:v>
                </c:pt>
                <c:pt idx="974">
                  <c:v>444.0</c:v>
                </c:pt>
                <c:pt idx="975">
                  <c:v>392.0</c:v>
                </c:pt>
                <c:pt idx="976">
                  <c:v>429.0</c:v>
                </c:pt>
                <c:pt idx="977">
                  <c:v>340.0</c:v>
                </c:pt>
                <c:pt idx="978">
                  <c:v>491.0</c:v>
                </c:pt>
                <c:pt idx="979">
                  <c:v>413.0</c:v>
                </c:pt>
                <c:pt idx="980">
                  <c:v>393.0</c:v>
                </c:pt>
                <c:pt idx="981">
                  <c:v>358.0</c:v>
                </c:pt>
                <c:pt idx="982">
                  <c:v>342.0</c:v>
                </c:pt>
                <c:pt idx="983">
                  <c:v>399.0</c:v>
                </c:pt>
                <c:pt idx="984">
                  <c:v>382.0</c:v>
                </c:pt>
                <c:pt idx="985">
                  <c:v>576.0</c:v>
                </c:pt>
                <c:pt idx="986">
                  <c:v>316.0</c:v>
                </c:pt>
                <c:pt idx="987">
                  <c:v>395.0</c:v>
                </c:pt>
                <c:pt idx="988">
                  <c:v>383.0</c:v>
                </c:pt>
                <c:pt idx="989">
                  <c:v>310.0</c:v>
                </c:pt>
                <c:pt idx="990">
                  <c:v>491.0</c:v>
                </c:pt>
                <c:pt idx="991">
                  <c:v>186.0</c:v>
                </c:pt>
                <c:pt idx="992">
                  <c:v>297.0</c:v>
                </c:pt>
                <c:pt idx="993">
                  <c:v>301.0</c:v>
                </c:pt>
                <c:pt idx="994">
                  <c:v>354.0</c:v>
                </c:pt>
                <c:pt idx="995">
                  <c:v>473.0</c:v>
                </c:pt>
                <c:pt idx="996">
                  <c:v>395.0</c:v>
                </c:pt>
                <c:pt idx="997">
                  <c:v>262.0</c:v>
                </c:pt>
                <c:pt idx="998">
                  <c:v>329.0</c:v>
                </c:pt>
                <c:pt idx="999">
                  <c:v>470.0</c:v>
                </c:pt>
                <c:pt idx="1000">
                  <c:v>446.0</c:v>
                </c:pt>
                <c:pt idx="1001">
                  <c:v>392.0</c:v>
                </c:pt>
                <c:pt idx="1002">
                  <c:v>435.0</c:v>
                </c:pt>
                <c:pt idx="1003">
                  <c:v>271.0</c:v>
                </c:pt>
                <c:pt idx="1004">
                  <c:v>526.0</c:v>
                </c:pt>
                <c:pt idx="1005">
                  <c:v>389.0</c:v>
                </c:pt>
                <c:pt idx="1006">
                  <c:v>458.0</c:v>
                </c:pt>
                <c:pt idx="1007">
                  <c:v>317.0</c:v>
                </c:pt>
                <c:pt idx="1008">
                  <c:v>344.0</c:v>
                </c:pt>
                <c:pt idx="1009">
                  <c:v>344.0</c:v>
                </c:pt>
                <c:pt idx="1010">
                  <c:v>538.0</c:v>
                </c:pt>
                <c:pt idx="1011">
                  <c:v>434.0</c:v>
                </c:pt>
                <c:pt idx="1012">
                  <c:v>380.0</c:v>
                </c:pt>
                <c:pt idx="1013">
                  <c:v>365.0</c:v>
                </c:pt>
                <c:pt idx="1014">
                  <c:v>316.0</c:v>
                </c:pt>
                <c:pt idx="1015">
                  <c:v>362.0</c:v>
                </c:pt>
                <c:pt idx="1016">
                  <c:v>422.0</c:v>
                </c:pt>
                <c:pt idx="1017">
                  <c:v>324.0</c:v>
                </c:pt>
                <c:pt idx="1018">
                  <c:v>398.0</c:v>
                </c:pt>
                <c:pt idx="1019">
                  <c:v>427.0</c:v>
                </c:pt>
                <c:pt idx="1020">
                  <c:v>387.0</c:v>
                </c:pt>
                <c:pt idx="1021">
                  <c:v>262.0</c:v>
                </c:pt>
                <c:pt idx="1022">
                  <c:v>404.0</c:v>
                </c:pt>
                <c:pt idx="1023">
                  <c:v>264.0</c:v>
                </c:pt>
                <c:pt idx="1024">
                  <c:v>485.0</c:v>
                </c:pt>
                <c:pt idx="1025">
                  <c:v>411.0</c:v>
                </c:pt>
                <c:pt idx="1026">
                  <c:v>548.0</c:v>
                </c:pt>
                <c:pt idx="1027">
                  <c:v>325.0</c:v>
                </c:pt>
                <c:pt idx="1028">
                  <c:v>294.0</c:v>
                </c:pt>
                <c:pt idx="1029">
                  <c:v>377.0</c:v>
                </c:pt>
                <c:pt idx="1030">
                  <c:v>241.0</c:v>
                </c:pt>
                <c:pt idx="1031">
                  <c:v>426.0</c:v>
                </c:pt>
                <c:pt idx="1032">
                  <c:v>200.0</c:v>
                </c:pt>
                <c:pt idx="1033">
                  <c:v>326.0</c:v>
                </c:pt>
                <c:pt idx="1034">
                  <c:v>353.0</c:v>
                </c:pt>
                <c:pt idx="1035">
                  <c:v>460.0</c:v>
                </c:pt>
                <c:pt idx="1036">
                  <c:v>376.0</c:v>
                </c:pt>
                <c:pt idx="1037">
                  <c:v>417.0</c:v>
                </c:pt>
                <c:pt idx="1038">
                  <c:v>367.0</c:v>
                </c:pt>
                <c:pt idx="1039">
                  <c:v>218.0</c:v>
                </c:pt>
                <c:pt idx="1040">
                  <c:v>524.0</c:v>
                </c:pt>
                <c:pt idx="1041">
                  <c:v>257.0</c:v>
                </c:pt>
                <c:pt idx="1042">
                  <c:v>348.0</c:v>
                </c:pt>
                <c:pt idx="1043">
                  <c:v>453.0</c:v>
                </c:pt>
                <c:pt idx="1044">
                  <c:v>291.0</c:v>
                </c:pt>
                <c:pt idx="1045">
                  <c:v>400.0</c:v>
                </c:pt>
                <c:pt idx="1046">
                  <c:v>416.0</c:v>
                </c:pt>
                <c:pt idx="1047">
                  <c:v>351.0</c:v>
                </c:pt>
                <c:pt idx="1048">
                  <c:v>340.0</c:v>
                </c:pt>
                <c:pt idx="1049">
                  <c:v>477.0</c:v>
                </c:pt>
                <c:pt idx="1050">
                  <c:v>409.0</c:v>
                </c:pt>
                <c:pt idx="1051">
                  <c:v>314.0</c:v>
                </c:pt>
                <c:pt idx="1052">
                  <c:v>285.0</c:v>
                </c:pt>
                <c:pt idx="1053">
                  <c:v>295.0</c:v>
                </c:pt>
                <c:pt idx="1054">
                  <c:v>438.0</c:v>
                </c:pt>
                <c:pt idx="1055">
                  <c:v>246.0</c:v>
                </c:pt>
                <c:pt idx="1056">
                  <c:v>469.0</c:v>
                </c:pt>
                <c:pt idx="1057">
                  <c:v>426.0</c:v>
                </c:pt>
                <c:pt idx="1058">
                  <c:v>278.0</c:v>
                </c:pt>
                <c:pt idx="1059">
                  <c:v>478.0</c:v>
                </c:pt>
                <c:pt idx="1060">
                  <c:v>372.0</c:v>
                </c:pt>
                <c:pt idx="1061">
                  <c:v>396.0</c:v>
                </c:pt>
                <c:pt idx="1062">
                  <c:v>540.0</c:v>
                </c:pt>
                <c:pt idx="1063">
                  <c:v>453.0</c:v>
                </c:pt>
                <c:pt idx="1064">
                  <c:v>416.0</c:v>
                </c:pt>
                <c:pt idx="1065">
                  <c:v>278.0</c:v>
                </c:pt>
                <c:pt idx="1066">
                  <c:v>375.0</c:v>
                </c:pt>
                <c:pt idx="1067">
                  <c:v>357.0</c:v>
                </c:pt>
                <c:pt idx="1068">
                  <c:v>146.0</c:v>
                </c:pt>
                <c:pt idx="1069">
                  <c:v>333.0</c:v>
                </c:pt>
                <c:pt idx="1070">
                  <c:v>505.0</c:v>
                </c:pt>
                <c:pt idx="1071">
                  <c:v>311.0</c:v>
                </c:pt>
                <c:pt idx="1072">
                  <c:v>325.0</c:v>
                </c:pt>
                <c:pt idx="1073">
                  <c:v>369.0</c:v>
                </c:pt>
                <c:pt idx="1074">
                  <c:v>381.0</c:v>
                </c:pt>
                <c:pt idx="1075">
                  <c:v>343.0</c:v>
                </c:pt>
                <c:pt idx="1076">
                  <c:v>94.0</c:v>
                </c:pt>
                <c:pt idx="1077">
                  <c:v>391.0</c:v>
                </c:pt>
                <c:pt idx="1078">
                  <c:v>411.0</c:v>
                </c:pt>
                <c:pt idx="1079">
                  <c:v>426.0</c:v>
                </c:pt>
                <c:pt idx="1080">
                  <c:v>134.0</c:v>
                </c:pt>
                <c:pt idx="1081">
                  <c:v>302.0</c:v>
                </c:pt>
                <c:pt idx="1082">
                  <c:v>398.0</c:v>
                </c:pt>
                <c:pt idx="1083">
                  <c:v>313.0</c:v>
                </c:pt>
                <c:pt idx="1084">
                  <c:v>318.0</c:v>
                </c:pt>
                <c:pt idx="1085">
                  <c:v>427.0</c:v>
                </c:pt>
                <c:pt idx="1086">
                  <c:v>620.0</c:v>
                </c:pt>
                <c:pt idx="1087">
                  <c:v>414.0</c:v>
                </c:pt>
                <c:pt idx="1088">
                  <c:v>357.0</c:v>
                </c:pt>
                <c:pt idx="1089">
                  <c:v>343.0</c:v>
                </c:pt>
                <c:pt idx="1090">
                  <c:v>242.0</c:v>
                </c:pt>
                <c:pt idx="1091">
                  <c:v>420.0</c:v>
                </c:pt>
                <c:pt idx="1092">
                  <c:v>333.0</c:v>
                </c:pt>
                <c:pt idx="1093">
                  <c:v>484.0</c:v>
                </c:pt>
                <c:pt idx="1094">
                  <c:v>421.0</c:v>
                </c:pt>
                <c:pt idx="1095">
                  <c:v>470.0</c:v>
                </c:pt>
                <c:pt idx="1096">
                  <c:v>473.0</c:v>
                </c:pt>
                <c:pt idx="1097">
                  <c:v>477.0</c:v>
                </c:pt>
                <c:pt idx="1098">
                  <c:v>392.0</c:v>
                </c:pt>
                <c:pt idx="1099">
                  <c:v>411.0</c:v>
                </c:pt>
                <c:pt idx="1100">
                  <c:v>407.0</c:v>
                </c:pt>
                <c:pt idx="1101">
                  <c:v>354.0</c:v>
                </c:pt>
                <c:pt idx="1102">
                  <c:v>198.0</c:v>
                </c:pt>
                <c:pt idx="1103">
                  <c:v>264.0</c:v>
                </c:pt>
                <c:pt idx="1104">
                  <c:v>376.0</c:v>
                </c:pt>
                <c:pt idx="1105">
                  <c:v>379.0</c:v>
                </c:pt>
                <c:pt idx="1106">
                  <c:v>298.0</c:v>
                </c:pt>
                <c:pt idx="1107">
                  <c:v>298.0</c:v>
                </c:pt>
                <c:pt idx="1108">
                  <c:v>396.0</c:v>
                </c:pt>
                <c:pt idx="1109">
                  <c:v>324.0</c:v>
                </c:pt>
                <c:pt idx="1110">
                  <c:v>399.0</c:v>
                </c:pt>
                <c:pt idx="1111">
                  <c:v>431.0</c:v>
                </c:pt>
                <c:pt idx="1112">
                  <c:v>311.0</c:v>
                </c:pt>
                <c:pt idx="1113">
                  <c:v>324.0</c:v>
                </c:pt>
                <c:pt idx="1114">
                  <c:v>492.0</c:v>
                </c:pt>
                <c:pt idx="1115">
                  <c:v>236.0</c:v>
                </c:pt>
                <c:pt idx="1116">
                  <c:v>383.0</c:v>
                </c:pt>
                <c:pt idx="1117">
                  <c:v>557.0</c:v>
                </c:pt>
                <c:pt idx="1118">
                  <c:v>456.0</c:v>
                </c:pt>
                <c:pt idx="1119">
                  <c:v>324.0</c:v>
                </c:pt>
                <c:pt idx="1120">
                  <c:v>414.0</c:v>
                </c:pt>
                <c:pt idx="1121">
                  <c:v>374.0</c:v>
                </c:pt>
                <c:pt idx="1122">
                  <c:v>331.0</c:v>
                </c:pt>
                <c:pt idx="1123">
                  <c:v>332.0</c:v>
                </c:pt>
                <c:pt idx="1124">
                  <c:v>376.0</c:v>
                </c:pt>
                <c:pt idx="1125">
                  <c:v>135.0</c:v>
                </c:pt>
                <c:pt idx="1126">
                  <c:v>380.0</c:v>
                </c:pt>
                <c:pt idx="1127">
                  <c:v>351.0</c:v>
                </c:pt>
                <c:pt idx="1128">
                  <c:v>255.0</c:v>
                </c:pt>
                <c:pt idx="1129">
                  <c:v>344.0</c:v>
                </c:pt>
                <c:pt idx="1130">
                  <c:v>340.0</c:v>
                </c:pt>
                <c:pt idx="1131">
                  <c:v>401.0</c:v>
                </c:pt>
                <c:pt idx="1132">
                  <c:v>343.0</c:v>
                </c:pt>
                <c:pt idx="1133">
                  <c:v>363.0</c:v>
                </c:pt>
                <c:pt idx="1134">
                  <c:v>362.0</c:v>
                </c:pt>
                <c:pt idx="1135">
                  <c:v>366.0</c:v>
                </c:pt>
                <c:pt idx="1136">
                  <c:v>268.0</c:v>
                </c:pt>
                <c:pt idx="1137">
                  <c:v>319.0</c:v>
                </c:pt>
                <c:pt idx="1138">
                  <c:v>603.0</c:v>
                </c:pt>
                <c:pt idx="1139">
                  <c:v>403.0</c:v>
                </c:pt>
                <c:pt idx="1140">
                  <c:v>307.0</c:v>
                </c:pt>
                <c:pt idx="1141">
                  <c:v>431.0</c:v>
                </c:pt>
                <c:pt idx="1142">
                  <c:v>301.0</c:v>
                </c:pt>
                <c:pt idx="1143">
                  <c:v>345.0</c:v>
                </c:pt>
                <c:pt idx="1144">
                  <c:v>210.0</c:v>
                </c:pt>
                <c:pt idx="1145">
                  <c:v>307.0</c:v>
                </c:pt>
                <c:pt idx="1146">
                  <c:v>514.0</c:v>
                </c:pt>
                <c:pt idx="1147">
                  <c:v>460.0</c:v>
                </c:pt>
                <c:pt idx="1148">
                  <c:v>332.0</c:v>
                </c:pt>
                <c:pt idx="1149">
                  <c:v>426.0</c:v>
                </c:pt>
                <c:pt idx="1150">
                  <c:v>358.0</c:v>
                </c:pt>
                <c:pt idx="1151">
                  <c:v>473.0</c:v>
                </c:pt>
                <c:pt idx="1152">
                  <c:v>452.0</c:v>
                </c:pt>
                <c:pt idx="1153">
                  <c:v>288.0</c:v>
                </c:pt>
                <c:pt idx="1154">
                  <c:v>374.0</c:v>
                </c:pt>
                <c:pt idx="1155">
                  <c:v>305.0</c:v>
                </c:pt>
                <c:pt idx="1156">
                  <c:v>316.0</c:v>
                </c:pt>
                <c:pt idx="1157">
                  <c:v>341.0</c:v>
                </c:pt>
                <c:pt idx="1158">
                  <c:v>289.0</c:v>
                </c:pt>
                <c:pt idx="1159">
                  <c:v>272.0</c:v>
                </c:pt>
                <c:pt idx="1160">
                  <c:v>486.0</c:v>
                </c:pt>
                <c:pt idx="1161">
                  <c:v>414.0</c:v>
                </c:pt>
                <c:pt idx="1162">
                  <c:v>306.0</c:v>
                </c:pt>
                <c:pt idx="1163">
                  <c:v>427.0</c:v>
                </c:pt>
                <c:pt idx="1164">
                  <c:v>417.0</c:v>
                </c:pt>
                <c:pt idx="1165">
                  <c:v>432.0</c:v>
                </c:pt>
                <c:pt idx="1166">
                  <c:v>443.0</c:v>
                </c:pt>
                <c:pt idx="1167">
                  <c:v>429.0</c:v>
                </c:pt>
                <c:pt idx="1168">
                  <c:v>382.0</c:v>
                </c:pt>
                <c:pt idx="1169">
                  <c:v>336.0</c:v>
                </c:pt>
                <c:pt idx="1170">
                  <c:v>326.0</c:v>
                </c:pt>
                <c:pt idx="1171">
                  <c:v>444.0</c:v>
                </c:pt>
                <c:pt idx="1172">
                  <c:v>309.0</c:v>
                </c:pt>
                <c:pt idx="1173">
                  <c:v>358.0</c:v>
                </c:pt>
                <c:pt idx="1174">
                  <c:v>304.0</c:v>
                </c:pt>
                <c:pt idx="1175">
                  <c:v>199.0</c:v>
                </c:pt>
                <c:pt idx="1176">
                  <c:v>428.0</c:v>
                </c:pt>
                <c:pt idx="1177">
                  <c:v>182.0</c:v>
                </c:pt>
                <c:pt idx="1178">
                  <c:v>379.0</c:v>
                </c:pt>
                <c:pt idx="1179">
                  <c:v>198.0</c:v>
                </c:pt>
                <c:pt idx="1180">
                  <c:v>419.0</c:v>
                </c:pt>
                <c:pt idx="1181">
                  <c:v>305.0</c:v>
                </c:pt>
                <c:pt idx="1182">
                  <c:v>334.0</c:v>
                </c:pt>
                <c:pt idx="1183">
                  <c:v>535.0</c:v>
                </c:pt>
                <c:pt idx="1184">
                  <c:v>386.0</c:v>
                </c:pt>
                <c:pt idx="1185">
                  <c:v>379.0</c:v>
                </c:pt>
                <c:pt idx="1186">
                  <c:v>240.0</c:v>
                </c:pt>
                <c:pt idx="1187">
                  <c:v>345.0</c:v>
                </c:pt>
                <c:pt idx="1188">
                  <c:v>417.0</c:v>
                </c:pt>
                <c:pt idx="1189">
                  <c:v>494.0</c:v>
                </c:pt>
                <c:pt idx="1190">
                  <c:v>385.0</c:v>
                </c:pt>
                <c:pt idx="1191">
                  <c:v>411.0</c:v>
                </c:pt>
                <c:pt idx="1192">
                  <c:v>493.0</c:v>
                </c:pt>
                <c:pt idx="1193">
                  <c:v>370.0</c:v>
                </c:pt>
                <c:pt idx="1194">
                  <c:v>400.0</c:v>
                </c:pt>
                <c:pt idx="1195">
                  <c:v>267.0</c:v>
                </c:pt>
                <c:pt idx="1196">
                  <c:v>426.0</c:v>
                </c:pt>
                <c:pt idx="1197">
                  <c:v>231.0</c:v>
                </c:pt>
                <c:pt idx="1198">
                  <c:v>259.0</c:v>
                </c:pt>
                <c:pt idx="1199">
                  <c:v>599.0</c:v>
                </c:pt>
                <c:pt idx="1200">
                  <c:v>341.0</c:v>
                </c:pt>
                <c:pt idx="1201">
                  <c:v>348.0</c:v>
                </c:pt>
                <c:pt idx="1202">
                  <c:v>503.0</c:v>
                </c:pt>
                <c:pt idx="1203">
                  <c:v>349.0</c:v>
                </c:pt>
                <c:pt idx="1204">
                  <c:v>338.0</c:v>
                </c:pt>
                <c:pt idx="1205">
                  <c:v>277.0</c:v>
                </c:pt>
                <c:pt idx="1206">
                  <c:v>475.0</c:v>
                </c:pt>
                <c:pt idx="1207">
                  <c:v>204.0</c:v>
                </c:pt>
                <c:pt idx="1208">
                  <c:v>343.0</c:v>
                </c:pt>
                <c:pt idx="1209">
                  <c:v>426.0</c:v>
                </c:pt>
                <c:pt idx="1210">
                  <c:v>379.0</c:v>
                </c:pt>
                <c:pt idx="1211">
                  <c:v>300.0</c:v>
                </c:pt>
                <c:pt idx="1212">
                  <c:v>242.0</c:v>
                </c:pt>
                <c:pt idx="1213">
                  <c:v>384.0</c:v>
                </c:pt>
                <c:pt idx="1214">
                  <c:v>387.0</c:v>
                </c:pt>
                <c:pt idx="1215">
                  <c:v>430.0</c:v>
                </c:pt>
                <c:pt idx="1216">
                  <c:v>269.0</c:v>
                </c:pt>
                <c:pt idx="1217">
                  <c:v>327.0</c:v>
                </c:pt>
                <c:pt idx="1218">
                  <c:v>414.0</c:v>
                </c:pt>
                <c:pt idx="1219">
                  <c:v>383.0</c:v>
                </c:pt>
                <c:pt idx="1220">
                  <c:v>511.0</c:v>
                </c:pt>
                <c:pt idx="1221">
                  <c:v>417.0</c:v>
                </c:pt>
                <c:pt idx="1222">
                  <c:v>285.0</c:v>
                </c:pt>
                <c:pt idx="1223">
                  <c:v>255.0</c:v>
                </c:pt>
                <c:pt idx="1224">
                  <c:v>472.0</c:v>
                </c:pt>
                <c:pt idx="1225">
                  <c:v>391.0</c:v>
                </c:pt>
                <c:pt idx="1226">
                  <c:v>270.0</c:v>
                </c:pt>
                <c:pt idx="1227">
                  <c:v>303.0</c:v>
                </c:pt>
                <c:pt idx="1228">
                  <c:v>255.0</c:v>
                </c:pt>
                <c:pt idx="1229">
                  <c:v>365.0</c:v>
                </c:pt>
                <c:pt idx="1230">
                  <c:v>349.0</c:v>
                </c:pt>
                <c:pt idx="1231">
                  <c:v>306.0</c:v>
                </c:pt>
                <c:pt idx="1232">
                  <c:v>275.0</c:v>
                </c:pt>
                <c:pt idx="1233">
                  <c:v>297.0</c:v>
                </c:pt>
                <c:pt idx="1234">
                  <c:v>199.0</c:v>
                </c:pt>
                <c:pt idx="1235">
                  <c:v>317.0</c:v>
                </c:pt>
                <c:pt idx="1236">
                  <c:v>361.0</c:v>
                </c:pt>
                <c:pt idx="1237">
                  <c:v>350.0</c:v>
                </c:pt>
                <c:pt idx="1238">
                  <c:v>430.0</c:v>
                </c:pt>
                <c:pt idx="1239">
                  <c:v>360.0</c:v>
                </c:pt>
                <c:pt idx="1240">
                  <c:v>382.0</c:v>
                </c:pt>
                <c:pt idx="1241">
                  <c:v>509.0</c:v>
                </c:pt>
                <c:pt idx="1242">
                  <c:v>338.0</c:v>
                </c:pt>
                <c:pt idx="1243">
                  <c:v>336.0</c:v>
                </c:pt>
                <c:pt idx="1244">
                  <c:v>275.0</c:v>
                </c:pt>
                <c:pt idx="1245">
                  <c:v>434.0</c:v>
                </c:pt>
                <c:pt idx="1246">
                  <c:v>426.0</c:v>
                </c:pt>
                <c:pt idx="1247">
                  <c:v>222.0</c:v>
                </c:pt>
                <c:pt idx="1248">
                  <c:v>335.0</c:v>
                </c:pt>
                <c:pt idx="1249">
                  <c:v>351.0</c:v>
                </c:pt>
                <c:pt idx="1250">
                  <c:v>392.0</c:v>
                </c:pt>
                <c:pt idx="1251">
                  <c:v>410.0</c:v>
                </c:pt>
                <c:pt idx="1252">
                  <c:v>369.0</c:v>
                </c:pt>
                <c:pt idx="1253">
                  <c:v>351.0</c:v>
                </c:pt>
                <c:pt idx="1254">
                  <c:v>238.0</c:v>
                </c:pt>
                <c:pt idx="1255">
                  <c:v>417.0</c:v>
                </c:pt>
                <c:pt idx="1256">
                  <c:v>554.0</c:v>
                </c:pt>
                <c:pt idx="1257">
                  <c:v>199.0</c:v>
                </c:pt>
                <c:pt idx="1258">
                  <c:v>348.0</c:v>
                </c:pt>
                <c:pt idx="1259">
                  <c:v>357.0</c:v>
                </c:pt>
                <c:pt idx="1260">
                  <c:v>442.0</c:v>
                </c:pt>
                <c:pt idx="1261">
                  <c:v>464.0</c:v>
                </c:pt>
                <c:pt idx="1262">
                  <c:v>592.0</c:v>
                </c:pt>
                <c:pt idx="1263">
                  <c:v>195.0</c:v>
                </c:pt>
                <c:pt idx="1264">
                  <c:v>336.0</c:v>
                </c:pt>
                <c:pt idx="1265">
                  <c:v>215.0</c:v>
                </c:pt>
                <c:pt idx="1266">
                  <c:v>330.0</c:v>
                </c:pt>
                <c:pt idx="1267">
                  <c:v>382.0</c:v>
                </c:pt>
                <c:pt idx="1268">
                  <c:v>255.0</c:v>
                </c:pt>
                <c:pt idx="1269">
                  <c:v>456.0</c:v>
                </c:pt>
                <c:pt idx="1270">
                  <c:v>502.0</c:v>
                </c:pt>
                <c:pt idx="1271">
                  <c:v>59.0</c:v>
                </c:pt>
                <c:pt idx="1272">
                  <c:v>229.0</c:v>
                </c:pt>
                <c:pt idx="1273">
                  <c:v>482.0</c:v>
                </c:pt>
                <c:pt idx="1274">
                  <c:v>354.0</c:v>
                </c:pt>
                <c:pt idx="1275">
                  <c:v>389.0</c:v>
                </c:pt>
                <c:pt idx="1276">
                  <c:v>338.0</c:v>
                </c:pt>
                <c:pt idx="1277">
                  <c:v>349.0</c:v>
                </c:pt>
                <c:pt idx="1278">
                  <c:v>305.0</c:v>
                </c:pt>
                <c:pt idx="1279">
                  <c:v>571.0</c:v>
                </c:pt>
                <c:pt idx="1280">
                  <c:v>296.0</c:v>
                </c:pt>
                <c:pt idx="1281">
                  <c:v>439.0</c:v>
                </c:pt>
                <c:pt idx="1282">
                  <c:v>494.0</c:v>
                </c:pt>
                <c:pt idx="1283">
                  <c:v>455.0</c:v>
                </c:pt>
                <c:pt idx="1284">
                  <c:v>371.0</c:v>
                </c:pt>
                <c:pt idx="1285">
                  <c:v>364.0</c:v>
                </c:pt>
                <c:pt idx="1286">
                  <c:v>253.0</c:v>
                </c:pt>
                <c:pt idx="1287">
                  <c:v>489.0</c:v>
                </c:pt>
                <c:pt idx="1288">
                  <c:v>446.0</c:v>
                </c:pt>
                <c:pt idx="1289">
                  <c:v>530.0</c:v>
                </c:pt>
                <c:pt idx="1290">
                  <c:v>296.0</c:v>
                </c:pt>
                <c:pt idx="1291">
                  <c:v>440.0</c:v>
                </c:pt>
                <c:pt idx="1292">
                  <c:v>386.0</c:v>
                </c:pt>
                <c:pt idx="1293">
                  <c:v>281.0</c:v>
                </c:pt>
                <c:pt idx="1294">
                  <c:v>166.0</c:v>
                </c:pt>
                <c:pt idx="1295">
                  <c:v>378.0</c:v>
                </c:pt>
                <c:pt idx="1296">
                  <c:v>323.0</c:v>
                </c:pt>
                <c:pt idx="1297">
                  <c:v>377.0</c:v>
                </c:pt>
                <c:pt idx="1298">
                  <c:v>476.0</c:v>
                </c:pt>
                <c:pt idx="1299">
                  <c:v>487.0</c:v>
                </c:pt>
                <c:pt idx="1300">
                  <c:v>282.0</c:v>
                </c:pt>
                <c:pt idx="1301">
                  <c:v>475.0</c:v>
                </c:pt>
                <c:pt idx="1302">
                  <c:v>335.0</c:v>
                </c:pt>
                <c:pt idx="1303">
                  <c:v>257.0</c:v>
                </c:pt>
                <c:pt idx="1304">
                  <c:v>488.0</c:v>
                </c:pt>
                <c:pt idx="1305">
                  <c:v>255.0</c:v>
                </c:pt>
                <c:pt idx="1306">
                  <c:v>341.0</c:v>
                </c:pt>
                <c:pt idx="1307">
                  <c:v>292.0</c:v>
                </c:pt>
                <c:pt idx="1308">
                  <c:v>302.0</c:v>
                </c:pt>
                <c:pt idx="1309">
                  <c:v>340.0</c:v>
                </c:pt>
                <c:pt idx="1310">
                  <c:v>331.0</c:v>
                </c:pt>
                <c:pt idx="1311">
                  <c:v>235.0</c:v>
                </c:pt>
                <c:pt idx="1312">
                  <c:v>411.0</c:v>
                </c:pt>
                <c:pt idx="1313">
                  <c:v>312.0</c:v>
                </c:pt>
                <c:pt idx="1314">
                  <c:v>266.0</c:v>
                </c:pt>
                <c:pt idx="1315">
                  <c:v>291.0</c:v>
                </c:pt>
                <c:pt idx="1316">
                  <c:v>434.0</c:v>
                </c:pt>
                <c:pt idx="1317">
                  <c:v>175.0</c:v>
                </c:pt>
                <c:pt idx="1318">
                  <c:v>274.0</c:v>
                </c:pt>
                <c:pt idx="1319">
                  <c:v>387.0</c:v>
                </c:pt>
                <c:pt idx="1320">
                  <c:v>384.0</c:v>
                </c:pt>
                <c:pt idx="1321">
                  <c:v>332.0</c:v>
                </c:pt>
                <c:pt idx="1322">
                  <c:v>417.0</c:v>
                </c:pt>
                <c:pt idx="1323">
                  <c:v>398.0</c:v>
                </c:pt>
                <c:pt idx="1324">
                  <c:v>413.0</c:v>
                </c:pt>
                <c:pt idx="1325">
                  <c:v>363.0</c:v>
                </c:pt>
                <c:pt idx="1326">
                  <c:v>375.0</c:v>
                </c:pt>
                <c:pt idx="1327">
                  <c:v>367.0</c:v>
                </c:pt>
                <c:pt idx="1328">
                  <c:v>363.0</c:v>
                </c:pt>
                <c:pt idx="1329">
                  <c:v>432.0</c:v>
                </c:pt>
                <c:pt idx="1330">
                  <c:v>384.0</c:v>
                </c:pt>
                <c:pt idx="1331">
                  <c:v>344.0</c:v>
                </c:pt>
                <c:pt idx="1332">
                  <c:v>368.0</c:v>
                </c:pt>
                <c:pt idx="1333">
                  <c:v>297.0</c:v>
                </c:pt>
                <c:pt idx="1334">
                  <c:v>365.0</c:v>
                </c:pt>
                <c:pt idx="1335">
                  <c:v>322.0</c:v>
                </c:pt>
                <c:pt idx="1336">
                  <c:v>383.0</c:v>
                </c:pt>
                <c:pt idx="1337">
                  <c:v>442.0</c:v>
                </c:pt>
                <c:pt idx="1338">
                  <c:v>347.0</c:v>
                </c:pt>
                <c:pt idx="1339">
                  <c:v>442.0</c:v>
                </c:pt>
                <c:pt idx="1340">
                  <c:v>152.0</c:v>
                </c:pt>
                <c:pt idx="1341">
                  <c:v>296.0</c:v>
                </c:pt>
                <c:pt idx="1342">
                  <c:v>458.0</c:v>
                </c:pt>
                <c:pt idx="1343">
                  <c:v>371.0</c:v>
                </c:pt>
                <c:pt idx="1344">
                  <c:v>244.0</c:v>
                </c:pt>
                <c:pt idx="1345">
                  <c:v>326.0</c:v>
                </c:pt>
                <c:pt idx="1346">
                  <c:v>446.0</c:v>
                </c:pt>
                <c:pt idx="1347">
                  <c:v>417.0</c:v>
                </c:pt>
                <c:pt idx="1348">
                  <c:v>539.0</c:v>
                </c:pt>
                <c:pt idx="1349">
                  <c:v>484.0</c:v>
                </c:pt>
                <c:pt idx="1350">
                  <c:v>462.0</c:v>
                </c:pt>
                <c:pt idx="1351">
                  <c:v>294.0</c:v>
                </c:pt>
                <c:pt idx="1352">
                  <c:v>241.0</c:v>
                </c:pt>
                <c:pt idx="1353">
                  <c:v>272.0</c:v>
                </c:pt>
                <c:pt idx="1354">
                  <c:v>284.0</c:v>
                </c:pt>
                <c:pt idx="1355">
                  <c:v>294.0</c:v>
                </c:pt>
                <c:pt idx="1356">
                  <c:v>378.0</c:v>
                </c:pt>
                <c:pt idx="1357">
                  <c:v>385.0</c:v>
                </c:pt>
                <c:pt idx="1358">
                  <c:v>219.0</c:v>
                </c:pt>
                <c:pt idx="1359">
                  <c:v>404.0</c:v>
                </c:pt>
                <c:pt idx="1360">
                  <c:v>275.0</c:v>
                </c:pt>
                <c:pt idx="1361">
                  <c:v>541.0</c:v>
                </c:pt>
                <c:pt idx="1362">
                  <c:v>398.0</c:v>
                </c:pt>
                <c:pt idx="1363">
                  <c:v>376.0</c:v>
                </c:pt>
                <c:pt idx="1364">
                  <c:v>363.0</c:v>
                </c:pt>
                <c:pt idx="1365">
                  <c:v>401.0</c:v>
                </c:pt>
                <c:pt idx="1366">
                  <c:v>374.0</c:v>
                </c:pt>
                <c:pt idx="1367">
                  <c:v>336.0</c:v>
                </c:pt>
                <c:pt idx="1368">
                  <c:v>389.0</c:v>
                </c:pt>
                <c:pt idx="1369">
                  <c:v>226.0</c:v>
                </c:pt>
                <c:pt idx="1370">
                  <c:v>510.0</c:v>
                </c:pt>
                <c:pt idx="1371">
                  <c:v>385.0</c:v>
                </c:pt>
                <c:pt idx="1372">
                  <c:v>212.0</c:v>
                </c:pt>
                <c:pt idx="1373">
                  <c:v>278.0</c:v>
                </c:pt>
                <c:pt idx="1374">
                  <c:v>312.0</c:v>
                </c:pt>
                <c:pt idx="1375">
                  <c:v>303.0</c:v>
                </c:pt>
                <c:pt idx="1376">
                  <c:v>348.0</c:v>
                </c:pt>
                <c:pt idx="1377">
                  <c:v>417.0</c:v>
                </c:pt>
                <c:pt idx="1378">
                  <c:v>252.0</c:v>
                </c:pt>
                <c:pt idx="1379">
                  <c:v>372.0</c:v>
                </c:pt>
                <c:pt idx="1380">
                  <c:v>233.0</c:v>
                </c:pt>
                <c:pt idx="1381">
                  <c:v>456.0</c:v>
                </c:pt>
                <c:pt idx="1382">
                  <c:v>504.0</c:v>
                </c:pt>
                <c:pt idx="1383">
                  <c:v>450.0</c:v>
                </c:pt>
                <c:pt idx="1384">
                  <c:v>257.0</c:v>
                </c:pt>
                <c:pt idx="1385">
                  <c:v>368.0</c:v>
                </c:pt>
                <c:pt idx="1386">
                  <c:v>180.0</c:v>
                </c:pt>
                <c:pt idx="1387">
                  <c:v>77.0</c:v>
                </c:pt>
                <c:pt idx="1388">
                  <c:v>266.0</c:v>
                </c:pt>
                <c:pt idx="1389">
                  <c:v>340.0</c:v>
                </c:pt>
                <c:pt idx="1390">
                  <c:v>404.0</c:v>
                </c:pt>
                <c:pt idx="1391">
                  <c:v>409.0</c:v>
                </c:pt>
                <c:pt idx="1392">
                  <c:v>340.0</c:v>
                </c:pt>
                <c:pt idx="1393">
                  <c:v>457.0</c:v>
                </c:pt>
                <c:pt idx="1394">
                  <c:v>140.0</c:v>
                </c:pt>
                <c:pt idx="1395">
                  <c:v>345.0</c:v>
                </c:pt>
                <c:pt idx="1396">
                  <c:v>420.0</c:v>
                </c:pt>
                <c:pt idx="1397">
                  <c:v>288.0</c:v>
                </c:pt>
                <c:pt idx="1398">
                  <c:v>330.0</c:v>
                </c:pt>
                <c:pt idx="1399">
                  <c:v>405.0</c:v>
                </c:pt>
                <c:pt idx="1400">
                  <c:v>190.0</c:v>
                </c:pt>
                <c:pt idx="1401">
                  <c:v>480.0</c:v>
                </c:pt>
                <c:pt idx="1402">
                  <c:v>245.0</c:v>
                </c:pt>
                <c:pt idx="1403">
                  <c:v>264.0</c:v>
                </c:pt>
                <c:pt idx="1404">
                  <c:v>319.0</c:v>
                </c:pt>
                <c:pt idx="1405">
                  <c:v>487.0</c:v>
                </c:pt>
                <c:pt idx="1406">
                  <c:v>451.0</c:v>
                </c:pt>
                <c:pt idx="1407">
                  <c:v>434.0</c:v>
                </c:pt>
                <c:pt idx="1408">
                  <c:v>371.0</c:v>
                </c:pt>
                <c:pt idx="1409">
                  <c:v>302.0</c:v>
                </c:pt>
                <c:pt idx="1410">
                  <c:v>321.0</c:v>
                </c:pt>
                <c:pt idx="1411">
                  <c:v>323.0</c:v>
                </c:pt>
                <c:pt idx="1412">
                  <c:v>206.0</c:v>
                </c:pt>
                <c:pt idx="1413">
                  <c:v>240.0</c:v>
                </c:pt>
                <c:pt idx="1414">
                  <c:v>539.0</c:v>
                </c:pt>
                <c:pt idx="1415">
                  <c:v>285.0</c:v>
                </c:pt>
                <c:pt idx="1416">
                  <c:v>182.0</c:v>
                </c:pt>
                <c:pt idx="1417">
                  <c:v>451.0</c:v>
                </c:pt>
                <c:pt idx="1418">
                  <c:v>231.0</c:v>
                </c:pt>
                <c:pt idx="1419">
                  <c:v>302.0</c:v>
                </c:pt>
                <c:pt idx="1420">
                  <c:v>187.0</c:v>
                </c:pt>
                <c:pt idx="1421">
                  <c:v>372.0</c:v>
                </c:pt>
                <c:pt idx="1422">
                  <c:v>341.0</c:v>
                </c:pt>
                <c:pt idx="1423">
                  <c:v>379.0</c:v>
                </c:pt>
                <c:pt idx="1424">
                  <c:v>401.0</c:v>
                </c:pt>
                <c:pt idx="1425">
                  <c:v>343.0</c:v>
                </c:pt>
                <c:pt idx="1426">
                  <c:v>291.0</c:v>
                </c:pt>
                <c:pt idx="1427">
                  <c:v>347.0</c:v>
                </c:pt>
                <c:pt idx="1428">
                  <c:v>244.0</c:v>
                </c:pt>
                <c:pt idx="1429">
                  <c:v>254.0</c:v>
                </c:pt>
                <c:pt idx="1430">
                  <c:v>349.0</c:v>
                </c:pt>
                <c:pt idx="1431">
                  <c:v>169.0</c:v>
                </c:pt>
                <c:pt idx="1432">
                  <c:v>285.0</c:v>
                </c:pt>
                <c:pt idx="1433">
                  <c:v>376.0</c:v>
                </c:pt>
                <c:pt idx="1434">
                  <c:v>394.0</c:v>
                </c:pt>
                <c:pt idx="1435">
                  <c:v>311.0</c:v>
                </c:pt>
                <c:pt idx="1436">
                  <c:v>286.0</c:v>
                </c:pt>
                <c:pt idx="1437">
                  <c:v>442.0</c:v>
                </c:pt>
                <c:pt idx="1438">
                  <c:v>361.0</c:v>
                </c:pt>
                <c:pt idx="1439">
                  <c:v>283.0</c:v>
                </c:pt>
                <c:pt idx="1440">
                  <c:v>410.0</c:v>
                </c:pt>
                <c:pt idx="1441">
                  <c:v>403.0</c:v>
                </c:pt>
                <c:pt idx="1442">
                  <c:v>381.0</c:v>
                </c:pt>
                <c:pt idx="1443">
                  <c:v>260.0</c:v>
                </c:pt>
                <c:pt idx="1444">
                  <c:v>197.0</c:v>
                </c:pt>
                <c:pt idx="1445">
                  <c:v>358.0</c:v>
                </c:pt>
                <c:pt idx="1446">
                  <c:v>373.0</c:v>
                </c:pt>
                <c:pt idx="1447">
                  <c:v>130.0</c:v>
                </c:pt>
                <c:pt idx="1448">
                  <c:v>201.0</c:v>
                </c:pt>
                <c:pt idx="1449">
                  <c:v>421.0</c:v>
                </c:pt>
                <c:pt idx="1450">
                  <c:v>411.0</c:v>
                </c:pt>
                <c:pt idx="1451">
                  <c:v>287.0</c:v>
                </c:pt>
                <c:pt idx="1452">
                  <c:v>326.0</c:v>
                </c:pt>
                <c:pt idx="1453">
                  <c:v>207.0</c:v>
                </c:pt>
                <c:pt idx="1454">
                  <c:v>288.0</c:v>
                </c:pt>
                <c:pt idx="1455">
                  <c:v>232.0</c:v>
                </c:pt>
                <c:pt idx="1456">
                  <c:v>369.0</c:v>
                </c:pt>
                <c:pt idx="1457">
                  <c:v>409.0</c:v>
                </c:pt>
                <c:pt idx="1458">
                  <c:v>298.0</c:v>
                </c:pt>
                <c:pt idx="1459">
                  <c:v>381.0</c:v>
                </c:pt>
                <c:pt idx="1460">
                  <c:v>254.0</c:v>
                </c:pt>
                <c:pt idx="1461">
                  <c:v>514.0</c:v>
                </c:pt>
                <c:pt idx="1462">
                  <c:v>188.0</c:v>
                </c:pt>
                <c:pt idx="1463">
                  <c:v>91.0</c:v>
                </c:pt>
                <c:pt idx="1464">
                  <c:v>322.0</c:v>
                </c:pt>
                <c:pt idx="1465">
                  <c:v>364.0</c:v>
                </c:pt>
                <c:pt idx="1466">
                  <c:v>418.0</c:v>
                </c:pt>
                <c:pt idx="1467">
                  <c:v>412.0</c:v>
                </c:pt>
                <c:pt idx="1468">
                  <c:v>265.0</c:v>
                </c:pt>
                <c:pt idx="1469">
                  <c:v>248.0</c:v>
                </c:pt>
                <c:pt idx="1470">
                  <c:v>467.0</c:v>
                </c:pt>
                <c:pt idx="1471">
                  <c:v>258.0</c:v>
                </c:pt>
                <c:pt idx="1472">
                  <c:v>353.0</c:v>
                </c:pt>
                <c:pt idx="1473">
                  <c:v>224.0</c:v>
                </c:pt>
                <c:pt idx="1474">
                  <c:v>295.0</c:v>
                </c:pt>
                <c:pt idx="1475">
                  <c:v>258.0</c:v>
                </c:pt>
                <c:pt idx="1476">
                  <c:v>363.0</c:v>
                </c:pt>
                <c:pt idx="1477">
                  <c:v>421.0</c:v>
                </c:pt>
                <c:pt idx="1478">
                  <c:v>304.0</c:v>
                </c:pt>
                <c:pt idx="1479">
                  <c:v>200.0</c:v>
                </c:pt>
                <c:pt idx="1480">
                  <c:v>439.0</c:v>
                </c:pt>
                <c:pt idx="1481">
                  <c:v>350.0</c:v>
                </c:pt>
                <c:pt idx="1482">
                  <c:v>354.0</c:v>
                </c:pt>
                <c:pt idx="1483">
                  <c:v>479.0</c:v>
                </c:pt>
                <c:pt idx="1484">
                  <c:v>379.0</c:v>
                </c:pt>
                <c:pt idx="1485">
                  <c:v>392.0</c:v>
                </c:pt>
                <c:pt idx="1486">
                  <c:v>258.0</c:v>
                </c:pt>
                <c:pt idx="1487">
                  <c:v>424.0</c:v>
                </c:pt>
                <c:pt idx="1488">
                  <c:v>328.0</c:v>
                </c:pt>
                <c:pt idx="1489">
                  <c:v>520.0</c:v>
                </c:pt>
                <c:pt idx="1490">
                  <c:v>228.0</c:v>
                </c:pt>
                <c:pt idx="1491">
                  <c:v>409.0</c:v>
                </c:pt>
                <c:pt idx="1492">
                  <c:v>246.0</c:v>
                </c:pt>
                <c:pt idx="1493">
                  <c:v>176.0</c:v>
                </c:pt>
                <c:pt idx="1494">
                  <c:v>250.0</c:v>
                </c:pt>
                <c:pt idx="1495">
                  <c:v>370.0</c:v>
                </c:pt>
                <c:pt idx="1496">
                  <c:v>159.0</c:v>
                </c:pt>
                <c:pt idx="1497">
                  <c:v>227.0</c:v>
                </c:pt>
                <c:pt idx="1498">
                  <c:v>426.0</c:v>
                </c:pt>
                <c:pt idx="1499">
                  <c:v>301.0</c:v>
                </c:pt>
                <c:pt idx="1500">
                  <c:v>319.0</c:v>
                </c:pt>
                <c:pt idx="1501">
                  <c:v>300.0</c:v>
                </c:pt>
                <c:pt idx="1502">
                  <c:v>159.0</c:v>
                </c:pt>
                <c:pt idx="1503">
                  <c:v>266.0</c:v>
                </c:pt>
                <c:pt idx="1504">
                  <c:v>412.0</c:v>
                </c:pt>
                <c:pt idx="1505">
                  <c:v>393.0</c:v>
                </c:pt>
                <c:pt idx="1506">
                  <c:v>372.0</c:v>
                </c:pt>
                <c:pt idx="1507">
                  <c:v>317.0</c:v>
                </c:pt>
                <c:pt idx="1508">
                  <c:v>244.0</c:v>
                </c:pt>
                <c:pt idx="1509">
                  <c:v>447.0</c:v>
                </c:pt>
                <c:pt idx="1510">
                  <c:v>242.0</c:v>
                </c:pt>
                <c:pt idx="1511">
                  <c:v>280.0</c:v>
                </c:pt>
                <c:pt idx="1512">
                  <c:v>462.0</c:v>
                </c:pt>
                <c:pt idx="1513">
                  <c:v>333.0</c:v>
                </c:pt>
                <c:pt idx="1514">
                  <c:v>403.0</c:v>
                </c:pt>
                <c:pt idx="1515">
                  <c:v>372.0</c:v>
                </c:pt>
                <c:pt idx="1516">
                  <c:v>278.0</c:v>
                </c:pt>
                <c:pt idx="1517">
                  <c:v>308.0</c:v>
                </c:pt>
                <c:pt idx="1518">
                  <c:v>354.0</c:v>
                </c:pt>
                <c:pt idx="1519">
                  <c:v>276.0</c:v>
                </c:pt>
                <c:pt idx="1520">
                  <c:v>367.0</c:v>
                </c:pt>
                <c:pt idx="1521">
                  <c:v>222.0</c:v>
                </c:pt>
                <c:pt idx="1522">
                  <c:v>389.0</c:v>
                </c:pt>
                <c:pt idx="1523">
                  <c:v>292.0</c:v>
                </c:pt>
                <c:pt idx="1524">
                  <c:v>507.0</c:v>
                </c:pt>
                <c:pt idx="1525">
                  <c:v>258.0</c:v>
                </c:pt>
                <c:pt idx="1526">
                  <c:v>328.0</c:v>
                </c:pt>
                <c:pt idx="1527">
                  <c:v>390.0</c:v>
                </c:pt>
                <c:pt idx="1528">
                  <c:v>484.0</c:v>
                </c:pt>
                <c:pt idx="1529">
                  <c:v>201.0</c:v>
                </c:pt>
                <c:pt idx="1530">
                  <c:v>368.0</c:v>
                </c:pt>
                <c:pt idx="1531">
                  <c:v>366.0</c:v>
                </c:pt>
                <c:pt idx="1532">
                  <c:v>330.0</c:v>
                </c:pt>
                <c:pt idx="1533">
                  <c:v>183.0</c:v>
                </c:pt>
                <c:pt idx="1534">
                  <c:v>244.0</c:v>
                </c:pt>
                <c:pt idx="1535">
                  <c:v>502.0</c:v>
                </c:pt>
                <c:pt idx="1536">
                  <c:v>309.0</c:v>
                </c:pt>
                <c:pt idx="1537">
                  <c:v>347.0</c:v>
                </c:pt>
                <c:pt idx="1538">
                  <c:v>228.0</c:v>
                </c:pt>
                <c:pt idx="1539">
                  <c:v>265.0</c:v>
                </c:pt>
                <c:pt idx="1540">
                  <c:v>372.0</c:v>
                </c:pt>
                <c:pt idx="1541">
                  <c:v>302.0</c:v>
                </c:pt>
                <c:pt idx="1542">
                  <c:v>439.0</c:v>
                </c:pt>
                <c:pt idx="1543">
                  <c:v>389.0</c:v>
                </c:pt>
                <c:pt idx="1544">
                  <c:v>410.0</c:v>
                </c:pt>
                <c:pt idx="1545">
                  <c:v>252.0</c:v>
                </c:pt>
                <c:pt idx="1546">
                  <c:v>337.0</c:v>
                </c:pt>
                <c:pt idx="1547">
                  <c:v>530.0</c:v>
                </c:pt>
                <c:pt idx="1548">
                  <c:v>450.0</c:v>
                </c:pt>
                <c:pt idx="1549">
                  <c:v>470.0</c:v>
                </c:pt>
                <c:pt idx="1550">
                  <c:v>288.0</c:v>
                </c:pt>
                <c:pt idx="1551">
                  <c:v>270.0</c:v>
                </c:pt>
                <c:pt idx="1552">
                  <c:v>383.0</c:v>
                </c:pt>
                <c:pt idx="1553">
                  <c:v>317.0</c:v>
                </c:pt>
                <c:pt idx="1554">
                  <c:v>388.0</c:v>
                </c:pt>
                <c:pt idx="1555">
                  <c:v>444.0</c:v>
                </c:pt>
                <c:pt idx="1556">
                  <c:v>359.0</c:v>
                </c:pt>
                <c:pt idx="1557">
                  <c:v>281.0</c:v>
                </c:pt>
                <c:pt idx="1558">
                  <c:v>314.0</c:v>
                </c:pt>
                <c:pt idx="1559">
                  <c:v>301.0</c:v>
                </c:pt>
                <c:pt idx="1560">
                  <c:v>277.0</c:v>
                </c:pt>
                <c:pt idx="1561">
                  <c:v>291.0</c:v>
                </c:pt>
                <c:pt idx="1562">
                  <c:v>216.0</c:v>
                </c:pt>
                <c:pt idx="1563">
                  <c:v>282.0</c:v>
                </c:pt>
                <c:pt idx="1564">
                  <c:v>406.0</c:v>
                </c:pt>
                <c:pt idx="1565">
                  <c:v>250.0</c:v>
                </c:pt>
                <c:pt idx="1566">
                  <c:v>227.0</c:v>
                </c:pt>
                <c:pt idx="1567">
                  <c:v>227.0</c:v>
                </c:pt>
                <c:pt idx="1568">
                  <c:v>274.0</c:v>
                </c:pt>
                <c:pt idx="1569">
                  <c:v>409.0</c:v>
                </c:pt>
                <c:pt idx="1570">
                  <c:v>363.0</c:v>
                </c:pt>
                <c:pt idx="1571">
                  <c:v>352.0</c:v>
                </c:pt>
                <c:pt idx="1572">
                  <c:v>350.0</c:v>
                </c:pt>
                <c:pt idx="1573">
                  <c:v>470.0</c:v>
                </c:pt>
                <c:pt idx="1574">
                  <c:v>347.0</c:v>
                </c:pt>
                <c:pt idx="1575">
                  <c:v>321.0</c:v>
                </c:pt>
                <c:pt idx="1576">
                  <c:v>413.0</c:v>
                </c:pt>
                <c:pt idx="1577">
                  <c:v>80.0</c:v>
                </c:pt>
                <c:pt idx="1578">
                  <c:v>217.0</c:v>
                </c:pt>
                <c:pt idx="1579">
                  <c:v>431.0</c:v>
                </c:pt>
                <c:pt idx="1580">
                  <c:v>379.0</c:v>
                </c:pt>
                <c:pt idx="1581">
                  <c:v>369.0</c:v>
                </c:pt>
                <c:pt idx="1582">
                  <c:v>341.0</c:v>
                </c:pt>
                <c:pt idx="1583">
                  <c:v>418.0</c:v>
                </c:pt>
                <c:pt idx="1584">
                  <c:v>434.0</c:v>
                </c:pt>
                <c:pt idx="1585">
                  <c:v>338.0</c:v>
                </c:pt>
                <c:pt idx="1586">
                  <c:v>348.0</c:v>
                </c:pt>
                <c:pt idx="1587">
                  <c:v>241.0</c:v>
                </c:pt>
                <c:pt idx="1588">
                  <c:v>354.0</c:v>
                </c:pt>
                <c:pt idx="1589">
                  <c:v>442.0</c:v>
                </c:pt>
                <c:pt idx="1590">
                  <c:v>362.0</c:v>
                </c:pt>
                <c:pt idx="1591">
                  <c:v>234.0</c:v>
                </c:pt>
                <c:pt idx="1592">
                  <c:v>186.0</c:v>
                </c:pt>
                <c:pt idx="1593">
                  <c:v>462.0</c:v>
                </c:pt>
                <c:pt idx="1594">
                  <c:v>237.0</c:v>
                </c:pt>
                <c:pt idx="1595">
                  <c:v>303.0</c:v>
                </c:pt>
                <c:pt idx="1596">
                  <c:v>424.0</c:v>
                </c:pt>
                <c:pt idx="1597">
                  <c:v>352.0</c:v>
                </c:pt>
                <c:pt idx="1598">
                  <c:v>191.0</c:v>
                </c:pt>
                <c:pt idx="1599">
                  <c:v>170.0</c:v>
                </c:pt>
                <c:pt idx="1600">
                  <c:v>460.0</c:v>
                </c:pt>
                <c:pt idx="1601">
                  <c:v>357.0</c:v>
                </c:pt>
                <c:pt idx="1602">
                  <c:v>292.0</c:v>
                </c:pt>
                <c:pt idx="1603">
                  <c:v>426.0</c:v>
                </c:pt>
                <c:pt idx="1604">
                  <c:v>311.0</c:v>
                </c:pt>
                <c:pt idx="1605">
                  <c:v>391.0</c:v>
                </c:pt>
                <c:pt idx="1606">
                  <c:v>223.0</c:v>
                </c:pt>
                <c:pt idx="1607">
                  <c:v>425.0</c:v>
                </c:pt>
                <c:pt idx="1608">
                  <c:v>352.0</c:v>
                </c:pt>
                <c:pt idx="1609">
                  <c:v>458.0</c:v>
                </c:pt>
                <c:pt idx="1610">
                  <c:v>290.0</c:v>
                </c:pt>
                <c:pt idx="1611">
                  <c:v>377.0</c:v>
                </c:pt>
                <c:pt idx="1612">
                  <c:v>281.0</c:v>
                </c:pt>
                <c:pt idx="1613">
                  <c:v>400.0</c:v>
                </c:pt>
                <c:pt idx="1614">
                  <c:v>184.0</c:v>
                </c:pt>
                <c:pt idx="1615">
                  <c:v>390.0</c:v>
                </c:pt>
                <c:pt idx="1616">
                  <c:v>389.0</c:v>
                </c:pt>
                <c:pt idx="1617">
                  <c:v>238.0</c:v>
                </c:pt>
                <c:pt idx="1618">
                  <c:v>137.0</c:v>
                </c:pt>
                <c:pt idx="1619">
                  <c:v>435.0</c:v>
                </c:pt>
                <c:pt idx="1620">
                  <c:v>239.0</c:v>
                </c:pt>
                <c:pt idx="1621">
                  <c:v>215.0</c:v>
                </c:pt>
                <c:pt idx="1622">
                  <c:v>235.0</c:v>
                </c:pt>
                <c:pt idx="1623">
                  <c:v>380.0</c:v>
                </c:pt>
                <c:pt idx="1624">
                  <c:v>371.0</c:v>
                </c:pt>
                <c:pt idx="1625">
                  <c:v>337.0</c:v>
                </c:pt>
                <c:pt idx="1626">
                  <c:v>387.0</c:v>
                </c:pt>
                <c:pt idx="1627">
                  <c:v>456.0</c:v>
                </c:pt>
                <c:pt idx="1628">
                  <c:v>502.0</c:v>
                </c:pt>
                <c:pt idx="1629">
                  <c:v>180.0</c:v>
                </c:pt>
                <c:pt idx="1630">
                  <c:v>414.0</c:v>
                </c:pt>
                <c:pt idx="1631">
                  <c:v>411.0</c:v>
                </c:pt>
                <c:pt idx="1632">
                  <c:v>329.0</c:v>
                </c:pt>
                <c:pt idx="1633">
                  <c:v>314.0</c:v>
                </c:pt>
                <c:pt idx="1634">
                  <c:v>215.0</c:v>
                </c:pt>
                <c:pt idx="1635">
                  <c:v>222.0</c:v>
                </c:pt>
                <c:pt idx="1636">
                  <c:v>447.0</c:v>
                </c:pt>
                <c:pt idx="1637">
                  <c:v>300.0</c:v>
                </c:pt>
                <c:pt idx="1638">
                  <c:v>206.0</c:v>
                </c:pt>
                <c:pt idx="1639">
                  <c:v>189.0</c:v>
                </c:pt>
                <c:pt idx="1640">
                  <c:v>231.0</c:v>
                </c:pt>
                <c:pt idx="1641">
                  <c:v>225.0</c:v>
                </c:pt>
                <c:pt idx="1642">
                  <c:v>273.0</c:v>
                </c:pt>
                <c:pt idx="1643">
                  <c:v>372.0</c:v>
                </c:pt>
                <c:pt idx="1644">
                  <c:v>397.0</c:v>
                </c:pt>
                <c:pt idx="1645">
                  <c:v>296.0</c:v>
                </c:pt>
                <c:pt idx="1646">
                  <c:v>168.0</c:v>
                </c:pt>
                <c:pt idx="1647">
                  <c:v>151.0</c:v>
                </c:pt>
                <c:pt idx="1648">
                  <c:v>435.0</c:v>
                </c:pt>
                <c:pt idx="1649">
                  <c:v>532.0</c:v>
                </c:pt>
                <c:pt idx="1650">
                  <c:v>433.0</c:v>
                </c:pt>
                <c:pt idx="1651">
                  <c:v>157.0</c:v>
                </c:pt>
                <c:pt idx="1652">
                  <c:v>250.0</c:v>
                </c:pt>
                <c:pt idx="1653">
                  <c:v>428.0</c:v>
                </c:pt>
                <c:pt idx="1654">
                  <c:v>391.0</c:v>
                </c:pt>
                <c:pt idx="1655">
                  <c:v>374.0</c:v>
                </c:pt>
                <c:pt idx="1656">
                  <c:v>311.0</c:v>
                </c:pt>
                <c:pt idx="1657">
                  <c:v>299.0</c:v>
                </c:pt>
                <c:pt idx="1658">
                  <c:v>606.0</c:v>
                </c:pt>
                <c:pt idx="1659">
                  <c:v>338.0</c:v>
                </c:pt>
                <c:pt idx="1660">
                  <c:v>314.0</c:v>
                </c:pt>
                <c:pt idx="1661">
                  <c:v>522.0</c:v>
                </c:pt>
                <c:pt idx="1662">
                  <c:v>165.0</c:v>
                </c:pt>
                <c:pt idx="1663">
                  <c:v>197.0</c:v>
                </c:pt>
                <c:pt idx="1664">
                  <c:v>290.0</c:v>
                </c:pt>
                <c:pt idx="1665">
                  <c:v>405.0</c:v>
                </c:pt>
                <c:pt idx="1666">
                  <c:v>253.0</c:v>
                </c:pt>
                <c:pt idx="1667">
                  <c:v>393.0</c:v>
                </c:pt>
                <c:pt idx="1668">
                  <c:v>319.0</c:v>
                </c:pt>
                <c:pt idx="1669">
                  <c:v>393.0</c:v>
                </c:pt>
                <c:pt idx="1670">
                  <c:v>225.0</c:v>
                </c:pt>
                <c:pt idx="1671">
                  <c:v>466.0</c:v>
                </c:pt>
                <c:pt idx="1672">
                  <c:v>90.0</c:v>
                </c:pt>
                <c:pt idx="1673">
                  <c:v>340.0</c:v>
                </c:pt>
                <c:pt idx="1674">
                  <c:v>295.0</c:v>
                </c:pt>
                <c:pt idx="1675">
                  <c:v>78.0</c:v>
                </c:pt>
                <c:pt idx="1676">
                  <c:v>410.0</c:v>
                </c:pt>
                <c:pt idx="1677">
                  <c:v>202.0</c:v>
                </c:pt>
                <c:pt idx="1678">
                  <c:v>313.0</c:v>
                </c:pt>
                <c:pt idx="1679">
                  <c:v>350.0</c:v>
                </c:pt>
                <c:pt idx="1680">
                  <c:v>278.0</c:v>
                </c:pt>
                <c:pt idx="1681">
                  <c:v>280.0</c:v>
                </c:pt>
                <c:pt idx="1682">
                  <c:v>433.0</c:v>
                </c:pt>
                <c:pt idx="1683">
                  <c:v>380.0</c:v>
                </c:pt>
                <c:pt idx="1684">
                  <c:v>247.0</c:v>
                </c:pt>
                <c:pt idx="1685">
                  <c:v>365.0</c:v>
                </c:pt>
                <c:pt idx="1686">
                  <c:v>325.0</c:v>
                </c:pt>
                <c:pt idx="1687">
                  <c:v>466.0</c:v>
                </c:pt>
                <c:pt idx="1688">
                  <c:v>471.0</c:v>
                </c:pt>
                <c:pt idx="1689">
                  <c:v>397.0</c:v>
                </c:pt>
                <c:pt idx="1690">
                  <c:v>376.0</c:v>
                </c:pt>
                <c:pt idx="1691">
                  <c:v>245.0</c:v>
                </c:pt>
                <c:pt idx="1692">
                  <c:v>396.0</c:v>
                </c:pt>
                <c:pt idx="1693">
                  <c:v>318.0</c:v>
                </c:pt>
                <c:pt idx="1694">
                  <c:v>184.0</c:v>
                </c:pt>
                <c:pt idx="1695">
                  <c:v>457.0</c:v>
                </c:pt>
                <c:pt idx="1696">
                  <c:v>265.0</c:v>
                </c:pt>
                <c:pt idx="1697">
                  <c:v>358.0</c:v>
                </c:pt>
                <c:pt idx="1698">
                  <c:v>237.0</c:v>
                </c:pt>
                <c:pt idx="1699">
                  <c:v>128.0</c:v>
                </c:pt>
                <c:pt idx="1700">
                  <c:v>161.0</c:v>
                </c:pt>
                <c:pt idx="1701">
                  <c:v>315.0</c:v>
                </c:pt>
                <c:pt idx="1702">
                  <c:v>443.0</c:v>
                </c:pt>
                <c:pt idx="1703">
                  <c:v>436.0</c:v>
                </c:pt>
                <c:pt idx="1704">
                  <c:v>352.0</c:v>
                </c:pt>
                <c:pt idx="1705">
                  <c:v>207.0</c:v>
                </c:pt>
                <c:pt idx="1706">
                  <c:v>408.0</c:v>
                </c:pt>
                <c:pt idx="1707">
                  <c:v>469.0</c:v>
                </c:pt>
                <c:pt idx="1708">
                  <c:v>229.0</c:v>
                </c:pt>
                <c:pt idx="1709">
                  <c:v>298.0</c:v>
                </c:pt>
                <c:pt idx="1710">
                  <c:v>229.0</c:v>
                </c:pt>
                <c:pt idx="1711">
                  <c:v>348.0</c:v>
                </c:pt>
                <c:pt idx="1712">
                  <c:v>336.0</c:v>
                </c:pt>
                <c:pt idx="1713">
                  <c:v>240.0</c:v>
                </c:pt>
                <c:pt idx="1714">
                  <c:v>329.0</c:v>
                </c:pt>
                <c:pt idx="1715">
                  <c:v>207.0</c:v>
                </c:pt>
                <c:pt idx="1716">
                  <c:v>360.0</c:v>
                </c:pt>
                <c:pt idx="1717">
                  <c:v>140.0</c:v>
                </c:pt>
                <c:pt idx="1718">
                  <c:v>267.0</c:v>
                </c:pt>
                <c:pt idx="1719">
                  <c:v>195.0</c:v>
                </c:pt>
                <c:pt idx="1720">
                  <c:v>116.0</c:v>
                </c:pt>
                <c:pt idx="1721">
                  <c:v>444.0</c:v>
                </c:pt>
                <c:pt idx="1722">
                  <c:v>206.0</c:v>
                </c:pt>
                <c:pt idx="1723">
                  <c:v>353.0</c:v>
                </c:pt>
                <c:pt idx="1724">
                  <c:v>305.0</c:v>
                </c:pt>
                <c:pt idx="1725">
                  <c:v>243.0</c:v>
                </c:pt>
                <c:pt idx="1726">
                  <c:v>492.0</c:v>
                </c:pt>
                <c:pt idx="1727">
                  <c:v>112.0</c:v>
                </c:pt>
                <c:pt idx="1728">
                  <c:v>192.0</c:v>
                </c:pt>
                <c:pt idx="1729">
                  <c:v>276.0</c:v>
                </c:pt>
                <c:pt idx="1730">
                  <c:v>399.0</c:v>
                </c:pt>
                <c:pt idx="1731">
                  <c:v>180.0</c:v>
                </c:pt>
                <c:pt idx="1732">
                  <c:v>246.0</c:v>
                </c:pt>
                <c:pt idx="1733">
                  <c:v>316.0</c:v>
                </c:pt>
                <c:pt idx="1734">
                  <c:v>229.0</c:v>
                </c:pt>
                <c:pt idx="1735">
                  <c:v>526.0</c:v>
                </c:pt>
                <c:pt idx="1736">
                  <c:v>182.0</c:v>
                </c:pt>
                <c:pt idx="1737">
                  <c:v>301.0</c:v>
                </c:pt>
                <c:pt idx="1738">
                  <c:v>409.0</c:v>
                </c:pt>
                <c:pt idx="1739">
                  <c:v>319.0</c:v>
                </c:pt>
                <c:pt idx="1740">
                  <c:v>363.0</c:v>
                </c:pt>
                <c:pt idx="1741">
                  <c:v>389.0</c:v>
                </c:pt>
                <c:pt idx="1742">
                  <c:v>297.0</c:v>
                </c:pt>
                <c:pt idx="1743">
                  <c:v>327.0</c:v>
                </c:pt>
                <c:pt idx="1744">
                  <c:v>158.0</c:v>
                </c:pt>
                <c:pt idx="1745">
                  <c:v>453.0</c:v>
                </c:pt>
                <c:pt idx="1746">
                  <c:v>205.0</c:v>
                </c:pt>
                <c:pt idx="1747">
                  <c:v>354.0</c:v>
                </c:pt>
                <c:pt idx="1748">
                  <c:v>380.0</c:v>
                </c:pt>
                <c:pt idx="1749">
                  <c:v>324.0</c:v>
                </c:pt>
                <c:pt idx="1750">
                  <c:v>410.0</c:v>
                </c:pt>
                <c:pt idx="1751">
                  <c:v>288.0</c:v>
                </c:pt>
                <c:pt idx="1752">
                  <c:v>320.0</c:v>
                </c:pt>
                <c:pt idx="1753">
                  <c:v>205.0</c:v>
                </c:pt>
                <c:pt idx="1754">
                  <c:v>271.0</c:v>
                </c:pt>
                <c:pt idx="1755">
                  <c:v>186.0</c:v>
                </c:pt>
                <c:pt idx="1756">
                  <c:v>478.0</c:v>
                </c:pt>
                <c:pt idx="1757">
                  <c:v>343.0</c:v>
                </c:pt>
                <c:pt idx="1758">
                  <c:v>460.0</c:v>
                </c:pt>
                <c:pt idx="1759">
                  <c:v>294.0</c:v>
                </c:pt>
                <c:pt idx="1760">
                  <c:v>362.0</c:v>
                </c:pt>
                <c:pt idx="1761">
                  <c:v>358.0</c:v>
                </c:pt>
                <c:pt idx="1762">
                  <c:v>266.0</c:v>
                </c:pt>
                <c:pt idx="1763">
                  <c:v>247.0</c:v>
                </c:pt>
                <c:pt idx="1764">
                  <c:v>482.0</c:v>
                </c:pt>
                <c:pt idx="1765">
                  <c:v>357.0</c:v>
                </c:pt>
                <c:pt idx="1766">
                  <c:v>337.0</c:v>
                </c:pt>
                <c:pt idx="1767">
                  <c:v>302.0</c:v>
                </c:pt>
                <c:pt idx="1768">
                  <c:v>280.0</c:v>
                </c:pt>
                <c:pt idx="1769">
                  <c:v>346.0</c:v>
                </c:pt>
                <c:pt idx="1770">
                  <c:v>484.0</c:v>
                </c:pt>
                <c:pt idx="1771">
                  <c:v>262.0</c:v>
                </c:pt>
                <c:pt idx="1772">
                  <c:v>433.0</c:v>
                </c:pt>
                <c:pt idx="1773">
                  <c:v>188.0</c:v>
                </c:pt>
                <c:pt idx="1774">
                  <c:v>391.0</c:v>
                </c:pt>
                <c:pt idx="1775">
                  <c:v>219.0</c:v>
                </c:pt>
                <c:pt idx="1776">
                  <c:v>308.0</c:v>
                </c:pt>
                <c:pt idx="1777">
                  <c:v>487.0</c:v>
                </c:pt>
                <c:pt idx="1778">
                  <c:v>377.0</c:v>
                </c:pt>
                <c:pt idx="1779">
                  <c:v>426.0</c:v>
                </c:pt>
                <c:pt idx="1780">
                  <c:v>202.0</c:v>
                </c:pt>
                <c:pt idx="1781">
                  <c:v>270.0</c:v>
                </c:pt>
                <c:pt idx="1782">
                  <c:v>503.0</c:v>
                </c:pt>
                <c:pt idx="1783">
                  <c:v>296.0</c:v>
                </c:pt>
                <c:pt idx="1784">
                  <c:v>357.0</c:v>
                </c:pt>
                <c:pt idx="1785">
                  <c:v>412.0</c:v>
                </c:pt>
                <c:pt idx="1786">
                  <c:v>305.0</c:v>
                </c:pt>
                <c:pt idx="1787">
                  <c:v>466.0</c:v>
                </c:pt>
                <c:pt idx="1788">
                  <c:v>129.0</c:v>
                </c:pt>
                <c:pt idx="1789">
                  <c:v>382.0</c:v>
                </c:pt>
                <c:pt idx="1790">
                  <c:v>128.0</c:v>
                </c:pt>
                <c:pt idx="1791">
                  <c:v>245.0</c:v>
                </c:pt>
                <c:pt idx="1792">
                  <c:v>182.0</c:v>
                </c:pt>
                <c:pt idx="1793">
                  <c:v>213.0</c:v>
                </c:pt>
                <c:pt idx="1794">
                  <c:v>476.0</c:v>
                </c:pt>
                <c:pt idx="1795">
                  <c:v>379.0</c:v>
                </c:pt>
                <c:pt idx="1796">
                  <c:v>267.0</c:v>
                </c:pt>
                <c:pt idx="1797">
                  <c:v>403.0</c:v>
                </c:pt>
                <c:pt idx="1798">
                  <c:v>334.0</c:v>
                </c:pt>
                <c:pt idx="1799">
                  <c:v>401.0</c:v>
                </c:pt>
                <c:pt idx="1800">
                  <c:v>273.0</c:v>
                </c:pt>
                <c:pt idx="1801">
                  <c:v>276.0</c:v>
                </c:pt>
                <c:pt idx="1802">
                  <c:v>219.0</c:v>
                </c:pt>
                <c:pt idx="1803">
                  <c:v>354.0</c:v>
                </c:pt>
                <c:pt idx="1804">
                  <c:v>331.0</c:v>
                </c:pt>
                <c:pt idx="1805">
                  <c:v>305.0</c:v>
                </c:pt>
                <c:pt idx="1806">
                  <c:v>344.0</c:v>
                </c:pt>
                <c:pt idx="1807">
                  <c:v>317.0</c:v>
                </c:pt>
                <c:pt idx="1808">
                  <c:v>241.0</c:v>
                </c:pt>
                <c:pt idx="1809">
                  <c:v>355.0</c:v>
                </c:pt>
                <c:pt idx="1810">
                  <c:v>364.0</c:v>
                </c:pt>
                <c:pt idx="1811">
                  <c:v>274.0</c:v>
                </c:pt>
                <c:pt idx="1812">
                  <c:v>281.0</c:v>
                </c:pt>
                <c:pt idx="1813">
                  <c:v>515.0</c:v>
                </c:pt>
                <c:pt idx="1814">
                  <c:v>424.0</c:v>
                </c:pt>
                <c:pt idx="1815">
                  <c:v>346.0</c:v>
                </c:pt>
                <c:pt idx="1816">
                  <c:v>441.0</c:v>
                </c:pt>
                <c:pt idx="1817">
                  <c:v>387.0</c:v>
                </c:pt>
                <c:pt idx="1818">
                  <c:v>597.0</c:v>
                </c:pt>
                <c:pt idx="1819">
                  <c:v>278.0</c:v>
                </c:pt>
                <c:pt idx="1820">
                  <c:v>482.0</c:v>
                </c:pt>
                <c:pt idx="1821">
                  <c:v>233.0</c:v>
                </c:pt>
                <c:pt idx="1822">
                  <c:v>291.0</c:v>
                </c:pt>
                <c:pt idx="1823">
                  <c:v>232.0</c:v>
                </c:pt>
                <c:pt idx="1824">
                  <c:v>427.0</c:v>
                </c:pt>
                <c:pt idx="1825">
                  <c:v>203.0</c:v>
                </c:pt>
                <c:pt idx="1826">
                  <c:v>285.0</c:v>
                </c:pt>
                <c:pt idx="1827">
                  <c:v>374.0</c:v>
                </c:pt>
                <c:pt idx="1828">
                  <c:v>309.0</c:v>
                </c:pt>
                <c:pt idx="1829">
                  <c:v>252.0</c:v>
                </c:pt>
                <c:pt idx="1830">
                  <c:v>109.0</c:v>
                </c:pt>
                <c:pt idx="1831">
                  <c:v>180.0</c:v>
                </c:pt>
                <c:pt idx="1832">
                  <c:v>340.0</c:v>
                </c:pt>
                <c:pt idx="1833">
                  <c:v>464.0</c:v>
                </c:pt>
                <c:pt idx="1834">
                  <c:v>361.0</c:v>
                </c:pt>
                <c:pt idx="1835">
                  <c:v>365.0</c:v>
                </c:pt>
                <c:pt idx="1836">
                  <c:v>348.0</c:v>
                </c:pt>
                <c:pt idx="1837">
                  <c:v>365.0</c:v>
                </c:pt>
                <c:pt idx="1838">
                  <c:v>258.0</c:v>
                </c:pt>
                <c:pt idx="1839">
                  <c:v>275.0</c:v>
                </c:pt>
                <c:pt idx="1840">
                  <c:v>257.0</c:v>
                </c:pt>
                <c:pt idx="1841">
                  <c:v>366.0</c:v>
                </c:pt>
                <c:pt idx="1842">
                  <c:v>227.0</c:v>
                </c:pt>
                <c:pt idx="1843">
                  <c:v>417.0</c:v>
                </c:pt>
                <c:pt idx="1844">
                  <c:v>335.0</c:v>
                </c:pt>
                <c:pt idx="1845">
                  <c:v>363.0</c:v>
                </c:pt>
                <c:pt idx="1846">
                  <c:v>181.0</c:v>
                </c:pt>
                <c:pt idx="1847">
                  <c:v>154.0</c:v>
                </c:pt>
                <c:pt idx="1848">
                  <c:v>327.0</c:v>
                </c:pt>
                <c:pt idx="1849">
                  <c:v>289.0</c:v>
                </c:pt>
                <c:pt idx="1850">
                  <c:v>382.0</c:v>
                </c:pt>
                <c:pt idx="1851">
                  <c:v>225.0</c:v>
                </c:pt>
                <c:pt idx="1852">
                  <c:v>228.0</c:v>
                </c:pt>
                <c:pt idx="1853">
                  <c:v>291.0</c:v>
                </c:pt>
                <c:pt idx="1854">
                  <c:v>366.0</c:v>
                </c:pt>
                <c:pt idx="1855">
                  <c:v>383.0</c:v>
                </c:pt>
                <c:pt idx="1856">
                  <c:v>282.0</c:v>
                </c:pt>
                <c:pt idx="1857">
                  <c:v>264.0</c:v>
                </c:pt>
                <c:pt idx="1858">
                  <c:v>470.0</c:v>
                </c:pt>
                <c:pt idx="1859">
                  <c:v>143.0</c:v>
                </c:pt>
                <c:pt idx="1860">
                  <c:v>281.0</c:v>
                </c:pt>
                <c:pt idx="1861">
                  <c:v>431.0</c:v>
                </c:pt>
                <c:pt idx="1862">
                  <c:v>319.0</c:v>
                </c:pt>
                <c:pt idx="1863">
                  <c:v>406.0</c:v>
                </c:pt>
                <c:pt idx="1864">
                  <c:v>238.0</c:v>
                </c:pt>
                <c:pt idx="1865">
                  <c:v>238.0</c:v>
                </c:pt>
                <c:pt idx="1866">
                  <c:v>323.0</c:v>
                </c:pt>
                <c:pt idx="1867">
                  <c:v>289.0</c:v>
                </c:pt>
                <c:pt idx="1868">
                  <c:v>306.0</c:v>
                </c:pt>
                <c:pt idx="1869">
                  <c:v>246.0</c:v>
                </c:pt>
                <c:pt idx="1870">
                  <c:v>398.0</c:v>
                </c:pt>
                <c:pt idx="1871">
                  <c:v>282.0</c:v>
                </c:pt>
                <c:pt idx="1872">
                  <c:v>212.0</c:v>
                </c:pt>
                <c:pt idx="1873">
                  <c:v>403.0</c:v>
                </c:pt>
                <c:pt idx="1874">
                  <c:v>421.0</c:v>
                </c:pt>
                <c:pt idx="1875">
                  <c:v>-30.0</c:v>
                </c:pt>
                <c:pt idx="1876">
                  <c:v>187.0</c:v>
                </c:pt>
                <c:pt idx="1877">
                  <c:v>29.0</c:v>
                </c:pt>
                <c:pt idx="1878">
                  <c:v>360.0</c:v>
                </c:pt>
                <c:pt idx="1879">
                  <c:v>308.0</c:v>
                </c:pt>
                <c:pt idx="1880">
                  <c:v>285.0</c:v>
                </c:pt>
                <c:pt idx="1881">
                  <c:v>297.0</c:v>
                </c:pt>
                <c:pt idx="1882">
                  <c:v>434.0</c:v>
                </c:pt>
                <c:pt idx="1883">
                  <c:v>205.0</c:v>
                </c:pt>
                <c:pt idx="1884">
                  <c:v>290.0</c:v>
                </c:pt>
                <c:pt idx="1885">
                  <c:v>195.0</c:v>
                </c:pt>
                <c:pt idx="1886">
                  <c:v>347.0</c:v>
                </c:pt>
                <c:pt idx="1887">
                  <c:v>364.0</c:v>
                </c:pt>
                <c:pt idx="1888">
                  <c:v>374.0</c:v>
                </c:pt>
                <c:pt idx="1889">
                  <c:v>256.0</c:v>
                </c:pt>
                <c:pt idx="1890">
                  <c:v>385.0</c:v>
                </c:pt>
                <c:pt idx="1891">
                  <c:v>212.0</c:v>
                </c:pt>
                <c:pt idx="1892">
                  <c:v>289.0</c:v>
                </c:pt>
                <c:pt idx="1893">
                  <c:v>331.0</c:v>
                </c:pt>
                <c:pt idx="1894">
                  <c:v>180.0</c:v>
                </c:pt>
                <c:pt idx="1895">
                  <c:v>414.0</c:v>
                </c:pt>
                <c:pt idx="1896">
                  <c:v>274.0</c:v>
                </c:pt>
                <c:pt idx="1897">
                  <c:v>189.0</c:v>
                </c:pt>
                <c:pt idx="1898">
                  <c:v>274.0</c:v>
                </c:pt>
                <c:pt idx="1899">
                  <c:v>268.0</c:v>
                </c:pt>
                <c:pt idx="1900">
                  <c:v>179.0</c:v>
                </c:pt>
                <c:pt idx="1901">
                  <c:v>263.0</c:v>
                </c:pt>
                <c:pt idx="1902">
                  <c:v>384.0</c:v>
                </c:pt>
                <c:pt idx="1903">
                  <c:v>112.0</c:v>
                </c:pt>
                <c:pt idx="1904">
                  <c:v>220.0</c:v>
                </c:pt>
                <c:pt idx="1905">
                  <c:v>349.0</c:v>
                </c:pt>
                <c:pt idx="1906">
                  <c:v>302.0</c:v>
                </c:pt>
                <c:pt idx="1907">
                  <c:v>198.0</c:v>
                </c:pt>
                <c:pt idx="1908">
                  <c:v>262.0</c:v>
                </c:pt>
                <c:pt idx="1909">
                  <c:v>371.0</c:v>
                </c:pt>
                <c:pt idx="1910">
                  <c:v>309.0</c:v>
                </c:pt>
                <c:pt idx="1911">
                  <c:v>405.0</c:v>
                </c:pt>
                <c:pt idx="1912">
                  <c:v>312.0</c:v>
                </c:pt>
                <c:pt idx="1913">
                  <c:v>326.0</c:v>
                </c:pt>
                <c:pt idx="1914">
                  <c:v>339.0</c:v>
                </c:pt>
                <c:pt idx="1915">
                  <c:v>219.0</c:v>
                </c:pt>
                <c:pt idx="1916">
                  <c:v>212.0</c:v>
                </c:pt>
                <c:pt idx="1917">
                  <c:v>339.0</c:v>
                </c:pt>
                <c:pt idx="1918">
                  <c:v>258.0</c:v>
                </c:pt>
                <c:pt idx="1919">
                  <c:v>125.0</c:v>
                </c:pt>
                <c:pt idx="1920">
                  <c:v>326.0</c:v>
                </c:pt>
                <c:pt idx="1921">
                  <c:v>242.0</c:v>
                </c:pt>
                <c:pt idx="1922">
                  <c:v>244.0</c:v>
                </c:pt>
                <c:pt idx="1923">
                  <c:v>275.0</c:v>
                </c:pt>
                <c:pt idx="1924">
                  <c:v>368.0</c:v>
                </c:pt>
                <c:pt idx="1925">
                  <c:v>303.0</c:v>
                </c:pt>
                <c:pt idx="1926">
                  <c:v>349.0</c:v>
                </c:pt>
                <c:pt idx="1927">
                  <c:v>386.0</c:v>
                </c:pt>
                <c:pt idx="1928">
                  <c:v>311.0</c:v>
                </c:pt>
                <c:pt idx="1929">
                  <c:v>354.0</c:v>
                </c:pt>
                <c:pt idx="1930">
                  <c:v>228.0</c:v>
                </c:pt>
                <c:pt idx="1931">
                  <c:v>305.0</c:v>
                </c:pt>
                <c:pt idx="1932">
                  <c:v>441.0</c:v>
                </c:pt>
                <c:pt idx="1933">
                  <c:v>427.0</c:v>
                </c:pt>
                <c:pt idx="1934">
                  <c:v>365.0</c:v>
                </c:pt>
                <c:pt idx="1935">
                  <c:v>204.0</c:v>
                </c:pt>
                <c:pt idx="1936">
                  <c:v>188.0</c:v>
                </c:pt>
                <c:pt idx="1937">
                  <c:v>170.0</c:v>
                </c:pt>
                <c:pt idx="1938">
                  <c:v>193.0</c:v>
                </c:pt>
                <c:pt idx="1939">
                  <c:v>160.0</c:v>
                </c:pt>
                <c:pt idx="1940">
                  <c:v>132.0</c:v>
                </c:pt>
                <c:pt idx="1941">
                  <c:v>342.0</c:v>
                </c:pt>
                <c:pt idx="1942">
                  <c:v>297.0</c:v>
                </c:pt>
                <c:pt idx="1943">
                  <c:v>282.0</c:v>
                </c:pt>
                <c:pt idx="1944">
                  <c:v>466.0</c:v>
                </c:pt>
                <c:pt idx="1945">
                  <c:v>334.0</c:v>
                </c:pt>
                <c:pt idx="1946">
                  <c:v>317.0</c:v>
                </c:pt>
                <c:pt idx="1947">
                  <c:v>258.0</c:v>
                </c:pt>
                <c:pt idx="1948">
                  <c:v>502.0</c:v>
                </c:pt>
                <c:pt idx="1949">
                  <c:v>279.0</c:v>
                </c:pt>
                <c:pt idx="1950">
                  <c:v>377.0</c:v>
                </c:pt>
                <c:pt idx="1951">
                  <c:v>265.0</c:v>
                </c:pt>
                <c:pt idx="1952">
                  <c:v>256.0</c:v>
                </c:pt>
                <c:pt idx="1953">
                  <c:v>197.0</c:v>
                </c:pt>
                <c:pt idx="1954">
                  <c:v>355.0</c:v>
                </c:pt>
                <c:pt idx="1955">
                  <c:v>310.0</c:v>
                </c:pt>
                <c:pt idx="1956">
                  <c:v>276.0</c:v>
                </c:pt>
                <c:pt idx="1957">
                  <c:v>373.0</c:v>
                </c:pt>
                <c:pt idx="1958">
                  <c:v>391.0</c:v>
                </c:pt>
                <c:pt idx="1959">
                  <c:v>91.0</c:v>
                </c:pt>
                <c:pt idx="1960">
                  <c:v>405.0</c:v>
                </c:pt>
                <c:pt idx="1961">
                  <c:v>319.0</c:v>
                </c:pt>
                <c:pt idx="1962">
                  <c:v>217.0</c:v>
                </c:pt>
                <c:pt idx="1963">
                  <c:v>296.0</c:v>
                </c:pt>
                <c:pt idx="1964">
                  <c:v>317.0</c:v>
                </c:pt>
                <c:pt idx="1965">
                  <c:v>233.0</c:v>
                </c:pt>
                <c:pt idx="1966">
                  <c:v>319.0</c:v>
                </c:pt>
                <c:pt idx="1967">
                  <c:v>344.0</c:v>
                </c:pt>
                <c:pt idx="1968">
                  <c:v>272.0</c:v>
                </c:pt>
                <c:pt idx="1969">
                  <c:v>360.0</c:v>
                </c:pt>
                <c:pt idx="1970">
                  <c:v>363.0</c:v>
                </c:pt>
                <c:pt idx="1971">
                  <c:v>402.0</c:v>
                </c:pt>
                <c:pt idx="1972">
                  <c:v>336.0</c:v>
                </c:pt>
                <c:pt idx="1973">
                  <c:v>188.0</c:v>
                </c:pt>
                <c:pt idx="1974">
                  <c:v>330.0</c:v>
                </c:pt>
                <c:pt idx="1975">
                  <c:v>460.0</c:v>
                </c:pt>
                <c:pt idx="1976">
                  <c:v>172.0</c:v>
                </c:pt>
                <c:pt idx="1977">
                  <c:v>174.0</c:v>
                </c:pt>
                <c:pt idx="1978">
                  <c:v>247.0</c:v>
                </c:pt>
                <c:pt idx="1979">
                  <c:v>398.0</c:v>
                </c:pt>
                <c:pt idx="1980">
                  <c:v>537.0</c:v>
                </c:pt>
                <c:pt idx="1981">
                  <c:v>185.0</c:v>
                </c:pt>
                <c:pt idx="1982">
                  <c:v>287.0</c:v>
                </c:pt>
                <c:pt idx="1983">
                  <c:v>170.0</c:v>
                </c:pt>
                <c:pt idx="1984">
                  <c:v>131.0</c:v>
                </c:pt>
                <c:pt idx="1985">
                  <c:v>325.0</c:v>
                </c:pt>
                <c:pt idx="1986">
                  <c:v>390.0</c:v>
                </c:pt>
                <c:pt idx="1987">
                  <c:v>192.0</c:v>
                </c:pt>
                <c:pt idx="1988">
                  <c:v>249.0</c:v>
                </c:pt>
                <c:pt idx="1989">
                  <c:v>294.0</c:v>
                </c:pt>
                <c:pt idx="1990">
                  <c:v>349.0</c:v>
                </c:pt>
                <c:pt idx="1991">
                  <c:v>433.0</c:v>
                </c:pt>
                <c:pt idx="1992">
                  <c:v>364.0</c:v>
                </c:pt>
                <c:pt idx="1993">
                  <c:v>385.0</c:v>
                </c:pt>
                <c:pt idx="1994">
                  <c:v>313.0</c:v>
                </c:pt>
                <c:pt idx="1995">
                  <c:v>277.0</c:v>
                </c:pt>
                <c:pt idx="1996">
                  <c:v>329.0</c:v>
                </c:pt>
                <c:pt idx="1997">
                  <c:v>294.0</c:v>
                </c:pt>
                <c:pt idx="1998">
                  <c:v>426.0</c:v>
                </c:pt>
                <c:pt idx="1999">
                  <c:v>324.0</c:v>
                </c:pt>
                <c:pt idx="2000">
                  <c:v>416.0</c:v>
                </c:pt>
                <c:pt idx="2001">
                  <c:v>309.0</c:v>
                </c:pt>
                <c:pt idx="2002">
                  <c:v>285.0</c:v>
                </c:pt>
                <c:pt idx="2003">
                  <c:v>288.0</c:v>
                </c:pt>
                <c:pt idx="2004">
                  <c:v>395.0</c:v>
                </c:pt>
                <c:pt idx="2005">
                  <c:v>245.0</c:v>
                </c:pt>
                <c:pt idx="2006">
                  <c:v>207.0</c:v>
                </c:pt>
                <c:pt idx="2007">
                  <c:v>287.0</c:v>
                </c:pt>
                <c:pt idx="2008">
                  <c:v>420.0</c:v>
                </c:pt>
                <c:pt idx="2009">
                  <c:v>320.0</c:v>
                </c:pt>
                <c:pt idx="2010">
                  <c:v>478.0</c:v>
                </c:pt>
                <c:pt idx="2011">
                  <c:v>476.0</c:v>
                </c:pt>
                <c:pt idx="2012">
                  <c:v>181.0</c:v>
                </c:pt>
                <c:pt idx="2013">
                  <c:v>174.0</c:v>
                </c:pt>
                <c:pt idx="2014">
                  <c:v>223.0</c:v>
                </c:pt>
                <c:pt idx="2015">
                  <c:v>333.0</c:v>
                </c:pt>
                <c:pt idx="2016">
                  <c:v>364.0</c:v>
                </c:pt>
                <c:pt idx="2017">
                  <c:v>400.0</c:v>
                </c:pt>
                <c:pt idx="2018">
                  <c:v>367.0</c:v>
                </c:pt>
                <c:pt idx="2019">
                  <c:v>266.0</c:v>
                </c:pt>
                <c:pt idx="2020">
                  <c:v>208.0</c:v>
                </c:pt>
                <c:pt idx="2021">
                  <c:v>157.0</c:v>
                </c:pt>
                <c:pt idx="2022">
                  <c:v>456.0</c:v>
                </c:pt>
                <c:pt idx="2023">
                  <c:v>345.0</c:v>
                </c:pt>
                <c:pt idx="2024">
                  <c:v>89.0</c:v>
                </c:pt>
                <c:pt idx="2025">
                  <c:v>231.0</c:v>
                </c:pt>
                <c:pt idx="2026">
                  <c:v>178.0</c:v>
                </c:pt>
                <c:pt idx="2027">
                  <c:v>356.0</c:v>
                </c:pt>
                <c:pt idx="2028">
                  <c:v>317.0</c:v>
                </c:pt>
                <c:pt idx="2029">
                  <c:v>274.0</c:v>
                </c:pt>
                <c:pt idx="2030">
                  <c:v>299.0</c:v>
                </c:pt>
                <c:pt idx="2031">
                  <c:v>216.0</c:v>
                </c:pt>
                <c:pt idx="2032">
                  <c:v>414.0</c:v>
                </c:pt>
                <c:pt idx="2033">
                  <c:v>409.0</c:v>
                </c:pt>
                <c:pt idx="2034">
                  <c:v>259.0</c:v>
                </c:pt>
                <c:pt idx="2035">
                  <c:v>140.0</c:v>
                </c:pt>
                <c:pt idx="2036">
                  <c:v>206.0</c:v>
                </c:pt>
                <c:pt idx="2037">
                  <c:v>293.0</c:v>
                </c:pt>
                <c:pt idx="2038">
                  <c:v>246.0</c:v>
                </c:pt>
                <c:pt idx="2039">
                  <c:v>311.0</c:v>
                </c:pt>
                <c:pt idx="2040">
                  <c:v>250.0</c:v>
                </c:pt>
                <c:pt idx="2041">
                  <c:v>116.0</c:v>
                </c:pt>
                <c:pt idx="2042">
                  <c:v>162.0</c:v>
                </c:pt>
                <c:pt idx="2043">
                  <c:v>366.0</c:v>
                </c:pt>
                <c:pt idx="2044">
                  <c:v>384.0</c:v>
                </c:pt>
                <c:pt idx="2045">
                  <c:v>439.0</c:v>
                </c:pt>
                <c:pt idx="2046">
                  <c:v>420.0</c:v>
                </c:pt>
                <c:pt idx="2047">
                  <c:v>376.0</c:v>
                </c:pt>
                <c:pt idx="2048">
                  <c:v>452.0</c:v>
                </c:pt>
                <c:pt idx="2049">
                  <c:v>283.0</c:v>
                </c:pt>
                <c:pt idx="2050">
                  <c:v>359.0</c:v>
                </c:pt>
                <c:pt idx="2051">
                  <c:v>402.0</c:v>
                </c:pt>
                <c:pt idx="2052">
                  <c:v>318.0</c:v>
                </c:pt>
                <c:pt idx="2053">
                  <c:v>306.0</c:v>
                </c:pt>
                <c:pt idx="2054">
                  <c:v>381.0</c:v>
                </c:pt>
                <c:pt idx="2055">
                  <c:v>382.0</c:v>
                </c:pt>
                <c:pt idx="2056">
                  <c:v>129.0</c:v>
                </c:pt>
                <c:pt idx="2057">
                  <c:v>356.0</c:v>
                </c:pt>
                <c:pt idx="2058">
                  <c:v>352.0</c:v>
                </c:pt>
                <c:pt idx="2059">
                  <c:v>471.0</c:v>
                </c:pt>
                <c:pt idx="2060">
                  <c:v>194.0</c:v>
                </c:pt>
                <c:pt idx="2061">
                  <c:v>352.0</c:v>
                </c:pt>
                <c:pt idx="2062">
                  <c:v>376.0</c:v>
                </c:pt>
                <c:pt idx="2063">
                  <c:v>296.0</c:v>
                </c:pt>
                <c:pt idx="2064">
                  <c:v>380.0</c:v>
                </c:pt>
                <c:pt idx="2065">
                  <c:v>495.0</c:v>
                </c:pt>
                <c:pt idx="2066">
                  <c:v>183.0</c:v>
                </c:pt>
                <c:pt idx="2067">
                  <c:v>283.0</c:v>
                </c:pt>
                <c:pt idx="2068">
                  <c:v>463.0</c:v>
                </c:pt>
                <c:pt idx="2069">
                  <c:v>448.0</c:v>
                </c:pt>
                <c:pt idx="2070">
                  <c:v>211.0</c:v>
                </c:pt>
                <c:pt idx="2071">
                  <c:v>450.0</c:v>
                </c:pt>
                <c:pt idx="2072">
                  <c:v>261.0</c:v>
                </c:pt>
                <c:pt idx="2073">
                  <c:v>308.0</c:v>
                </c:pt>
                <c:pt idx="2074">
                  <c:v>179.0</c:v>
                </c:pt>
                <c:pt idx="2075">
                  <c:v>147.0</c:v>
                </c:pt>
                <c:pt idx="2076">
                  <c:v>128.0</c:v>
                </c:pt>
                <c:pt idx="2077">
                  <c:v>335.0</c:v>
                </c:pt>
                <c:pt idx="2078">
                  <c:v>195.0</c:v>
                </c:pt>
                <c:pt idx="2079">
                  <c:v>319.0</c:v>
                </c:pt>
                <c:pt idx="2080">
                  <c:v>242.0</c:v>
                </c:pt>
                <c:pt idx="2081">
                  <c:v>289.0</c:v>
                </c:pt>
                <c:pt idx="2082">
                  <c:v>170.0</c:v>
                </c:pt>
                <c:pt idx="2083">
                  <c:v>261.0</c:v>
                </c:pt>
                <c:pt idx="2084">
                  <c:v>134.0</c:v>
                </c:pt>
                <c:pt idx="2085">
                  <c:v>268.0</c:v>
                </c:pt>
                <c:pt idx="2086">
                  <c:v>187.0</c:v>
                </c:pt>
                <c:pt idx="2087">
                  <c:v>235.0</c:v>
                </c:pt>
                <c:pt idx="2088">
                  <c:v>219.0</c:v>
                </c:pt>
                <c:pt idx="2089">
                  <c:v>219.0</c:v>
                </c:pt>
                <c:pt idx="2090">
                  <c:v>347.0</c:v>
                </c:pt>
                <c:pt idx="2091">
                  <c:v>183.0</c:v>
                </c:pt>
                <c:pt idx="2092">
                  <c:v>265.0</c:v>
                </c:pt>
                <c:pt idx="2093">
                  <c:v>270.0</c:v>
                </c:pt>
                <c:pt idx="2094">
                  <c:v>286.0</c:v>
                </c:pt>
                <c:pt idx="2095">
                  <c:v>258.0</c:v>
                </c:pt>
                <c:pt idx="2096">
                  <c:v>304.0</c:v>
                </c:pt>
                <c:pt idx="2097">
                  <c:v>402.0</c:v>
                </c:pt>
                <c:pt idx="2098">
                  <c:v>350.0</c:v>
                </c:pt>
                <c:pt idx="2099">
                  <c:v>358.0</c:v>
                </c:pt>
                <c:pt idx="2100">
                  <c:v>97.0</c:v>
                </c:pt>
                <c:pt idx="2101">
                  <c:v>413.0</c:v>
                </c:pt>
                <c:pt idx="2102">
                  <c:v>467.0</c:v>
                </c:pt>
                <c:pt idx="2103">
                  <c:v>333.0</c:v>
                </c:pt>
                <c:pt idx="2104">
                  <c:v>295.0</c:v>
                </c:pt>
                <c:pt idx="2105">
                  <c:v>219.0</c:v>
                </c:pt>
                <c:pt idx="2106">
                  <c:v>273.0</c:v>
                </c:pt>
                <c:pt idx="2107">
                  <c:v>301.0</c:v>
                </c:pt>
                <c:pt idx="2108">
                  <c:v>240.0</c:v>
                </c:pt>
                <c:pt idx="2109">
                  <c:v>207.0</c:v>
                </c:pt>
                <c:pt idx="2110">
                  <c:v>313.0</c:v>
                </c:pt>
                <c:pt idx="2111">
                  <c:v>358.0</c:v>
                </c:pt>
                <c:pt idx="2112">
                  <c:v>324.0</c:v>
                </c:pt>
                <c:pt idx="2113">
                  <c:v>265.0</c:v>
                </c:pt>
                <c:pt idx="2114">
                  <c:v>278.0</c:v>
                </c:pt>
                <c:pt idx="2115">
                  <c:v>246.0</c:v>
                </c:pt>
                <c:pt idx="2116">
                  <c:v>287.0</c:v>
                </c:pt>
                <c:pt idx="2117">
                  <c:v>223.0</c:v>
                </c:pt>
                <c:pt idx="2118">
                  <c:v>175.0</c:v>
                </c:pt>
                <c:pt idx="2119">
                  <c:v>196.0</c:v>
                </c:pt>
                <c:pt idx="2120">
                  <c:v>278.0</c:v>
                </c:pt>
                <c:pt idx="2121">
                  <c:v>328.0</c:v>
                </c:pt>
                <c:pt idx="2122">
                  <c:v>338.0</c:v>
                </c:pt>
                <c:pt idx="2123">
                  <c:v>265.0</c:v>
                </c:pt>
                <c:pt idx="2124">
                  <c:v>68.0</c:v>
                </c:pt>
                <c:pt idx="2125">
                  <c:v>462.0</c:v>
                </c:pt>
                <c:pt idx="2126">
                  <c:v>301.0</c:v>
                </c:pt>
                <c:pt idx="2127">
                  <c:v>198.0</c:v>
                </c:pt>
                <c:pt idx="2128">
                  <c:v>344.0</c:v>
                </c:pt>
                <c:pt idx="2129">
                  <c:v>240.0</c:v>
                </c:pt>
                <c:pt idx="2130">
                  <c:v>382.0</c:v>
                </c:pt>
                <c:pt idx="2131">
                  <c:v>405.0</c:v>
                </c:pt>
                <c:pt idx="2132">
                  <c:v>259.0</c:v>
                </c:pt>
                <c:pt idx="2133">
                  <c:v>218.0</c:v>
                </c:pt>
                <c:pt idx="2134">
                  <c:v>349.0</c:v>
                </c:pt>
                <c:pt idx="2135">
                  <c:v>362.0</c:v>
                </c:pt>
                <c:pt idx="2136">
                  <c:v>189.0</c:v>
                </c:pt>
                <c:pt idx="2137">
                  <c:v>287.0</c:v>
                </c:pt>
                <c:pt idx="2138">
                  <c:v>232.0</c:v>
                </c:pt>
                <c:pt idx="2139">
                  <c:v>182.0</c:v>
                </c:pt>
                <c:pt idx="2140">
                  <c:v>348.0</c:v>
                </c:pt>
                <c:pt idx="2141">
                  <c:v>227.0</c:v>
                </c:pt>
                <c:pt idx="2142">
                  <c:v>378.0</c:v>
                </c:pt>
                <c:pt idx="2143">
                  <c:v>39.0</c:v>
                </c:pt>
                <c:pt idx="2144">
                  <c:v>449.0</c:v>
                </c:pt>
                <c:pt idx="2145">
                  <c:v>269.0</c:v>
                </c:pt>
                <c:pt idx="2146">
                  <c:v>341.0</c:v>
                </c:pt>
                <c:pt idx="2147">
                  <c:v>259.0</c:v>
                </c:pt>
                <c:pt idx="2148">
                  <c:v>316.0</c:v>
                </c:pt>
                <c:pt idx="2149">
                  <c:v>213.0</c:v>
                </c:pt>
                <c:pt idx="2150">
                  <c:v>44.0</c:v>
                </c:pt>
                <c:pt idx="2151">
                  <c:v>220.0</c:v>
                </c:pt>
                <c:pt idx="2152">
                  <c:v>161.0</c:v>
                </c:pt>
                <c:pt idx="2153">
                  <c:v>265.0</c:v>
                </c:pt>
                <c:pt idx="2154">
                  <c:v>247.0</c:v>
                </c:pt>
                <c:pt idx="2155">
                  <c:v>266.0</c:v>
                </c:pt>
                <c:pt idx="2156">
                  <c:v>277.0</c:v>
                </c:pt>
                <c:pt idx="2157">
                  <c:v>407.0</c:v>
                </c:pt>
                <c:pt idx="2158">
                  <c:v>209.0</c:v>
                </c:pt>
                <c:pt idx="2159">
                  <c:v>212.0</c:v>
                </c:pt>
                <c:pt idx="2160">
                  <c:v>240.0</c:v>
                </c:pt>
                <c:pt idx="2161">
                  <c:v>360.0</c:v>
                </c:pt>
                <c:pt idx="2162">
                  <c:v>184.0</c:v>
                </c:pt>
                <c:pt idx="2163">
                  <c:v>214.0</c:v>
                </c:pt>
                <c:pt idx="2164">
                  <c:v>438.0</c:v>
                </c:pt>
                <c:pt idx="2165">
                  <c:v>421.0</c:v>
                </c:pt>
                <c:pt idx="2166">
                  <c:v>346.0</c:v>
                </c:pt>
                <c:pt idx="2167">
                  <c:v>307.0</c:v>
                </c:pt>
                <c:pt idx="2168">
                  <c:v>203.0</c:v>
                </c:pt>
                <c:pt idx="2169">
                  <c:v>464.0</c:v>
                </c:pt>
                <c:pt idx="2170">
                  <c:v>288.0</c:v>
                </c:pt>
                <c:pt idx="2171">
                  <c:v>189.0</c:v>
                </c:pt>
                <c:pt idx="2172">
                  <c:v>412.0</c:v>
                </c:pt>
                <c:pt idx="2173">
                  <c:v>169.0</c:v>
                </c:pt>
                <c:pt idx="2174">
                  <c:v>235.0</c:v>
                </c:pt>
                <c:pt idx="2175">
                  <c:v>420.0</c:v>
                </c:pt>
                <c:pt idx="2176">
                  <c:v>312.0</c:v>
                </c:pt>
                <c:pt idx="2177">
                  <c:v>446.0</c:v>
                </c:pt>
                <c:pt idx="2178">
                  <c:v>223.0</c:v>
                </c:pt>
                <c:pt idx="2179">
                  <c:v>227.0</c:v>
                </c:pt>
                <c:pt idx="2180">
                  <c:v>299.0</c:v>
                </c:pt>
                <c:pt idx="2181">
                  <c:v>330.0</c:v>
                </c:pt>
                <c:pt idx="2182">
                  <c:v>360.0</c:v>
                </c:pt>
                <c:pt idx="2183">
                  <c:v>213.0</c:v>
                </c:pt>
                <c:pt idx="2184">
                  <c:v>340.0</c:v>
                </c:pt>
                <c:pt idx="2185">
                  <c:v>207.0</c:v>
                </c:pt>
                <c:pt idx="2186">
                  <c:v>26.0</c:v>
                </c:pt>
                <c:pt idx="2187">
                  <c:v>265.0</c:v>
                </c:pt>
                <c:pt idx="2188">
                  <c:v>486.0</c:v>
                </c:pt>
                <c:pt idx="2189">
                  <c:v>245.0</c:v>
                </c:pt>
                <c:pt idx="2190">
                  <c:v>274.0</c:v>
                </c:pt>
                <c:pt idx="2191">
                  <c:v>368.0</c:v>
                </c:pt>
                <c:pt idx="2192">
                  <c:v>311.0</c:v>
                </c:pt>
                <c:pt idx="2193">
                  <c:v>270.0</c:v>
                </c:pt>
                <c:pt idx="2194">
                  <c:v>290.0</c:v>
                </c:pt>
                <c:pt idx="2195">
                  <c:v>283.0</c:v>
                </c:pt>
                <c:pt idx="2196">
                  <c:v>325.0</c:v>
                </c:pt>
                <c:pt idx="2197">
                  <c:v>365.0</c:v>
                </c:pt>
                <c:pt idx="2198">
                  <c:v>444.0</c:v>
                </c:pt>
                <c:pt idx="2199">
                  <c:v>429.0</c:v>
                </c:pt>
                <c:pt idx="2200">
                  <c:v>263.0</c:v>
                </c:pt>
                <c:pt idx="2201">
                  <c:v>190.0</c:v>
                </c:pt>
                <c:pt idx="2202">
                  <c:v>210.0</c:v>
                </c:pt>
                <c:pt idx="2203">
                  <c:v>116.0</c:v>
                </c:pt>
                <c:pt idx="2204">
                  <c:v>260.0</c:v>
                </c:pt>
                <c:pt idx="2205">
                  <c:v>186.0</c:v>
                </c:pt>
                <c:pt idx="2206">
                  <c:v>351.0</c:v>
                </c:pt>
                <c:pt idx="2207">
                  <c:v>339.0</c:v>
                </c:pt>
                <c:pt idx="2208">
                  <c:v>225.0</c:v>
                </c:pt>
                <c:pt idx="2209">
                  <c:v>191.0</c:v>
                </c:pt>
                <c:pt idx="2210">
                  <c:v>293.0</c:v>
                </c:pt>
                <c:pt idx="2211">
                  <c:v>290.0</c:v>
                </c:pt>
                <c:pt idx="2212">
                  <c:v>392.0</c:v>
                </c:pt>
                <c:pt idx="2213">
                  <c:v>311.0</c:v>
                </c:pt>
                <c:pt idx="2214">
                  <c:v>273.0</c:v>
                </c:pt>
                <c:pt idx="2215">
                  <c:v>231.0</c:v>
                </c:pt>
                <c:pt idx="2216">
                  <c:v>101.0</c:v>
                </c:pt>
                <c:pt idx="2217">
                  <c:v>342.0</c:v>
                </c:pt>
                <c:pt idx="2218">
                  <c:v>172.0</c:v>
                </c:pt>
                <c:pt idx="2219">
                  <c:v>168.0</c:v>
                </c:pt>
                <c:pt idx="2220">
                  <c:v>205.0</c:v>
                </c:pt>
                <c:pt idx="2221">
                  <c:v>356.0</c:v>
                </c:pt>
                <c:pt idx="2222">
                  <c:v>199.0</c:v>
                </c:pt>
                <c:pt idx="2223">
                  <c:v>185.0</c:v>
                </c:pt>
                <c:pt idx="2224">
                  <c:v>314.0</c:v>
                </c:pt>
                <c:pt idx="2225">
                  <c:v>222.0</c:v>
                </c:pt>
                <c:pt idx="2226">
                  <c:v>368.0</c:v>
                </c:pt>
                <c:pt idx="2227">
                  <c:v>256.0</c:v>
                </c:pt>
                <c:pt idx="2228">
                  <c:v>340.0</c:v>
                </c:pt>
                <c:pt idx="2229">
                  <c:v>148.0</c:v>
                </c:pt>
                <c:pt idx="2230">
                  <c:v>186.0</c:v>
                </c:pt>
                <c:pt idx="2231">
                  <c:v>142.0</c:v>
                </c:pt>
                <c:pt idx="2232">
                  <c:v>341.0</c:v>
                </c:pt>
                <c:pt idx="2233">
                  <c:v>133.0</c:v>
                </c:pt>
                <c:pt idx="2234">
                  <c:v>329.0</c:v>
                </c:pt>
                <c:pt idx="2235">
                  <c:v>238.0</c:v>
                </c:pt>
                <c:pt idx="2236">
                  <c:v>195.0</c:v>
                </c:pt>
                <c:pt idx="2237">
                  <c:v>363.0</c:v>
                </c:pt>
                <c:pt idx="2238">
                  <c:v>169.0</c:v>
                </c:pt>
                <c:pt idx="2239">
                  <c:v>291.0</c:v>
                </c:pt>
                <c:pt idx="2240">
                  <c:v>327.0</c:v>
                </c:pt>
                <c:pt idx="2241">
                  <c:v>104.0</c:v>
                </c:pt>
                <c:pt idx="2242">
                  <c:v>304.0</c:v>
                </c:pt>
                <c:pt idx="2243">
                  <c:v>58.0</c:v>
                </c:pt>
                <c:pt idx="2244">
                  <c:v>427.0</c:v>
                </c:pt>
                <c:pt idx="2245">
                  <c:v>456.0</c:v>
                </c:pt>
                <c:pt idx="2246">
                  <c:v>89.0</c:v>
                </c:pt>
                <c:pt idx="2247">
                  <c:v>231.0</c:v>
                </c:pt>
                <c:pt idx="2248">
                  <c:v>126.0</c:v>
                </c:pt>
                <c:pt idx="2249">
                  <c:v>195.0</c:v>
                </c:pt>
                <c:pt idx="2250">
                  <c:v>306.0</c:v>
                </c:pt>
                <c:pt idx="2251">
                  <c:v>285.0</c:v>
                </c:pt>
                <c:pt idx="2252">
                  <c:v>173.0</c:v>
                </c:pt>
                <c:pt idx="2253">
                  <c:v>382.0</c:v>
                </c:pt>
                <c:pt idx="2254">
                  <c:v>373.0</c:v>
                </c:pt>
                <c:pt idx="2255">
                  <c:v>272.0</c:v>
                </c:pt>
                <c:pt idx="2256">
                  <c:v>390.0</c:v>
                </c:pt>
                <c:pt idx="2257">
                  <c:v>366.0</c:v>
                </c:pt>
                <c:pt idx="2258">
                  <c:v>139.0</c:v>
                </c:pt>
                <c:pt idx="2259">
                  <c:v>340.0</c:v>
                </c:pt>
                <c:pt idx="2260">
                  <c:v>239.0</c:v>
                </c:pt>
                <c:pt idx="2261">
                  <c:v>387.0</c:v>
                </c:pt>
                <c:pt idx="2262">
                  <c:v>385.0</c:v>
                </c:pt>
                <c:pt idx="2263">
                  <c:v>370.0</c:v>
                </c:pt>
                <c:pt idx="2264">
                  <c:v>243.0</c:v>
                </c:pt>
                <c:pt idx="2265">
                  <c:v>287.0</c:v>
                </c:pt>
                <c:pt idx="2266">
                  <c:v>240.0</c:v>
                </c:pt>
                <c:pt idx="2267">
                  <c:v>356.0</c:v>
                </c:pt>
                <c:pt idx="2268">
                  <c:v>337.0</c:v>
                </c:pt>
                <c:pt idx="2269">
                  <c:v>396.0</c:v>
                </c:pt>
                <c:pt idx="2270">
                  <c:v>161.0</c:v>
                </c:pt>
                <c:pt idx="2271">
                  <c:v>178.0</c:v>
                </c:pt>
                <c:pt idx="2272">
                  <c:v>195.0</c:v>
                </c:pt>
                <c:pt idx="2273">
                  <c:v>198.0</c:v>
                </c:pt>
                <c:pt idx="2274">
                  <c:v>260.0</c:v>
                </c:pt>
                <c:pt idx="2275">
                  <c:v>218.0</c:v>
                </c:pt>
                <c:pt idx="2276">
                  <c:v>289.0</c:v>
                </c:pt>
                <c:pt idx="2277">
                  <c:v>207.0</c:v>
                </c:pt>
                <c:pt idx="2278">
                  <c:v>159.0</c:v>
                </c:pt>
                <c:pt idx="2279">
                  <c:v>148.0</c:v>
                </c:pt>
                <c:pt idx="2280">
                  <c:v>268.0</c:v>
                </c:pt>
                <c:pt idx="2281">
                  <c:v>114.0</c:v>
                </c:pt>
                <c:pt idx="2282">
                  <c:v>401.0</c:v>
                </c:pt>
                <c:pt idx="2283">
                  <c:v>158.0</c:v>
                </c:pt>
                <c:pt idx="2284">
                  <c:v>370.0</c:v>
                </c:pt>
                <c:pt idx="2285">
                  <c:v>317.0</c:v>
                </c:pt>
                <c:pt idx="2286">
                  <c:v>237.0</c:v>
                </c:pt>
                <c:pt idx="2287">
                  <c:v>296.0</c:v>
                </c:pt>
                <c:pt idx="2288">
                  <c:v>181.0</c:v>
                </c:pt>
                <c:pt idx="2289">
                  <c:v>370.0</c:v>
                </c:pt>
                <c:pt idx="2290">
                  <c:v>97.0</c:v>
                </c:pt>
                <c:pt idx="2291">
                  <c:v>170.0</c:v>
                </c:pt>
                <c:pt idx="2292">
                  <c:v>392.0</c:v>
                </c:pt>
                <c:pt idx="2293">
                  <c:v>132.0</c:v>
                </c:pt>
                <c:pt idx="2294">
                  <c:v>218.0</c:v>
                </c:pt>
                <c:pt idx="2295">
                  <c:v>198.0</c:v>
                </c:pt>
                <c:pt idx="2296">
                  <c:v>457.0</c:v>
                </c:pt>
                <c:pt idx="2297">
                  <c:v>233.0</c:v>
                </c:pt>
                <c:pt idx="2298">
                  <c:v>263.0</c:v>
                </c:pt>
                <c:pt idx="2299">
                  <c:v>266.0</c:v>
                </c:pt>
                <c:pt idx="2300">
                  <c:v>124.0</c:v>
                </c:pt>
                <c:pt idx="2301">
                  <c:v>174.0</c:v>
                </c:pt>
                <c:pt idx="2302">
                  <c:v>157.0</c:v>
                </c:pt>
                <c:pt idx="2303">
                  <c:v>299.0</c:v>
                </c:pt>
                <c:pt idx="2304">
                  <c:v>209.0</c:v>
                </c:pt>
                <c:pt idx="2305">
                  <c:v>326.0</c:v>
                </c:pt>
                <c:pt idx="2306">
                  <c:v>302.0</c:v>
                </c:pt>
                <c:pt idx="2307">
                  <c:v>267.0</c:v>
                </c:pt>
                <c:pt idx="2308">
                  <c:v>319.0</c:v>
                </c:pt>
                <c:pt idx="2309">
                  <c:v>359.0</c:v>
                </c:pt>
                <c:pt idx="2310">
                  <c:v>228.0</c:v>
                </c:pt>
                <c:pt idx="2311">
                  <c:v>239.0</c:v>
                </c:pt>
                <c:pt idx="2312">
                  <c:v>311.0</c:v>
                </c:pt>
                <c:pt idx="2313">
                  <c:v>408.0</c:v>
                </c:pt>
                <c:pt idx="2314">
                  <c:v>411.0</c:v>
                </c:pt>
                <c:pt idx="2315">
                  <c:v>425.0</c:v>
                </c:pt>
                <c:pt idx="2316">
                  <c:v>313.0</c:v>
                </c:pt>
                <c:pt idx="2317">
                  <c:v>176.0</c:v>
                </c:pt>
                <c:pt idx="2318">
                  <c:v>409.0</c:v>
                </c:pt>
                <c:pt idx="2319">
                  <c:v>292.0</c:v>
                </c:pt>
                <c:pt idx="2320">
                  <c:v>244.0</c:v>
                </c:pt>
                <c:pt idx="2321">
                  <c:v>213.0</c:v>
                </c:pt>
                <c:pt idx="2322">
                  <c:v>363.0</c:v>
                </c:pt>
                <c:pt idx="2323">
                  <c:v>227.0</c:v>
                </c:pt>
                <c:pt idx="2324">
                  <c:v>330.0</c:v>
                </c:pt>
                <c:pt idx="2325">
                  <c:v>267.0</c:v>
                </c:pt>
                <c:pt idx="2326">
                  <c:v>130.0</c:v>
                </c:pt>
                <c:pt idx="2327">
                  <c:v>247.0</c:v>
                </c:pt>
                <c:pt idx="2328">
                  <c:v>129.0</c:v>
                </c:pt>
                <c:pt idx="2329">
                  <c:v>379.0</c:v>
                </c:pt>
                <c:pt idx="2330">
                  <c:v>215.0</c:v>
                </c:pt>
                <c:pt idx="2331">
                  <c:v>218.0</c:v>
                </c:pt>
                <c:pt idx="2332">
                  <c:v>359.0</c:v>
                </c:pt>
                <c:pt idx="2333">
                  <c:v>397.0</c:v>
                </c:pt>
                <c:pt idx="2334">
                  <c:v>483.0</c:v>
                </c:pt>
                <c:pt idx="2335">
                  <c:v>201.0</c:v>
                </c:pt>
                <c:pt idx="2336">
                  <c:v>450.0</c:v>
                </c:pt>
                <c:pt idx="2337">
                  <c:v>273.0</c:v>
                </c:pt>
                <c:pt idx="2338">
                  <c:v>374.0</c:v>
                </c:pt>
                <c:pt idx="2339">
                  <c:v>247.0</c:v>
                </c:pt>
                <c:pt idx="2340">
                  <c:v>313.0</c:v>
                </c:pt>
                <c:pt idx="2341">
                  <c:v>335.0</c:v>
                </c:pt>
                <c:pt idx="2342">
                  <c:v>406.0</c:v>
                </c:pt>
                <c:pt idx="2343">
                  <c:v>312.0</c:v>
                </c:pt>
                <c:pt idx="2344">
                  <c:v>165.0</c:v>
                </c:pt>
                <c:pt idx="2345">
                  <c:v>346.0</c:v>
                </c:pt>
                <c:pt idx="2346">
                  <c:v>244.0</c:v>
                </c:pt>
                <c:pt idx="2347">
                  <c:v>132.0</c:v>
                </c:pt>
                <c:pt idx="2348">
                  <c:v>184.0</c:v>
                </c:pt>
                <c:pt idx="2349">
                  <c:v>138.0</c:v>
                </c:pt>
                <c:pt idx="2350">
                  <c:v>229.0</c:v>
                </c:pt>
                <c:pt idx="2351">
                  <c:v>422.0</c:v>
                </c:pt>
                <c:pt idx="2352">
                  <c:v>172.0</c:v>
                </c:pt>
                <c:pt idx="2353">
                  <c:v>284.0</c:v>
                </c:pt>
                <c:pt idx="2354">
                  <c:v>411.0</c:v>
                </c:pt>
                <c:pt idx="2355">
                  <c:v>179.0</c:v>
                </c:pt>
                <c:pt idx="2356">
                  <c:v>275.0</c:v>
                </c:pt>
                <c:pt idx="2357">
                  <c:v>333.0</c:v>
                </c:pt>
                <c:pt idx="2358">
                  <c:v>384.0</c:v>
                </c:pt>
                <c:pt idx="2359">
                  <c:v>388.0</c:v>
                </c:pt>
                <c:pt idx="2360">
                  <c:v>131.0</c:v>
                </c:pt>
                <c:pt idx="2361">
                  <c:v>367.0</c:v>
                </c:pt>
                <c:pt idx="2362">
                  <c:v>228.0</c:v>
                </c:pt>
                <c:pt idx="2363">
                  <c:v>172.0</c:v>
                </c:pt>
                <c:pt idx="2364">
                  <c:v>139.0</c:v>
                </c:pt>
                <c:pt idx="2365">
                  <c:v>239.0</c:v>
                </c:pt>
                <c:pt idx="2366">
                  <c:v>235.0</c:v>
                </c:pt>
                <c:pt idx="2367">
                  <c:v>316.0</c:v>
                </c:pt>
                <c:pt idx="2368">
                  <c:v>284.0</c:v>
                </c:pt>
                <c:pt idx="2369">
                  <c:v>160.0</c:v>
                </c:pt>
                <c:pt idx="2370">
                  <c:v>433.0</c:v>
                </c:pt>
                <c:pt idx="2371">
                  <c:v>336.0</c:v>
                </c:pt>
                <c:pt idx="2372">
                  <c:v>207.0</c:v>
                </c:pt>
                <c:pt idx="2373">
                  <c:v>238.0</c:v>
                </c:pt>
                <c:pt idx="2374">
                  <c:v>203.0</c:v>
                </c:pt>
                <c:pt idx="2375">
                  <c:v>431.0</c:v>
                </c:pt>
                <c:pt idx="2376">
                  <c:v>348.0</c:v>
                </c:pt>
                <c:pt idx="2377">
                  <c:v>170.0</c:v>
                </c:pt>
                <c:pt idx="2378">
                  <c:v>274.0</c:v>
                </c:pt>
                <c:pt idx="2379">
                  <c:v>246.0</c:v>
                </c:pt>
                <c:pt idx="2380">
                  <c:v>440.0</c:v>
                </c:pt>
                <c:pt idx="2381">
                  <c:v>313.0</c:v>
                </c:pt>
                <c:pt idx="2382">
                  <c:v>297.0</c:v>
                </c:pt>
                <c:pt idx="2383">
                  <c:v>291.0</c:v>
                </c:pt>
                <c:pt idx="2384">
                  <c:v>222.0</c:v>
                </c:pt>
                <c:pt idx="2385">
                  <c:v>188.0</c:v>
                </c:pt>
                <c:pt idx="2386">
                  <c:v>251.0</c:v>
                </c:pt>
                <c:pt idx="2387">
                  <c:v>398.0</c:v>
                </c:pt>
                <c:pt idx="2388">
                  <c:v>310.0</c:v>
                </c:pt>
                <c:pt idx="2389">
                  <c:v>273.0</c:v>
                </c:pt>
                <c:pt idx="2390">
                  <c:v>341.0</c:v>
                </c:pt>
                <c:pt idx="2391">
                  <c:v>116.0</c:v>
                </c:pt>
                <c:pt idx="2392">
                  <c:v>160.0</c:v>
                </c:pt>
                <c:pt idx="2393">
                  <c:v>176.0</c:v>
                </c:pt>
                <c:pt idx="2394">
                  <c:v>219.0</c:v>
                </c:pt>
                <c:pt idx="2395">
                  <c:v>166.0</c:v>
                </c:pt>
                <c:pt idx="2396">
                  <c:v>297.0</c:v>
                </c:pt>
                <c:pt idx="2397">
                  <c:v>361.0</c:v>
                </c:pt>
                <c:pt idx="2398">
                  <c:v>186.0</c:v>
                </c:pt>
                <c:pt idx="2399">
                  <c:v>257.0</c:v>
                </c:pt>
                <c:pt idx="2400">
                  <c:v>244.0</c:v>
                </c:pt>
                <c:pt idx="2401">
                  <c:v>389.0</c:v>
                </c:pt>
                <c:pt idx="2402">
                  <c:v>141.0</c:v>
                </c:pt>
                <c:pt idx="2403">
                  <c:v>151.0</c:v>
                </c:pt>
                <c:pt idx="2404">
                  <c:v>304.0</c:v>
                </c:pt>
                <c:pt idx="2405">
                  <c:v>196.0</c:v>
                </c:pt>
                <c:pt idx="2406">
                  <c:v>298.0</c:v>
                </c:pt>
                <c:pt idx="2407">
                  <c:v>194.0</c:v>
                </c:pt>
                <c:pt idx="2408">
                  <c:v>322.0</c:v>
                </c:pt>
                <c:pt idx="2409">
                  <c:v>153.0</c:v>
                </c:pt>
                <c:pt idx="2410">
                  <c:v>276.0</c:v>
                </c:pt>
                <c:pt idx="2411">
                  <c:v>216.0</c:v>
                </c:pt>
                <c:pt idx="2412">
                  <c:v>346.0</c:v>
                </c:pt>
                <c:pt idx="2413">
                  <c:v>261.0</c:v>
                </c:pt>
                <c:pt idx="2414">
                  <c:v>184.0</c:v>
                </c:pt>
                <c:pt idx="2415">
                  <c:v>93.0</c:v>
                </c:pt>
                <c:pt idx="2416">
                  <c:v>199.0</c:v>
                </c:pt>
                <c:pt idx="2417">
                  <c:v>184.0</c:v>
                </c:pt>
                <c:pt idx="2418">
                  <c:v>395.0</c:v>
                </c:pt>
                <c:pt idx="2419">
                  <c:v>273.0</c:v>
                </c:pt>
                <c:pt idx="2420">
                  <c:v>108.0</c:v>
                </c:pt>
                <c:pt idx="2421">
                  <c:v>133.0</c:v>
                </c:pt>
                <c:pt idx="2422">
                  <c:v>67.0</c:v>
                </c:pt>
                <c:pt idx="2423">
                  <c:v>160.0</c:v>
                </c:pt>
                <c:pt idx="2424">
                  <c:v>466.0</c:v>
                </c:pt>
                <c:pt idx="2425">
                  <c:v>269.0</c:v>
                </c:pt>
                <c:pt idx="2426">
                  <c:v>130.0</c:v>
                </c:pt>
                <c:pt idx="2427">
                  <c:v>221.0</c:v>
                </c:pt>
                <c:pt idx="2428">
                  <c:v>180.0</c:v>
                </c:pt>
                <c:pt idx="2429">
                  <c:v>316.0</c:v>
                </c:pt>
                <c:pt idx="2430">
                  <c:v>359.0</c:v>
                </c:pt>
                <c:pt idx="2431">
                  <c:v>353.0</c:v>
                </c:pt>
                <c:pt idx="2432">
                  <c:v>186.0</c:v>
                </c:pt>
                <c:pt idx="2433">
                  <c:v>282.0</c:v>
                </c:pt>
                <c:pt idx="2434">
                  <c:v>312.0</c:v>
                </c:pt>
                <c:pt idx="2435">
                  <c:v>245.0</c:v>
                </c:pt>
                <c:pt idx="2436">
                  <c:v>144.0</c:v>
                </c:pt>
                <c:pt idx="2437">
                  <c:v>332.0</c:v>
                </c:pt>
                <c:pt idx="2438">
                  <c:v>260.0</c:v>
                </c:pt>
                <c:pt idx="2439">
                  <c:v>339.0</c:v>
                </c:pt>
                <c:pt idx="2440">
                  <c:v>221.0</c:v>
                </c:pt>
                <c:pt idx="2441">
                  <c:v>279.0</c:v>
                </c:pt>
                <c:pt idx="2442">
                  <c:v>79.0</c:v>
                </c:pt>
                <c:pt idx="2443">
                  <c:v>376.0</c:v>
                </c:pt>
                <c:pt idx="2444">
                  <c:v>182.0</c:v>
                </c:pt>
                <c:pt idx="2445">
                  <c:v>192.0</c:v>
                </c:pt>
                <c:pt idx="2446">
                  <c:v>142.0</c:v>
                </c:pt>
                <c:pt idx="2447">
                  <c:v>296.0</c:v>
                </c:pt>
                <c:pt idx="2448">
                  <c:v>320.0</c:v>
                </c:pt>
                <c:pt idx="2449">
                  <c:v>392.0</c:v>
                </c:pt>
                <c:pt idx="2450">
                  <c:v>169.0</c:v>
                </c:pt>
                <c:pt idx="2451">
                  <c:v>245.0</c:v>
                </c:pt>
                <c:pt idx="2452">
                  <c:v>341.0</c:v>
                </c:pt>
                <c:pt idx="2453">
                  <c:v>260.0</c:v>
                </c:pt>
                <c:pt idx="2454">
                  <c:v>266.0</c:v>
                </c:pt>
                <c:pt idx="2455">
                  <c:v>114.0</c:v>
                </c:pt>
                <c:pt idx="2456">
                  <c:v>258.0</c:v>
                </c:pt>
                <c:pt idx="2457">
                  <c:v>231.0</c:v>
                </c:pt>
                <c:pt idx="2458">
                  <c:v>401.0</c:v>
                </c:pt>
                <c:pt idx="2459">
                  <c:v>215.0</c:v>
                </c:pt>
                <c:pt idx="2460">
                  <c:v>143.0</c:v>
                </c:pt>
                <c:pt idx="2461">
                  <c:v>312.0</c:v>
                </c:pt>
                <c:pt idx="2462">
                  <c:v>360.0</c:v>
                </c:pt>
                <c:pt idx="2463">
                  <c:v>264.0</c:v>
                </c:pt>
                <c:pt idx="2464">
                  <c:v>264.0</c:v>
                </c:pt>
                <c:pt idx="2465">
                  <c:v>270.0</c:v>
                </c:pt>
                <c:pt idx="2466">
                  <c:v>182.0</c:v>
                </c:pt>
                <c:pt idx="2467">
                  <c:v>240.0</c:v>
                </c:pt>
                <c:pt idx="2468">
                  <c:v>105.0</c:v>
                </c:pt>
                <c:pt idx="2469">
                  <c:v>308.0</c:v>
                </c:pt>
                <c:pt idx="2470">
                  <c:v>272.0</c:v>
                </c:pt>
                <c:pt idx="2471">
                  <c:v>110.0</c:v>
                </c:pt>
                <c:pt idx="2472">
                  <c:v>67.0</c:v>
                </c:pt>
                <c:pt idx="2473">
                  <c:v>256.0</c:v>
                </c:pt>
                <c:pt idx="2474">
                  <c:v>298.0</c:v>
                </c:pt>
                <c:pt idx="2475">
                  <c:v>343.0</c:v>
                </c:pt>
                <c:pt idx="2476">
                  <c:v>308.0</c:v>
                </c:pt>
                <c:pt idx="2477">
                  <c:v>296.0</c:v>
                </c:pt>
                <c:pt idx="2478">
                  <c:v>351.0</c:v>
                </c:pt>
                <c:pt idx="2479">
                  <c:v>156.0</c:v>
                </c:pt>
                <c:pt idx="2480">
                  <c:v>280.0</c:v>
                </c:pt>
                <c:pt idx="2481">
                  <c:v>238.0</c:v>
                </c:pt>
                <c:pt idx="2482">
                  <c:v>291.0</c:v>
                </c:pt>
                <c:pt idx="2483">
                  <c:v>252.0</c:v>
                </c:pt>
                <c:pt idx="2484">
                  <c:v>237.0</c:v>
                </c:pt>
                <c:pt idx="2485">
                  <c:v>203.0</c:v>
                </c:pt>
                <c:pt idx="2486">
                  <c:v>222.0</c:v>
                </c:pt>
                <c:pt idx="2487">
                  <c:v>279.0</c:v>
                </c:pt>
                <c:pt idx="2488">
                  <c:v>181.0</c:v>
                </c:pt>
                <c:pt idx="2489">
                  <c:v>279.0</c:v>
                </c:pt>
                <c:pt idx="2490">
                  <c:v>244.0</c:v>
                </c:pt>
                <c:pt idx="2491">
                  <c:v>317.0</c:v>
                </c:pt>
                <c:pt idx="2492">
                  <c:v>159.0</c:v>
                </c:pt>
                <c:pt idx="2493">
                  <c:v>59.0</c:v>
                </c:pt>
                <c:pt idx="2494">
                  <c:v>241.0</c:v>
                </c:pt>
                <c:pt idx="2495">
                  <c:v>408.0</c:v>
                </c:pt>
                <c:pt idx="2496">
                  <c:v>220.0</c:v>
                </c:pt>
                <c:pt idx="2497">
                  <c:v>402.0</c:v>
                </c:pt>
                <c:pt idx="2498">
                  <c:v>365.0</c:v>
                </c:pt>
                <c:pt idx="2499">
                  <c:v>405.0</c:v>
                </c:pt>
                <c:pt idx="2500">
                  <c:v>122.0</c:v>
                </c:pt>
                <c:pt idx="2501">
                  <c:v>324.0</c:v>
                </c:pt>
                <c:pt idx="2502">
                  <c:v>382.0</c:v>
                </c:pt>
                <c:pt idx="2503">
                  <c:v>334.0</c:v>
                </c:pt>
                <c:pt idx="2504">
                  <c:v>146.0</c:v>
                </c:pt>
                <c:pt idx="2505">
                  <c:v>251.0</c:v>
                </c:pt>
                <c:pt idx="2506">
                  <c:v>145.0</c:v>
                </c:pt>
                <c:pt idx="2507">
                  <c:v>272.0</c:v>
                </c:pt>
                <c:pt idx="2508">
                  <c:v>157.0</c:v>
                </c:pt>
                <c:pt idx="2509">
                  <c:v>389.0</c:v>
                </c:pt>
                <c:pt idx="2510">
                  <c:v>188.0</c:v>
                </c:pt>
                <c:pt idx="2511">
                  <c:v>230.0</c:v>
                </c:pt>
                <c:pt idx="2512">
                  <c:v>368.0</c:v>
                </c:pt>
                <c:pt idx="2513">
                  <c:v>257.0</c:v>
                </c:pt>
                <c:pt idx="2514">
                  <c:v>276.0</c:v>
                </c:pt>
                <c:pt idx="2515">
                  <c:v>216.0</c:v>
                </c:pt>
                <c:pt idx="2516">
                  <c:v>323.0</c:v>
                </c:pt>
                <c:pt idx="2517">
                  <c:v>356.0</c:v>
                </c:pt>
                <c:pt idx="2518">
                  <c:v>337.0</c:v>
                </c:pt>
                <c:pt idx="2519">
                  <c:v>181.0</c:v>
                </c:pt>
                <c:pt idx="2520">
                  <c:v>286.0</c:v>
                </c:pt>
                <c:pt idx="2521">
                  <c:v>112.0</c:v>
                </c:pt>
                <c:pt idx="2522">
                  <c:v>384.0</c:v>
                </c:pt>
                <c:pt idx="2523">
                  <c:v>391.0</c:v>
                </c:pt>
                <c:pt idx="2524">
                  <c:v>307.0</c:v>
                </c:pt>
                <c:pt idx="2525">
                  <c:v>213.0</c:v>
                </c:pt>
                <c:pt idx="2526">
                  <c:v>240.0</c:v>
                </c:pt>
                <c:pt idx="2527">
                  <c:v>77.0</c:v>
                </c:pt>
                <c:pt idx="2528">
                  <c:v>309.0</c:v>
                </c:pt>
                <c:pt idx="2529">
                  <c:v>26.0</c:v>
                </c:pt>
                <c:pt idx="2530">
                  <c:v>317.0</c:v>
                </c:pt>
                <c:pt idx="2531">
                  <c:v>-142.0</c:v>
                </c:pt>
                <c:pt idx="2532">
                  <c:v>195.0</c:v>
                </c:pt>
                <c:pt idx="2533">
                  <c:v>265.0</c:v>
                </c:pt>
                <c:pt idx="2534">
                  <c:v>223.0</c:v>
                </c:pt>
                <c:pt idx="2535">
                  <c:v>350.0</c:v>
                </c:pt>
                <c:pt idx="2536">
                  <c:v>147.0</c:v>
                </c:pt>
                <c:pt idx="2537">
                  <c:v>160.0</c:v>
                </c:pt>
                <c:pt idx="2538">
                  <c:v>-6.0</c:v>
                </c:pt>
                <c:pt idx="2539">
                  <c:v>293.0</c:v>
                </c:pt>
                <c:pt idx="2540">
                  <c:v>271.0</c:v>
                </c:pt>
                <c:pt idx="2541">
                  <c:v>228.0</c:v>
                </c:pt>
                <c:pt idx="2542">
                  <c:v>-39.0</c:v>
                </c:pt>
                <c:pt idx="2543">
                  <c:v>191.0</c:v>
                </c:pt>
                <c:pt idx="2544">
                  <c:v>321.0</c:v>
                </c:pt>
                <c:pt idx="2545">
                  <c:v>224.0</c:v>
                </c:pt>
                <c:pt idx="2546">
                  <c:v>328.0</c:v>
                </c:pt>
                <c:pt idx="2547">
                  <c:v>193.0</c:v>
                </c:pt>
                <c:pt idx="2548">
                  <c:v>313.0</c:v>
                </c:pt>
                <c:pt idx="2549">
                  <c:v>55.0</c:v>
                </c:pt>
                <c:pt idx="2550">
                  <c:v>359.0</c:v>
                </c:pt>
                <c:pt idx="2551">
                  <c:v>257.0</c:v>
                </c:pt>
                <c:pt idx="2552">
                  <c:v>247.0</c:v>
                </c:pt>
                <c:pt idx="2553">
                  <c:v>147.0</c:v>
                </c:pt>
                <c:pt idx="2554">
                  <c:v>216.0</c:v>
                </c:pt>
                <c:pt idx="2555">
                  <c:v>447.0</c:v>
                </c:pt>
                <c:pt idx="2556">
                  <c:v>90.0</c:v>
                </c:pt>
                <c:pt idx="2557">
                  <c:v>360.0</c:v>
                </c:pt>
                <c:pt idx="2558">
                  <c:v>216.0</c:v>
                </c:pt>
                <c:pt idx="2559">
                  <c:v>256.0</c:v>
                </c:pt>
                <c:pt idx="2560">
                  <c:v>71.0</c:v>
                </c:pt>
                <c:pt idx="2561">
                  <c:v>190.0</c:v>
                </c:pt>
                <c:pt idx="2562">
                  <c:v>244.0</c:v>
                </c:pt>
                <c:pt idx="2563">
                  <c:v>54.0</c:v>
                </c:pt>
                <c:pt idx="2564">
                  <c:v>305.0</c:v>
                </c:pt>
                <c:pt idx="2565">
                  <c:v>270.0</c:v>
                </c:pt>
                <c:pt idx="2566">
                  <c:v>70.0</c:v>
                </c:pt>
                <c:pt idx="2567">
                  <c:v>452.0</c:v>
                </c:pt>
                <c:pt idx="2568">
                  <c:v>376.0</c:v>
                </c:pt>
                <c:pt idx="2569">
                  <c:v>324.0</c:v>
                </c:pt>
                <c:pt idx="2570">
                  <c:v>233.0</c:v>
                </c:pt>
                <c:pt idx="2571">
                  <c:v>75.0</c:v>
                </c:pt>
                <c:pt idx="2572">
                  <c:v>388.0</c:v>
                </c:pt>
                <c:pt idx="2573">
                  <c:v>88.0</c:v>
                </c:pt>
                <c:pt idx="2574">
                  <c:v>226.0</c:v>
                </c:pt>
                <c:pt idx="2575">
                  <c:v>355.0</c:v>
                </c:pt>
                <c:pt idx="2576">
                  <c:v>323.0</c:v>
                </c:pt>
                <c:pt idx="2577">
                  <c:v>87.0</c:v>
                </c:pt>
                <c:pt idx="2578">
                  <c:v>396.0</c:v>
                </c:pt>
                <c:pt idx="2579">
                  <c:v>17.0</c:v>
                </c:pt>
                <c:pt idx="2580">
                  <c:v>222.0</c:v>
                </c:pt>
                <c:pt idx="2581">
                  <c:v>206.0</c:v>
                </c:pt>
                <c:pt idx="2582">
                  <c:v>150.0</c:v>
                </c:pt>
                <c:pt idx="2583">
                  <c:v>140.0</c:v>
                </c:pt>
                <c:pt idx="2584">
                  <c:v>171.0</c:v>
                </c:pt>
                <c:pt idx="2585">
                  <c:v>267.0</c:v>
                </c:pt>
                <c:pt idx="2586">
                  <c:v>346.0</c:v>
                </c:pt>
                <c:pt idx="2587">
                  <c:v>205.0</c:v>
                </c:pt>
                <c:pt idx="2588">
                  <c:v>237.0</c:v>
                </c:pt>
                <c:pt idx="2589">
                  <c:v>19.0</c:v>
                </c:pt>
                <c:pt idx="2590">
                  <c:v>141.0</c:v>
                </c:pt>
                <c:pt idx="2591">
                  <c:v>307.0</c:v>
                </c:pt>
                <c:pt idx="2592">
                  <c:v>212.0</c:v>
                </c:pt>
                <c:pt idx="2593">
                  <c:v>254.0</c:v>
                </c:pt>
                <c:pt idx="2594">
                  <c:v>170.0</c:v>
                </c:pt>
                <c:pt idx="2595">
                  <c:v>292.0</c:v>
                </c:pt>
                <c:pt idx="2596">
                  <c:v>246.0</c:v>
                </c:pt>
                <c:pt idx="2597">
                  <c:v>264.0</c:v>
                </c:pt>
                <c:pt idx="2598">
                  <c:v>258.0</c:v>
                </c:pt>
                <c:pt idx="2599">
                  <c:v>237.0</c:v>
                </c:pt>
                <c:pt idx="2600">
                  <c:v>372.0</c:v>
                </c:pt>
                <c:pt idx="2601">
                  <c:v>268.0</c:v>
                </c:pt>
                <c:pt idx="2602">
                  <c:v>223.0</c:v>
                </c:pt>
                <c:pt idx="2603">
                  <c:v>155.0</c:v>
                </c:pt>
                <c:pt idx="2604">
                  <c:v>389.0</c:v>
                </c:pt>
                <c:pt idx="2605">
                  <c:v>280.0</c:v>
                </c:pt>
                <c:pt idx="2606">
                  <c:v>313.0</c:v>
                </c:pt>
                <c:pt idx="2607">
                  <c:v>439.0</c:v>
                </c:pt>
                <c:pt idx="2608">
                  <c:v>138.0</c:v>
                </c:pt>
                <c:pt idx="2609">
                  <c:v>284.0</c:v>
                </c:pt>
                <c:pt idx="2610">
                  <c:v>168.0</c:v>
                </c:pt>
                <c:pt idx="2611">
                  <c:v>35.0</c:v>
                </c:pt>
                <c:pt idx="2612">
                  <c:v>298.0</c:v>
                </c:pt>
                <c:pt idx="2613">
                  <c:v>66.0</c:v>
                </c:pt>
                <c:pt idx="2614">
                  <c:v>308.0</c:v>
                </c:pt>
                <c:pt idx="2615">
                  <c:v>152.0</c:v>
                </c:pt>
                <c:pt idx="2616">
                  <c:v>288.0</c:v>
                </c:pt>
                <c:pt idx="2617">
                  <c:v>344.0</c:v>
                </c:pt>
                <c:pt idx="2618">
                  <c:v>279.0</c:v>
                </c:pt>
                <c:pt idx="2619">
                  <c:v>285.0</c:v>
                </c:pt>
                <c:pt idx="2620">
                  <c:v>194.0</c:v>
                </c:pt>
                <c:pt idx="2621">
                  <c:v>131.0</c:v>
                </c:pt>
                <c:pt idx="2622">
                  <c:v>167.0</c:v>
                </c:pt>
                <c:pt idx="2623">
                  <c:v>185.0</c:v>
                </c:pt>
                <c:pt idx="2624">
                  <c:v>208.0</c:v>
                </c:pt>
                <c:pt idx="2625">
                  <c:v>318.0</c:v>
                </c:pt>
                <c:pt idx="2626">
                  <c:v>193.0</c:v>
                </c:pt>
                <c:pt idx="2627">
                  <c:v>266.0</c:v>
                </c:pt>
                <c:pt idx="2628">
                  <c:v>347.0</c:v>
                </c:pt>
                <c:pt idx="2629">
                  <c:v>143.0</c:v>
                </c:pt>
                <c:pt idx="2630">
                  <c:v>215.0</c:v>
                </c:pt>
                <c:pt idx="2631">
                  <c:v>142.0</c:v>
                </c:pt>
                <c:pt idx="2632">
                  <c:v>285.0</c:v>
                </c:pt>
                <c:pt idx="2633">
                  <c:v>181.0</c:v>
                </c:pt>
                <c:pt idx="2634">
                  <c:v>291.0</c:v>
                </c:pt>
                <c:pt idx="2635">
                  <c:v>240.0</c:v>
                </c:pt>
                <c:pt idx="2636">
                  <c:v>150.0</c:v>
                </c:pt>
                <c:pt idx="2637">
                  <c:v>184.0</c:v>
                </c:pt>
                <c:pt idx="2638">
                  <c:v>409.0</c:v>
                </c:pt>
                <c:pt idx="2639">
                  <c:v>262.0</c:v>
                </c:pt>
                <c:pt idx="2640">
                  <c:v>264.0</c:v>
                </c:pt>
                <c:pt idx="2641">
                  <c:v>188.0</c:v>
                </c:pt>
                <c:pt idx="2642">
                  <c:v>-72.0</c:v>
                </c:pt>
                <c:pt idx="2643">
                  <c:v>231.0</c:v>
                </c:pt>
                <c:pt idx="2644">
                  <c:v>215.0</c:v>
                </c:pt>
                <c:pt idx="2645">
                  <c:v>248.0</c:v>
                </c:pt>
                <c:pt idx="2646">
                  <c:v>334.0</c:v>
                </c:pt>
                <c:pt idx="2647">
                  <c:v>185.0</c:v>
                </c:pt>
                <c:pt idx="2648">
                  <c:v>311.0</c:v>
                </c:pt>
                <c:pt idx="2649">
                  <c:v>221.0</c:v>
                </c:pt>
                <c:pt idx="2650">
                  <c:v>165.0</c:v>
                </c:pt>
                <c:pt idx="2651">
                  <c:v>242.0</c:v>
                </c:pt>
                <c:pt idx="2652">
                  <c:v>325.0</c:v>
                </c:pt>
                <c:pt idx="2653">
                  <c:v>328.0</c:v>
                </c:pt>
                <c:pt idx="2654">
                  <c:v>390.0</c:v>
                </c:pt>
                <c:pt idx="2655">
                  <c:v>257.0</c:v>
                </c:pt>
                <c:pt idx="2656">
                  <c:v>368.0</c:v>
                </c:pt>
                <c:pt idx="2657">
                  <c:v>262.0</c:v>
                </c:pt>
                <c:pt idx="2658">
                  <c:v>249.0</c:v>
                </c:pt>
                <c:pt idx="2659">
                  <c:v>217.0</c:v>
                </c:pt>
                <c:pt idx="2660">
                  <c:v>258.0</c:v>
                </c:pt>
                <c:pt idx="2661">
                  <c:v>155.0</c:v>
                </c:pt>
                <c:pt idx="2662">
                  <c:v>266.0</c:v>
                </c:pt>
                <c:pt idx="2663">
                  <c:v>152.0</c:v>
                </c:pt>
                <c:pt idx="2664">
                  <c:v>251.0</c:v>
                </c:pt>
                <c:pt idx="2665">
                  <c:v>203.0</c:v>
                </c:pt>
                <c:pt idx="2666">
                  <c:v>263.0</c:v>
                </c:pt>
                <c:pt idx="2667">
                  <c:v>163.0</c:v>
                </c:pt>
                <c:pt idx="2668">
                  <c:v>307.0</c:v>
                </c:pt>
                <c:pt idx="2669">
                  <c:v>154.0</c:v>
                </c:pt>
                <c:pt idx="2670">
                  <c:v>138.0</c:v>
                </c:pt>
                <c:pt idx="2671">
                  <c:v>271.0</c:v>
                </c:pt>
                <c:pt idx="2672">
                  <c:v>220.0</c:v>
                </c:pt>
                <c:pt idx="2673">
                  <c:v>324.0</c:v>
                </c:pt>
                <c:pt idx="2674">
                  <c:v>317.0</c:v>
                </c:pt>
                <c:pt idx="2675">
                  <c:v>294.0</c:v>
                </c:pt>
                <c:pt idx="2676">
                  <c:v>250.0</c:v>
                </c:pt>
                <c:pt idx="2677">
                  <c:v>297.0</c:v>
                </c:pt>
                <c:pt idx="2678">
                  <c:v>79.0</c:v>
                </c:pt>
                <c:pt idx="2679">
                  <c:v>276.0</c:v>
                </c:pt>
                <c:pt idx="2680">
                  <c:v>325.0</c:v>
                </c:pt>
                <c:pt idx="2681">
                  <c:v>335.0</c:v>
                </c:pt>
                <c:pt idx="2682">
                  <c:v>294.0</c:v>
                </c:pt>
                <c:pt idx="2683">
                  <c:v>191.0</c:v>
                </c:pt>
                <c:pt idx="2684">
                  <c:v>288.0</c:v>
                </c:pt>
                <c:pt idx="2685">
                  <c:v>224.0</c:v>
                </c:pt>
                <c:pt idx="2686">
                  <c:v>253.0</c:v>
                </c:pt>
                <c:pt idx="2687">
                  <c:v>353.0</c:v>
                </c:pt>
                <c:pt idx="2688">
                  <c:v>286.0</c:v>
                </c:pt>
                <c:pt idx="2689">
                  <c:v>94.0</c:v>
                </c:pt>
                <c:pt idx="2690">
                  <c:v>234.0</c:v>
                </c:pt>
                <c:pt idx="2691">
                  <c:v>136.0</c:v>
                </c:pt>
                <c:pt idx="2692">
                  <c:v>198.0</c:v>
                </c:pt>
                <c:pt idx="2693">
                  <c:v>136.0</c:v>
                </c:pt>
                <c:pt idx="2694">
                  <c:v>83.0</c:v>
                </c:pt>
                <c:pt idx="2695">
                  <c:v>436.0</c:v>
                </c:pt>
                <c:pt idx="2696">
                  <c:v>399.0</c:v>
                </c:pt>
                <c:pt idx="2697">
                  <c:v>237.0</c:v>
                </c:pt>
                <c:pt idx="2698">
                  <c:v>308.0</c:v>
                </c:pt>
                <c:pt idx="2699">
                  <c:v>213.0</c:v>
                </c:pt>
                <c:pt idx="2700">
                  <c:v>305.0</c:v>
                </c:pt>
                <c:pt idx="2701">
                  <c:v>79.0</c:v>
                </c:pt>
                <c:pt idx="2702">
                  <c:v>259.0</c:v>
                </c:pt>
                <c:pt idx="2703">
                  <c:v>205.0</c:v>
                </c:pt>
                <c:pt idx="2704">
                  <c:v>198.0</c:v>
                </c:pt>
                <c:pt idx="2705">
                  <c:v>306.0</c:v>
                </c:pt>
                <c:pt idx="2706">
                  <c:v>275.0</c:v>
                </c:pt>
                <c:pt idx="2707">
                  <c:v>123.0</c:v>
                </c:pt>
                <c:pt idx="2708">
                  <c:v>175.0</c:v>
                </c:pt>
                <c:pt idx="2709">
                  <c:v>148.0</c:v>
                </c:pt>
                <c:pt idx="2710">
                  <c:v>300.0</c:v>
                </c:pt>
                <c:pt idx="2711">
                  <c:v>321.0</c:v>
                </c:pt>
                <c:pt idx="2712">
                  <c:v>309.0</c:v>
                </c:pt>
                <c:pt idx="2713">
                  <c:v>246.0</c:v>
                </c:pt>
                <c:pt idx="2714">
                  <c:v>278.0</c:v>
                </c:pt>
                <c:pt idx="2715">
                  <c:v>32.0</c:v>
                </c:pt>
                <c:pt idx="2716">
                  <c:v>117.0</c:v>
                </c:pt>
                <c:pt idx="2717">
                  <c:v>400.0</c:v>
                </c:pt>
                <c:pt idx="2718">
                  <c:v>272.0</c:v>
                </c:pt>
                <c:pt idx="2719">
                  <c:v>477.0</c:v>
                </c:pt>
                <c:pt idx="2720">
                  <c:v>318.0</c:v>
                </c:pt>
                <c:pt idx="2721">
                  <c:v>157.0</c:v>
                </c:pt>
                <c:pt idx="2722">
                  <c:v>191.0</c:v>
                </c:pt>
                <c:pt idx="2723">
                  <c:v>193.0</c:v>
                </c:pt>
                <c:pt idx="2724">
                  <c:v>27.0</c:v>
                </c:pt>
                <c:pt idx="2725">
                  <c:v>460.0</c:v>
                </c:pt>
                <c:pt idx="2726">
                  <c:v>278.0</c:v>
                </c:pt>
                <c:pt idx="2727">
                  <c:v>160.0</c:v>
                </c:pt>
                <c:pt idx="2728">
                  <c:v>297.0</c:v>
                </c:pt>
                <c:pt idx="2729">
                  <c:v>296.0</c:v>
                </c:pt>
                <c:pt idx="2730">
                  <c:v>154.0</c:v>
                </c:pt>
                <c:pt idx="2731">
                  <c:v>268.0</c:v>
                </c:pt>
                <c:pt idx="2732">
                  <c:v>253.0</c:v>
                </c:pt>
                <c:pt idx="2733">
                  <c:v>249.0</c:v>
                </c:pt>
                <c:pt idx="2734">
                  <c:v>42.0</c:v>
                </c:pt>
                <c:pt idx="2735">
                  <c:v>241.0</c:v>
                </c:pt>
                <c:pt idx="2736">
                  <c:v>289.0</c:v>
                </c:pt>
                <c:pt idx="2737">
                  <c:v>137.0</c:v>
                </c:pt>
                <c:pt idx="2738">
                  <c:v>275.0</c:v>
                </c:pt>
                <c:pt idx="2739">
                  <c:v>385.0</c:v>
                </c:pt>
                <c:pt idx="2740">
                  <c:v>376.0</c:v>
                </c:pt>
                <c:pt idx="2741">
                  <c:v>197.0</c:v>
                </c:pt>
                <c:pt idx="2742">
                  <c:v>215.0</c:v>
                </c:pt>
                <c:pt idx="2743">
                  <c:v>193.0</c:v>
                </c:pt>
                <c:pt idx="2744">
                  <c:v>312.0</c:v>
                </c:pt>
                <c:pt idx="2745">
                  <c:v>120.0</c:v>
                </c:pt>
                <c:pt idx="2746">
                  <c:v>252.0</c:v>
                </c:pt>
                <c:pt idx="2747">
                  <c:v>313.0</c:v>
                </c:pt>
                <c:pt idx="2748">
                  <c:v>163.0</c:v>
                </c:pt>
                <c:pt idx="2749">
                  <c:v>86.0</c:v>
                </c:pt>
                <c:pt idx="2750">
                  <c:v>242.0</c:v>
                </c:pt>
                <c:pt idx="2751">
                  <c:v>275.0</c:v>
                </c:pt>
                <c:pt idx="2752">
                  <c:v>316.0</c:v>
                </c:pt>
                <c:pt idx="2753">
                  <c:v>192.0</c:v>
                </c:pt>
                <c:pt idx="2754">
                  <c:v>160.0</c:v>
                </c:pt>
                <c:pt idx="2755">
                  <c:v>169.0</c:v>
                </c:pt>
                <c:pt idx="2756">
                  <c:v>236.0</c:v>
                </c:pt>
                <c:pt idx="2757">
                  <c:v>269.0</c:v>
                </c:pt>
                <c:pt idx="2758">
                  <c:v>245.0</c:v>
                </c:pt>
                <c:pt idx="2759">
                  <c:v>214.0</c:v>
                </c:pt>
                <c:pt idx="2760">
                  <c:v>164.0</c:v>
                </c:pt>
                <c:pt idx="2761">
                  <c:v>373.0</c:v>
                </c:pt>
                <c:pt idx="2762">
                  <c:v>246.0</c:v>
                </c:pt>
                <c:pt idx="2763">
                  <c:v>-160.0</c:v>
                </c:pt>
                <c:pt idx="2764">
                  <c:v>300.0</c:v>
                </c:pt>
                <c:pt idx="2765">
                  <c:v>244.0</c:v>
                </c:pt>
                <c:pt idx="2766">
                  <c:v>351.0</c:v>
                </c:pt>
                <c:pt idx="2767">
                  <c:v>153.0</c:v>
                </c:pt>
                <c:pt idx="2768">
                  <c:v>351.0</c:v>
                </c:pt>
                <c:pt idx="2769">
                  <c:v>153.0</c:v>
                </c:pt>
                <c:pt idx="2770">
                  <c:v>281.0</c:v>
                </c:pt>
                <c:pt idx="2771">
                  <c:v>234.0</c:v>
                </c:pt>
                <c:pt idx="2772">
                  <c:v>47.0</c:v>
                </c:pt>
                <c:pt idx="2773">
                  <c:v>316.0</c:v>
                </c:pt>
                <c:pt idx="2774">
                  <c:v>138.0</c:v>
                </c:pt>
                <c:pt idx="2775">
                  <c:v>254.0</c:v>
                </c:pt>
                <c:pt idx="2776">
                  <c:v>341.0</c:v>
                </c:pt>
                <c:pt idx="2777">
                  <c:v>256.0</c:v>
                </c:pt>
                <c:pt idx="2778">
                  <c:v>255.0</c:v>
                </c:pt>
                <c:pt idx="2779">
                  <c:v>212.0</c:v>
                </c:pt>
                <c:pt idx="2780">
                  <c:v>380.0</c:v>
                </c:pt>
                <c:pt idx="2781">
                  <c:v>226.0</c:v>
                </c:pt>
                <c:pt idx="2782">
                  <c:v>211.0</c:v>
                </c:pt>
                <c:pt idx="2783">
                  <c:v>298.0</c:v>
                </c:pt>
                <c:pt idx="2784">
                  <c:v>185.0</c:v>
                </c:pt>
                <c:pt idx="2785">
                  <c:v>227.0</c:v>
                </c:pt>
                <c:pt idx="2786">
                  <c:v>266.0</c:v>
                </c:pt>
                <c:pt idx="2787">
                  <c:v>235.0</c:v>
                </c:pt>
                <c:pt idx="2788">
                  <c:v>283.0</c:v>
                </c:pt>
                <c:pt idx="2789">
                  <c:v>306.0</c:v>
                </c:pt>
                <c:pt idx="2790">
                  <c:v>119.0</c:v>
                </c:pt>
                <c:pt idx="2791">
                  <c:v>231.0</c:v>
                </c:pt>
                <c:pt idx="2792">
                  <c:v>183.0</c:v>
                </c:pt>
                <c:pt idx="2793">
                  <c:v>160.0</c:v>
                </c:pt>
                <c:pt idx="2794">
                  <c:v>277.0</c:v>
                </c:pt>
                <c:pt idx="2795">
                  <c:v>253.0</c:v>
                </c:pt>
                <c:pt idx="2796">
                  <c:v>273.0</c:v>
                </c:pt>
                <c:pt idx="2797">
                  <c:v>80.0</c:v>
                </c:pt>
                <c:pt idx="2798">
                  <c:v>287.0</c:v>
                </c:pt>
                <c:pt idx="2799">
                  <c:v>187.0</c:v>
                </c:pt>
                <c:pt idx="2800">
                  <c:v>278.0</c:v>
                </c:pt>
                <c:pt idx="2801">
                  <c:v>404.0</c:v>
                </c:pt>
                <c:pt idx="2802">
                  <c:v>219.0</c:v>
                </c:pt>
                <c:pt idx="2803">
                  <c:v>202.0</c:v>
                </c:pt>
                <c:pt idx="2804">
                  <c:v>240.0</c:v>
                </c:pt>
                <c:pt idx="2805">
                  <c:v>199.0</c:v>
                </c:pt>
                <c:pt idx="2806">
                  <c:v>194.0</c:v>
                </c:pt>
                <c:pt idx="2807">
                  <c:v>52.0</c:v>
                </c:pt>
                <c:pt idx="2808">
                  <c:v>294.0</c:v>
                </c:pt>
                <c:pt idx="2809">
                  <c:v>336.0</c:v>
                </c:pt>
                <c:pt idx="2810">
                  <c:v>248.0</c:v>
                </c:pt>
                <c:pt idx="2811">
                  <c:v>311.0</c:v>
                </c:pt>
                <c:pt idx="2812">
                  <c:v>192.0</c:v>
                </c:pt>
                <c:pt idx="2813">
                  <c:v>334.0</c:v>
                </c:pt>
                <c:pt idx="2814">
                  <c:v>108.0</c:v>
                </c:pt>
                <c:pt idx="2815">
                  <c:v>306.0</c:v>
                </c:pt>
                <c:pt idx="2816">
                  <c:v>276.0</c:v>
                </c:pt>
                <c:pt idx="2817">
                  <c:v>299.0</c:v>
                </c:pt>
                <c:pt idx="2818">
                  <c:v>259.0</c:v>
                </c:pt>
                <c:pt idx="2819">
                  <c:v>153.0</c:v>
                </c:pt>
                <c:pt idx="2820">
                  <c:v>81.0</c:v>
                </c:pt>
                <c:pt idx="2821">
                  <c:v>261.0</c:v>
                </c:pt>
                <c:pt idx="2822">
                  <c:v>68.0</c:v>
                </c:pt>
                <c:pt idx="2823">
                  <c:v>235.0</c:v>
                </c:pt>
                <c:pt idx="2824">
                  <c:v>203.0</c:v>
                </c:pt>
                <c:pt idx="2825">
                  <c:v>179.0</c:v>
                </c:pt>
                <c:pt idx="2826">
                  <c:v>120.0</c:v>
                </c:pt>
                <c:pt idx="2827">
                  <c:v>347.0</c:v>
                </c:pt>
                <c:pt idx="2828">
                  <c:v>334.0</c:v>
                </c:pt>
                <c:pt idx="2829">
                  <c:v>157.0</c:v>
                </c:pt>
                <c:pt idx="2830">
                  <c:v>267.0</c:v>
                </c:pt>
                <c:pt idx="2831">
                  <c:v>263.0</c:v>
                </c:pt>
                <c:pt idx="2832">
                  <c:v>240.0</c:v>
                </c:pt>
                <c:pt idx="2833">
                  <c:v>328.0</c:v>
                </c:pt>
                <c:pt idx="2834">
                  <c:v>138.0</c:v>
                </c:pt>
                <c:pt idx="2835">
                  <c:v>147.0</c:v>
                </c:pt>
                <c:pt idx="2836">
                  <c:v>122.0</c:v>
                </c:pt>
                <c:pt idx="2837">
                  <c:v>322.0</c:v>
                </c:pt>
                <c:pt idx="2838">
                  <c:v>302.0</c:v>
                </c:pt>
                <c:pt idx="2839">
                  <c:v>122.0</c:v>
                </c:pt>
                <c:pt idx="2840">
                  <c:v>28.0</c:v>
                </c:pt>
                <c:pt idx="2841">
                  <c:v>252.0</c:v>
                </c:pt>
                <c:pt idx="2842">
                  <c:v>117.0</c:v>
                </c:pt>
                <c:pt idx="2843">
                  <c:v>149.0</c:v>
                </c:pt>
                <c:pt idx="2844">
                  <c:v>119.0</c:v>
                </c:pt>
                <c:pt idx="2845">
                  <c:v>391.0</c:v>
                </c:pt>
                <c:pt idx="2846">
                  <c:v>246.0</c:v>
                </c:pt>
                <c:pt idx="2847">
                  <c:v>353.0</c:v>
                </c:pt>
                <c:pt idx="2848">
                  <c:v>325.0</c:v>
                </c:pt>
                <c:pt idx="2849">
                  <c:v>339.0</c:v>
                </c:pt>
                <c:pt idx="2850">
                  <c:v>-61.0</c:v>
                </c:pt>
                <c:pt idx="2851">
                  <c:v>200.0</c:v>
                </c:pt>
                <c:pt idx="2852">
                  <c:v>237.0</c:v>
                </c:pt>
                <c:pt idx="2853">
                  <c:v>173.0</c:v>
                </c:pt>
                <c:pt idx="2854">
                  <c:v>250.0</c:v>
                </c:pt>
                <c:pt idx="2855">
                  <c:v>296.0</c:v>
                </c:pt>
                <c:pt idx="2856">
                  <c:v>109.0</c:v>
                </c:pt>
                <c:pt idx="2857">
                  <c:v>202.0</c:v>
                </c:pt>
                <c:pt idx="2858">
                  <c:v>152.0</c:v>
                </c:pt>
                <c:pt idx="2859">
                  <c:v>188.0</c:v>
                </c:pt>
                <c:pt idx="2860">
                  <c:v>337.0</c:v>
                </c:pt>
                <c:pt idx="2861">
                  <c:v>353.0</c:v>
                </c:pt>
                <c:pt idx="2862">
                  <c:v>245.0</c:v>
                </c:pt>
                <c:pt idx="2863">
                  <c:v>123.0</c:v>
                </c:pt>
                <c:pt idx="2864">
                  <c:v>40.0</c:v>
                </c:pt>
                <c:pt idx="2865">
                  <c:v>302.0</c:v>
                </c:pt>
                <c:pt idx="2866">
                  <c:v>248.0</c:v>
                </c:pt>
                <c:pt idx="2867">
                  <c:v>83.0</c:v>
                </c:pt>
                <c:pt idx="2868">
                  <c:v>167.0</c:v>
                </c:pt>
                <c:pt idx="2869">
                  <c:v>158.0</c:v>
                </c:pt>
                <c:pt idx="2870">
                  <c:v>176.0</c:v>
                </c:pt>
                <c:pt idx="2871">
                  <c:v>119.0</c:v>
                </c:pt>
                <c:pt idx="2872">
                  <c:v>10.0</c:v>
                </c:pt>
                <c:pt idx="2873">
                  <c:v>304.0</c:v>
                </c:pt>
                <c:pt idx="2874">
                  <c:v>221.0</c:v>
                </c:pt>
                <c:pt idx="2875">
                  <c:v>367.0</c:v>
                </c:pt>
                <c:pt idx="2876">
                  <c:v>221.0</c:v>
                </c:pt>
                <c:pt idx="2877">
                  <c:v>61.0</c:v>
                </c:pt>
                <c:pt idx="2878">
                  <c:v>-59.0</c:v>
                </c:pt>
                <c:pt idx="2879">
                  <c:v>-58.0</c:v>
                </c:pt>
                <c:pt idx="2880">
                  <c:v>449.0</c:v>
                </c:pt>
                <c:pt idx="2881">
                  <c:v>115.0</c:v>
                </c:pt>
                <c:pt idx="2882">
                  <c:v>269.0</c:v>
                </c:pt>
                <c:pt idx="2883">
                  <c:v>108.0</c:v>
                </c:pt>
                <c:pt idx="2884">
                  <c:v>77.0</c:v>
                </c:pt>
                <c:pt idx="2885">
                  <c:v>120.0</c:v>
                </c:pt>
                <c:pt idx="2886">
                  <c:v>246.0</c:v>
                </c:pt>
                <c:pt idx="2887">
                  <c:v>201.0</c:v>
                </c:pt>
                <c:pt idx="2888">
                  <c:v>-97.0</c:v>
                </c:pt>
                <c:pt idx="2889">
                  <c:v>108.0</c:v>
                </c:pt>
                <c:pt idx="2890">
                  <c:v>162.0</c:v>
                </c:pt>
                <c:pt idx="2891">
                  <c:v>378.0</c:v>
                </c:pt>
                <c:pt idx="2892">
                  <c:v>254.0</c:v>
                </c:pt>
                <c:pt idx="2893">
                  <c:v>270.0</c:v>
                </c:pt>
                <c:pt idx="2894">
                  <c:v>159.0</c:v>
                </c:pt>
                <c:pt idx="2895">
                  <c:v>113.0</c:v>
                </c:pt>
                <c:pt idx="2896">
                  <c:v>208.0</c:v>
                </c:pt>
                <c:pt idx="2897">
                  <c:v>181.0</c:v>
                </c:pt>
                <c:pt idx="2898">
                  <c:v>319.0</c:v>
                </c:pt>
                <c:pt idx="2899">
                  <c:v>74.0</c:v>
                </c:pt>
                <c:pt idx="2900">
                  <c:v>265.0</c:v>
                </c:pt>
                <c:pt idx="2901">
                  <c:v>328.0</c:v>
                </c:pt>
                <c:pt idx="2902">
                  <c:v>262.0</c:v>
                </c:pt>
                <c:pt idx="2903">
                  <c:v>48.0</c:v>
                </c:pt>
                <c:pt idx="2904">
                  <c:v>189.0</c:v>
                </c:pt>
                <c:pt idx="2905">
                  <c:v>322.0</c:v>
                </c:pt>
                <c:pt idx="2906">
                  <c:v>248.0</c:v>
                </c:pt>
                <c:pt idx="2907">
                  <c:v>193.0</c:v>
                </c:pt>
                <c:pt idx="2908">
                  <c:v>331.0</c:v>
                </c:pt>
                <c:pt idx="2909">
                  <c:v>316.0</c:v>
                </c:pt>
                <c:pt idx="2910">
                  <c:v>118.0</c:v>
                </c:pt>
                <c:pt idx="2911">
                  <c:v>307.0</c:v>
                </c:pt>
                <c:pt idx="2912">
                  <c:v>353.0</c:v>
                </c:pt>
                <c:pt idx="2913">
                  <c:v>208.0</c:v>
                </c:pt>
                <c:pt idx="2914">
                  <c:v>147.0</c:v>
                </c:pt>
                <c:pt idx="2915">
                  <c:v>250.0</c:v>
                </c:pt>
                <c:pt idx="2916">
                  <c:v>284.0</c:v>
                </c:pt>
                <c:pt idx="2917">
                  <c:v>282.0</c:v>
                </c:pt>
                <c:pt idx="2918">
                  <c:v>250.0</c:v>
                </c:pt>
                <c:pt idx="2919">
                  <c:v>212.0</c:v>
                </c:pt>
                <c:pt idx="2920">
                  <c:v>194.0</c:v>
                </c:pt>
                <c:pt idx="2921">
                  <c:v>197.0</c:v>
                </c:pt>
                <c:pt idx="2922">
                  <c:v>84.0</c:v>
                </c:pt>
                <c:pt idx="2923">
                  <c:v>243.0</c:v>
                </c:pt>
                <c:pt idx="2924">
                  <c:v>91.0</c:v>
                </c:pt>
                <c:pt idx="2925">
                  <c:v>256.0</c:v>
                </c:pt>
                <c:pt idx="2926">
                  <c:v>299.0</c:v>
                </c:pt>
                <c:pt idx="2927">
                  <c:v>426.0</c:v>
                </c:pt>
                <c:pt idx="2928">
                  <c:v>270.0</c:v>
                </c:pt>
                <c:pt idx="2929">
                  <c:v>240.0</c:v>
                </c:pt>
                <c:pt idx="2930">
                  <c:v>266.0</c:v>
                </c:pt>
                <c:pt idx="2931">
                  <c:v>91.0</c:v>
                </c:pt>
                <c:pt idx="2932">
                  <c:v>247.0</c:v>
                </c:pt>
                <c:pt idx="2933">
                  <c:v>101.0</c:v>
                </c:pt>
                <c:pt idx="2934">
                  <c:v>136.0</c:v>
                </c:pt>
                <c:pt idx="2935">
                  <c:v>252.0</c:v>
                </c:pt>
                <c:pt idx="2936">
                  <c:v>315.0</c:v>
                </c:pt>
                <c:pt idx="2937">
                  <c:v>400.0</c:v>
                </c:pt>
                <c:pt idx="2938">
                  <c:v>107.0</c:v>
                </c:pt>
                <c:pt idx="2939">
                  <c:v>138.0</c:v>
                </c:pt>
                <c:pt idx="2940">
                  <c:v>210.0</c:v>
                </c:pt>
                <c:pt idx="2941">
                  <c:v>187.0</c:v>
                </c:pt>
                <c:pt idx="2942">
                  <c:v>164.0</c:v>
                </c:pt>
                <c:pt idx="2943">
                  <c:v>153.0</c:v>
                </c:pt>
                <c:pt idx="2944">
                  <c:v>246.0</c:v>
                </c:pt>
                <c:pt idx="2945">
                  <c:v>140.0</c:v>
                </c:pt>
                <c:pt idx="2946">
                  <c:v>309.0</c:v>
                </c:pt>
                <c:pt idx="2947">
                  <c:v>170.0</c:v>
                </c:pt>
                <c:pt idx="2948">
                  <c:v>92.0</c:v>
                </c:pt>
                <c:pt idx="2949">
                  <c:v>203.0</c:v>
                </c:pt>
                <c:pt idx="2950">
                  <c:v>51.0</c:v>
                </c:pt>
                <c:pt idx="2951">
                  <c:v>299.0</c:v>
                </c:pt>
                <c:pt idx="2952">
                  <c:v>269.0</c:v>
                </c:pt>
                <c:pt idx="2953">
                  <c:v>159.0</c:v>
                </c:pt>
                <c:pt idx="2954">
                  <c:v>411.0</c:v>
                </c:pt>
                <c:pt idx="2955">
                  <c:v>230.0</c:v>
                </c:pt>
                <c:pt idx="2956">
                  <c:v>276.0</c:v>
                </c:pt>
                <c:pt idx="2957">
                  <c:v>127.0</c:v>
                </c:pt>
                <c:pt idx="2958">
                  <c:v>141.0</c:v>
                </c:pt>
                <c:pt idx="2959">
                  <c:v>196.0</c:v>
                </c:pt>
                <c:pt idx="2960">
                  <c:v>275.0</c:v>
                </c:pt>
                <c:pt idx="2961">
                  <c:v>258.0</c:v>
                </c:pt>
                <c:pt idx="2962">
                  <c:v>316.0</c:v>
                </c:pt>
                <c:pt idx="2963">
                  <c:v>339.0</c:v>
                </c:pt>
                <c:pt idx="2964">
                  <c:v>142.0</c:v>
                </c:pt>
                <c:pt idx="2965">
                  <c:v>182.0</c:v>
                </c:pt>
                <c:pt idx="2966">
                  <c:v>357.0</c:v>
                </c:pt>
                <c:pt idx="2967">
                  <c:v>313.0</c:v>
                </c:pt>
                <c:pt idx="2968">
                  <c:v>237.0</c:v>
                </c:pt>
                <c:pt idx="2969">
                  <c:v>394.0</c:v>
                </c:pt>
                <c:pt idx="2970">
                  <c:v>220.0</c:v>
                </c:pt>
                <c:pt idx="2971">
                  <c:v>210.0</c:v>
                </c:pt>
                <c:pt idx="2972">
                  <c:v>171.0</c:v>
                </c:pt>
                <c:pt idx="2973">
                  <c:v>239.0</c:v>
                </c:pt>
                <c:pt idx="2974">
                  <c:v>274.0</c:v>
                </c:pt>
                <c:pt idx="2975">
                  <c:v>198.0</c:v>
                </c:pt>
                <c:pt idx="2976">
                  <c:v>134.0</c:v>
                </c:pt>
                <c:pt idx="2977">
                  <c:v>284.0</c:v>
                </c:pt>
                <c:pt idx="2978">
                  <c:v>56.0</c:v>
                </c:pt>
                <c:pt idx="2979">
                  <c:v>199.0</c:v>
                </c:pt>
                <c:pt idx="2980">
                  <c:v>177.0</c:v>
                </c:pt>
                <c:pt idx="2981">
                  <c:v>262.0</c:v>
                </c:pt>
                <c:pt idx="2982">
                  <c:v>74.0</c:v>
                </c:pt>
                <c:pt idx="2983">
                  <c:v>83.0</c:v>
                </c:pt>
                <c:pt idx="2984">
                  <c:v>151.0</c:v>
                </c:pt>
                <c:pt idx="2985">
                  <c:v>290.0</c:v>
                </c:pt>
                <c:pt idx="2986">
                  <c:v>441.0</c:v>
                </c:pt>
                <c:pt idx="2987">
                  <c:v>331.0</c:v>
                </c:pt>
                <c:pt idx="2988">
                  <c:v>90.0</c:v>
                </c:pt>
                <c:pt idx="2989">
                  <c:v>123.0</c:v>
                </c:pt>
                <c:pt idx="2990">
                  <c:v>286.0</c:v>
                </c:pt>
                <c:pt idx="2991">
                  <c:v>29.0</c:v>
                </c:pt>
                <c:pt idx="2992">
                  <c:v>0.0</c:v>
                </c:pt>
                <c:pt idx="2993">
                  <c:v>161.0</c:v>
                </c:pt>
                <c:pt idx="2994">
                  <c:v>197.0</c:v>
                </c:pt>
                <c:pt idx="2995">
                  <c:v>193.0</c:v>
                </c:pt>
                <c:pt idx="2996">
                  <c:v>201.0</c:v>
                </c:pt>
                <c:pt idx="2997">
                  <c:v>326.0</c:v>
                </c:pt>
                <c:pt idx="2998">
                  <c:v>-49.0</c:v>
                </c:pt>
                <c:pt idx="2999">
                  <c:v>205.0</c:v>
                </c:pt>
                <c:pt idx="3000">
                  <c:v>273.0</c:v>
                </c:pt>
                <c:pt idx="3001">
                  <c:v>148.0</c:v>
                </c:pt>
                <c:pt idx="3002">
                  <c:v>-21.0</c:v>
                </c:pt>
                <c:pt idx="3003">
                  <c:v>179.0</c:v>
                </c:pt>
                <c:pt idx="3004">
                  <c:v>146.0</c:v>
                </c:pt>
                <c:pt idx="3005">
                  <c:v>170.0</c:v>
                </c:pt>
                <c:pt idx="3006">
                  <c:v>38.0</c:v>
                </c:pt>
                <c:pt idx="3007">
                  <c:v>11.0</c:v>
                </c:pt>
                <c:pt idx="3008">
                  <c:v>512.0</c:v>
                </c:pt>
                <c:pt idx="3009">
                  <c:v>151.0</c:v>
                </c:pt>
                <c:pt idx="3010">
                  <c:v>21.0</c:v>
                </c:pt>
                <c:pt idx="3011">
                  <c:v>178.0</c:v>
                </c:pt>
                <c:pt idx="3012">
                  <c:v>68.0</c:v>
                </c:pt>
                <c:pt idx="3013">
                  <c:v>388.0</c:v>
                </c:pt>
                <c:pt idx="3014">
                  <c:v>31.0</c:v>
                </c:pt>
                <c:pt idx="3015">
                  <c:v>258.0</c:v>
                </c:pt>
                <c:pt idx="3016">
                  <c:v>137.0</c:v>
                </c:pt>
                <c:pt idx="3017">
                  <c:v>42.0</c:v>
                </c:pt>
                <c:pt idx="3018">
                  <c:v>312.0</c:v>
                </c:pt>
                <c:pt idx="3019">
                  <c:v>133.0</c:v>
                </c:pt>
                <c:pt idx="3020">
                  <c:v>348.0</c:v>
                </c:pt>
                <c:pt idx="3021">
                  <c:v>150.0</c:v>
                </c:pt>
                <c:pt idx="3022">
                  <c:v>201.0</c:v>
                </c:pt>
                <c:pt idx="3023">
                  <c:v>215.0</c:v>
                </c:pt>
                <c:pt idx="3024">
                  <c:v>222.0</c:v>
                </c:pt>
                <c:pt idx="3025">
                  <c:v>213.0</c:v>
                </c:pt>
                <c:pt idx="3026">
                  <c:v>195.0</c:v>
                </c:pt>
                <c:pt idx="3027">
                  <c:v>223.0</c:v>
                </c:pt>
                <c:pt idx="3028">
                  <c:v>105.0</c:v>
                </c:pt>
                <c:pt idx="3029">
                  <c:v>348.0</c:v>
                </c:pt>
                <c:pt idx="3030">
                  <c:v>289.0</c:v>
                </c:pt>
                <c:pt idx="3031">
                  <c:v>176.0</c:v>
                </c:pt>
                <c:pt idx="3032">
                  <c:v>267.0</c:v>
                </c:pt>
                <c:pt idx="3033">
                  <c:v>44.0</c:v>
                </c:pt>
                <c:pt idx="3034">
                  <c:v>404.0</c:v>
                </c:pt>
                <c:pt idx="3035">
                  <c:v>208.0</c:v>
                </c:pt>
                <c:pt idx="3036">
                  <c:v>249.0</c:v>
                </c:pt>
                <c:pt idx="3037">
                  <c:v>314.0</c:v>
                </c:pt>
                <c:pt idx="3038">
                  <c:v>221.0</c:v>
                </c:pt>
                <c:pt idx="3039">
                  <c:v>166.0</c:v>
                </c:pt>
                <c:pt idx="3040">
                  <c:v>207.0</c:v>
                </c:pt>
                <c:pt idx="3041">
                  <c:v>202.0</c:v>
                </c:pt>
                <c:pt idx="3042">
                  <c:v>113.0</c:v>
                </c:pt>
                <c:pt idx="3043">
                  <c:v>159.0</c:v>
                </c:pt>
                <c:pt idx="3044">
                  <c:v>260.0</c:v>
                </c:pt>
                <c:pt idx="3045">
                  <c:v>15.0</c:v>
                </c:pt>
                <c:pt idx="3046">
                  <c:v>277.0</c:v>
                </c:pt>
                <c:pt idx="3047">
                  <c:v>130.0</c:v>
                </c:pt>
                <c:pt idx="3048">
                  <c:v>150.0</c:v>
                </c:pt>
                <c:pt idx="3049">
                  <c:v>235.0</c:v>
                </c:pt>
                <c:pt idx="3050">
                  <c:v>225.0</c:v>
                </c:pt>
                <c:pt idx="3051">
                  <c:v>177.0</c:v>
                </c:pt>
                <c:pt idx="3052">
                  <c:v>175.0</c:v>
                </c:pt>
                <c:pt idx="3053">
                  <c:v>67.0</c:v>
                </c:pt>
                <c:pt idx="3054">
                  <c:v>66.0</c:v>
                </c:pt>
                <c:pt idx="3055">
                  <c:v>403.0</c:v>
                </c:pt>
                <c:pt idx="3056">
                  <c:v>178.0</c:v>
                </c:pt>
                <c:pt idx="3057">
                  <c:v>187.0</c:v>
                </c:pt>
                <c:pt idx="3058">
                  <c:v>147.0</c:v>
                </c:pt>
                <c:pt idx="3059">
                  <c:v>-9.0</c:v>
                </c:pt>
                <c:pt idx="3060">
                  <c:v>84.0</c:v>
                </c:pt>
                <c:pt idx="3061">
                  <c:v>248.0</c:v>
                </c:pt>
                <c:pt idx="3062">
                  <c:v>303.0</c:v>
                </c:pt>
                <c:pt idx="3063">
                  <c:v>51.0</c:v>
                </c:pt>
                <c:pt idx="3064">
                  <c:v>194.0</c:v>
                </c:pt>
                <c:pt idx="3065">
                  <c:v>56.0</c:v>
                </c:pt>
                <c:pt idx="3066">
                  <c:v>286.0</c:v>
                </c:pt>
                <c:pt idx="3067">
                  <c:v>142.0</c:v>
                </c:pt>
                <c:pt idx="3068">
                  <c:v>195.0</c:v>
                </c:pt>
                <c:pt idx="3069">
                  <c:v>358.0</c:v>
                </c:pt>
                <c:pt idx="3070">
                  <c:v>196.0</c:v>
                </c:pt>
                <c:pt idx="3071">
                  <c:v>253.0</c:v>
                </c:pt>
                <c:pt idx="3072">
                  <c:v>57.0</c:v>
                </c:pt>
                <c:pt idx="3073">
                  <c:v>182.0</c:v>
                </c:pt>
                <c:pt idx="3074">
                  <c:v>143.0</c:v>
                </c:pt>
                <c:pt idx="3075">
                  <c:v>182.0</c:v>
                </c:pt>
                <c:pt idx="3076">
                  <c:v>159.0</c:v>
                </c:pt>
                <c:pt idx="3077">
                  <c:v>134.0</c:v>
                </c:pt>
                <c:pt idx="3078">
                  <c:v>88.0</c:v>
                </c:pt>
                <c:pt idx="3079">
                  <c:v>-65.0</c:v>
                </c:pt>
                <c:pt idx="3080">
                  <c:v>266.0</c:v>
                </c:pt>
                <c:pt idx="3081">
                  <c:v>211.0</c:v>
                </c:pt>
                <c:pt idx="3082">
                  <c:v>408.0</c:v>
                </c:pt>
                <c:pt idx="3083">
                  <c:v>167.0</c:v>
                </c:pt>
                <c:pt idx="3084">
                  <c:v>164.0</c:v>
                </c:pt>
                <c:pt idx="3085">
                  <c:v>137.0</c:v>
                </c:pt>
                <c:pt idx="3086">
                  <c:v>229.0</c:v>
                </c:pt>
                <c:pt idx="3087">
                  <c:v>165.0</c:v>
                </c:pt>
                <c:pt idx="3088">
                  <c:v>269.0</c:v>
                </c:pt>
                <c:pt idx="3089">
                  <c:v>451.0</c:v>
                </c:pt>
                <c:pt idx="3090">
                  <c:v>114.0</c:v>
                </c:pt>
                <c:pt idx="3091">
                  <c:v>296.0</c:v>
                </c:pt>
                <c:pt idx="3092">
                  <c:v>221.0</c:v>
                </c:pt>
                <c:pt idx="3093">
                  <c:v>311.0</c:v>
                </c:pt>
                <c:pt idx="3094">
                  <c:v>179.0</c:v>
                </c:pt>
                <c:pt idx="3095">
                  <c:v>173.0</c:v>
                </c:pt>
                <c:pt idx="3096">
                  <c:v>127.0</c:v>
                </c:pt>
                <c:pt idx="3097">
                  <c:v>216.0</c:v>
                </c:pt>
                <c:pt idx="3098">
                  <c:v>221.0</c:v>
                </c:pt>
                <c:pt idx="3099">
                  <c:v>189.0</c:v>
                </c:pt>
                <c:pt idx="3100">
                  <c:v>277.0</c:v>
                </c:pt>
                <c:pt idx="3101">
                  <c:v>151.0</c:v>
                </c:pt>
                <c:pt idx="3102">
                  <c:v>71.0</c:v>
                </c:pt>
                <c:pt idx="3103">
                  <c:v>236.0</c:v>
                </c:pt>
                <c:pt idx="3104">
                  <c:v>143.0</c:v>
                </c:pt>
                <c:pt idx="3105">
                  <c:v>197.0</c:v>
                </c:pt>
                <c:pt idx="3106">
                  <c:v>307.0</c:v>
                </c:pt>
                <c:pt idx="3107">
                  <c:v>280.0</c:v>
                </c:pt>
                <c:pt idx="3108">
                  <c:v>-22.0</c:v>
                </c:pt>
                <c:pt idx="3109">
                  <c:v>295.0</c:v>
                </c:pt>
                <c:pt idx="3110">
                  <c:v>178.0</c:v>
                </c:pt>
                <c:pt idx="3111">
                  <c:v>81.0</c:v>
                </c:pt>
                <c:pt idx="3112">
                  <c:v>237.0</c:v>
                </c:pt>
                <c:pt idx="3113">
                  <c:v>67.0</c:v>
                </c:pt>
                <c:pt idx="3114">
                  <c:v>168.0</c:v>
                </c:pt>
                <c:pt idx="3115">
                  <c:v>301.0</c:v>
                </c:pt>
                <c:pt idx="3116">
                  <c:v>228.0</c:v>
                </c:pt>
                <c:pt idx="3117">
                  <c:v>186.0</c:v>
                </c:pt>
                <c:pt idx="3118">
                  <c:v>218.0</c:v>
                </c:pt>
                <c:pt idx="3119">
                  <c:v>270.0</c:v>
                </c:pt>
                <c:pt idx="3120">
                  <c:v>173.0</c:v>
                </c:pt>
                <c:pt idx="3121">
                  <c:v>220.0</c:v>
                </c:pt>
                <c:pt idx="3122">
                  <c:v>105.0</c:v>
                </c:pt>
                <c:pt idx="3123">
                  <c:v>43.0</c:v>
                </c:pt>
                <c:pt idx="3124">
                  <c:v>234.0</c:v>
                </c:pt>
                <c:pt idx="3125">
                  <c:v>322.0</c:v>
                </c:pt>
                <c:pt idx="3126">
                  <c:v>199.0</c:v>
                </c:pt>
                <c:pt idx="3127">
                  <c:v>303.0</c:v>
                </c:pt>
                <c:pt idx="3128">
                  <c:v>389.0</c:v>
                </c:pt>
                <c:pt idx="3129">
                  <c:v>135.0</c:v>
                </c:pt>
                <c:pt idx="3130">
                  <c:v>96.0</c:v>
                </c:pt>
                <c:pt idx="3131">
                  <c:v>-7.0</c:v>
                </c:pt>
                <c:pt idx="3132">
                  <c:v>321.0</c:v>
                </c:pt>
                <c:pt idx="3133">
                  <c:v>229.0</c:v>
                </c:pt>
                <c:pt idx="3134">
                  <c:v>110.0</c:v>
                </c:pt>
                <c:pt idx="3135">
                  <c:v>75.0</c:v>
                </c:pt>
                <c:pt idx="3136">
                  <c:v>176.0</c:v>
                </c:pt>
                <c:pt idx="3137">
                  <c:v>81.0</c:v>
                </c:pt>
                <c:pt idx="3138">
                  <c:v>192.0</c:v>
                </c:pt>
                <c:pt idx="3139">
                  <c:v>245.0</c:v>
                </c:pt>
                <c:pt idx="3140">
                  <c:v>259.0</c:v>
                </c:pt>
                <c:pt idx="3141">
                  <c:v>67.0</c:v>
                </c:pt>
                <c:pt idx="3142">
                  <c:v>16.0</c:v>
                </c:pt>
                <c:pt idx="3143">
                  <c:v>171.0</c:v>
                </c:pt>
                <c:pt idx="3144">
                  <c:v>121.0</c:v>
                </c:pt>
                <c:pt idx="3145">
                  <c:v>80.0</c:v>
                </c:pt>
                <c:pt idx="3146">
                  <c:v>332.0</c:v>
                </c:pt>
                <c:pt idx="3147">
                  <c:v>-74.0</c:v>
                </c:pt>
                <c:pt idx="3148">
                  <c:v>159.0</c:v>
                </c:pt>
                <c:pt idx="3149">
                  <c:v>68.0</c:v>
                </c:pt>
                <c:pt idx="3150">
                  <c:v>266.0</c:v>
                </c:pt>
                <c:pt idx="3151">
                  <c:v>-39.0</c:v>
                </c:pt>
                <c:pt idx="3152">
                  <c:v>100.0</c:v>
                </c:pt>
                <c:pt idx="3153">
                  <c:v>188.0</c:v>
                </c:pt>
                <c:pt idx="3154">
                  <c:v>256.0</c:v>
                </c:pt>
                <c:pt idx="3155">
                  <c:v>266.0</c:v>
                </c:pt>
                <c:pt idx="3156">
                  <c:v>186.0</c:v>
                </c:pt>
                <c:pt idx="3157">
                  <c:v>397.0</c:v>
                </c:pt>
                <c:pt idx="3158">
                  <c:v>146.0</c:v>
                </c:pt>
                <c:pt idx="3159">
                  <c:v>208.0</c:v>
                </c:pt>
                <c:pt idx="3160">
                  <c:v>215.0</c:v>
                </c:pt>
                <c:pt idx="3161">
                  <c:v>138.0</c:v>
                </c:pt>
                <c:pt idx="3162">
                  <c:v>259.0</c:v>
                </c:pt>
                <c:pt idx="3163">
                  <c:v>113.0</c:v>
                </c:pt>
                <c:pt idx="3164">
                  <c:v>188.0</c:v>
                </c:pt>
                <c:pt idx="3165">
                  <c:v>255.0</c:v>
                </c:pt>
                <c:pt idx="3166">
                  <c:v>144.0</c:v>
                </c:pt>
                <c:pt idx="3167">
                  <c:v>151.0</c:v>
                </c:pt>
                <c:pt idx="3168">
                  <c:v>241.0</c:v>
                </c:pt>
                <c:pt idx="3169">
                  <c:v>315.0</c:v>
                </c:pt>
                <c:pt idx="3170">
                  <c:v>287.0</c:v>
                </c:pt>
                <c:pt idx="3171">
                  <c:v>199.0</c:v>
                </c:pt>
                <c:pt idx="3172">
                  <c:v>-28.0</c:v>
                </c:pt>
                <c:pt idx="3173">
                  <c:v>250.0</c:v>
                </c:pt>
                <c:pt idx="3174">
                  <c:v>186.0</c:v>
                </c:pt>
                <c:pt idx="3175">
                  <c:v>61.0</c:v>
                </c:pt>
                <c:pt idx="3176">
                  <c:v>268.0</c:v>
                </c:pt>
                <c:pt idx="3177">
                  <c:v>70.0</c:v>
                </c:pt>
                <c:pt idx="3178">
                  <c:v>182.0</c:v>
                </c:pt>
                <c:pt idx="3179">
                  <c:v>52.0</c:v>
                </c:pt>
                <c:pt idx="3180">
                  <c:v>127.0</c:v>
                </c:pt>
                <c:pt idx="3181">
                  <c:v>36.0</c:v>
                </c:pt>
                <c:pt idx="3182">
                  <c:v>151.0</c:v>
                </c:pt>
                <c:pt idx="3183">
                  <c:v>176.0</c:v>
                </c:pt>
                <c:pt idx="3184">
                  <c:v>172.0</c:v>
                </c:pt>
                <c:pt idx="3185">
                  <c:v>354.0</c:v>
                </c:pt>
                <c:pt idx="3186">
                  <c:v>88.0</c:v>
                </c:pt>
                <c:pt idx="3187">
                  <c:v>267.0</c:v>
                </c:pt>
                <c:pt idx="3188">
                  <c:v>276.0</c:v>
                </c:pt>
                <c:pt idx="3189">
                  <c:v>221.0</c:v>
                </c:pt>
                <c:pt idx="3190">
                  <c:v>213.0</c:v>
                </c:pt>
                <c:pt idx="3191">
                  <c:v>292.0</c:v>
                </c:pt>
                <c:pt idx="3192">
                  <c:v>217.0</c:v>
                </c:pt>
                <c:pt idx="3193">
                  <c:v>152.0</c:v>
                </c:pt>
                <c:pt idx="3194">
                  <c:v>114.0</c:v>
                </c:pt>
                <c:pt idx="3195">
                  <c:v>244.0</c:v>
                </c:pt>
                <c:pt idx="3196">
                  <c:v>301.0</c:v>
                </c:pt>
                <c:pt idx="3197">
                  <c:v>72.0</c:v>
                </c:pt>
                <c:pt idx="3198">
                  <c:v>57.0</c:v>
                </c:pt>
                <c:pt idx="3199">
                  <c:v>145.0</c:v>
                </c:pt>
                <c:pt idx="3200">
                  <c:v>206.0</c:v>
                </c:pt>
                <c:pt idx="3201">
                  <c:v>249.0</c:v>
                </c:pt>
                <c:pt idx="3202">
                  <c:v>200.0</c:v>
                </c:pt>
                <c:pt idx="3203">
                  <c:v>108.0</c:v>
                </c:pt>
                <c:pt idx="3204">
                  <c:v>219.0</c:v>
                </c:pt>
                <c:pt idx="3205">
                  <c:v>37.0</c:v>
                </c:pt>
                <c:pt idx="3206">
                  <c:v>181.0</c:v>
                </c:pt>
                <c:pt idx="3207">
                  <c:v>117.0</c:v>
                </c:pt>
                <c:pt idx="3208">
                  <c:v>96.0</c:v>
                </c:pt>
                <c:pt idx="3209">
                  <c:v>25.0</c:v>
                </c:pt>
                <c:pt idx="3210">
                  <c:v>178.0</c:v>
                </c:pt>
                <c:pt idx="3211">
                  <c:v>315.0</c:v>
                </c:pt>
                <c:pt idx="3212">
                  <c:v>326.0</c:v>
                </c:pt>
                <c:pt idx="3213">
                  <c:v>91.0</c:v>
                </c:pt>
                <c:pt idx="3214">
                  <c:v>125.0</c:v>
                </c:pt>
                <c:pt idx="3215">
                  <c:v>178.0</c:v>
                </c:pt>
                <c:pt idx="3216">
                  <c:v>319.0</c:v>
                </c:pt>
                <c:pt idx="3217">
                  <c:v>167.0</c:v>
                </c:pt>
                <c:pt idx="3218">
                  <c:v>343.0</c:v>
                </c:pt>
                <c:pt idx="3219">
                  <c:v>339.0</c:v>
                </c:pt>
                <c:pt idx="3220">
                  <c:v>286.0</c:v>
                </c:pt>
                <c:pt idx="3221">
                  <c:v>79.0</c:v>
                </c:pt>
                <c:pt idx="3222">
                  <c:v>181.0</c:v>
                </c:pt>
                <c:pt idx="3223">
                  <c:v>190.0</c:v>
                </c:pt>
                <c:pt idx="3224">
                  <c:v>-54.0</c:v>
                </c:pt>
                <c:pt idx="3225">
                  <c:v>221.0</c:v>
                </c:pt>
                <c:pt idx="3226">
                  <c:v>268.0</c:v>
                </c:pt>
                <c:pt idx="3227">
                  <c:v>156.0</c:v>
                </c:pt>
                <c:pt idx="3228">
                  <c:v>104.0</c:v>
                </c:pt>
                <c:pt idx="3229">
                  <c:v>283.0</c:v>
                </c:pt>
                <c:pt idx="3230">
                  <c:v>168.0</c:v>
                </c:pt>
                <c:pt idx="3231">
                  <c:v>107.0</c:v>
                </c:pt>
                <c:pt idx="3232">
                  <c:v>276.0</c:v>
                </c:pt>
                <c:pt idx="3233">
                  <c:v>155.0</c:v>
                </c:pt>
                <c:pt idx="3234">
                  <c:v>-6.0</c:v>
                </c:pt>
                <c:pt idx="3235">
                  <c:v>142.0</c:v>
                </c:pt>
                <c:pt idx="3236">
                  <c:v>-19.0</c:v>
                </c:pt>
                <c:pt idx="3237">
                  <c:v>38.0</c:v>
                </c:pt>
                <c:pt idx="3238">
                  <c:v>161.0</c:v>
                </c:pt>
                <c:pt idx="3239">
                  <c:v>165.0</c:v>
                </c:pt>
                <c:pt idx="3240">
                  <c:v>151.0</c:v>
                </c:pt>
                <c:pt idx="3241">
                  <c:v>155.0</c:v>
                </c:pt>
                <c:pt idx="3242">
                  <c:v>101.0</c:v>
                </c:pt>
                <c:pt idx="3243">
                  <c:v>171.0</c:v>
                </c:pt>
                <c:pt idx="3244">
                  <c:v>114.0</c:v>
                </c:pt>
                <c:pt idx="3245">
                  <c:v>236.0</c:v>
                </c:pt>
                <c:pt idx="3246">
                  <c:v>256.0</c:v>
                </c:pt>
                <c:pt idx="3247">
                  <c:v>213.0</c:v>
                </c:pt>
                <c:pt idx="3248">
                  <c:v>215.0</c:v>
                </c:pt>
                <c:pt idx="3249">
                  <c:v>164.0</c:v>
                </c:pt>
                <c:pt idx="3250">
                  <c:v>173.0</c:v>
                </c:pt>
                <c:pt idx="3251">
                  <c:v>258.0</c:v>
                </c:pt>
                <c:pt idx="3252">
                  <c:v>101.0</c:v>
                </c:pt>
                <c:pt idx="3253">
                  <c:v>278.0</c:v>
                </c:pt>
                <c:pt idx="3254">
                  <c:v>253.0</c:v>
                </c:pt>
                <c:pt idx="3255">
                  <c:v>47.0</c:v>
                </c:pt>
                <c:pt idx="3256">
                  <c:v>10.0</c:v>
                </c:pt>
                <c:pt idx="3257">
                  <c:v>105.0</c:v>
                </c:pt>
                <c:pt idx="3258">
                  <c:v>309.0</c:v>
                </c:pt>
                <c:pt idx="3259">
                  <c:v>178.0</c:v>
                </c:pt>
                <c:pt idx="3260">
                  <c:v>246.0</c:v>
                </c:pt>
                <c:pt idx="3261">
                  <c:v>24.0</c:v>
                </c:pt>
                <c:pt idx="3262">
                  <c:v>183.0</c:v>
                </c:pt>
                <c:pt idx="3263">
                  <c:v>162.0</c:v>
                </c:pt>
                <c:pt idx="3264">
                  <c:v>98.0</c:v>
                </c:pt>
                <c:pt idx="3265">
                  <c:v>183.0</c:v>
                </c:pt>
                <c:pt idx="3266">
                  <c:v>277.0</c:v>
                </c:pt>
                <c:pt idx="3267">
                  <c:v>153.0</c:v>
                </c:pt>
                <c:pt idx="3268">
                  <c:v>151.0</c:v>
                </c:pt>
                <c:pt idx="3269">
                  <c:v>196.0</c:v>
                </c:pt>
                <c:pt idx="3270">
                  <c:v>316.0</c:v>
                </c:pt>
                <c:pt idx="3271">
                  <c:v>256.0</c:v>
                </c:pt>
                <c:pt idx="3272">
                  <c:v>143.0</c:v>
                </c:pt>
                <c:pt idx="3273">
                  <c:v>280.0</c:v>
                </c:pt>
                <c:pt idx="3274">
                  <c:v>152.0</c:v>
                </c:pt>
                <c:pt idx="3275">
                  <c:v>346.0</c:v>
                </c:pt>
                <c:pt idx="3276">
                  <c:v>60.0</c:v>
                </c:pt>
                <c:pt idx="3277">
                  <c:v>209.0</c:v>
                </c:pt>
                <c:pt idx="3278">
                  <c:v>161.0</c:v>
                </c:pt>
                <c:pt idx="3279">
                  <c:v>-9.0</c:v>
                </c:pt>
                <c:pt idx="3280">
                  <c:v>60.0</c:v>
                </c:pt>
                <c:pt idx="3281">
                  <c:v>228.0</c:v>
                </c:pt>
                <c:pt idx="3282">
                  <c:v>116.0</c:v>
                </c:pt>
                <c:pt idx="3283">
                  <c:v>108.0</c:v>
                </c:pt>
                <c:pt idx="3284">
                  <c:v>389.0</c:v>
                </c:pt>
                <c:pt idx="3285">
                  <c:v>151.0</c:v>
                </c:pt>
                <c:pt idx="3286">
                  <c:v>241.0</c:v>
                </c:pt>
                <c:pt idx="3287">
                  <c:v>76.0</c:v>
                </c:pt>
                <c:pt idx="3288">
                  <c:v>107.0</c:v>
                </c:pt>
                <c:pt idx="3289">
                  <c:v>143.0</c:v>
                </c:pt>
                <c:pt idx="3290">
                  <c:v>198.0</c:v>
                </c:pt>
                <c:pt idx="3291">
                  <c:v>-60.0</c:v>
                </c:pt>
                <c:pt idx="3292">
                  <c:v>134.0</c:v>
                </c:pt>
                <c:pt idx="3293">
                  <c:v>93.0</c:v>
                </c:pt>
                <c:pt idx="3294">
                  <c:v>105.0</c:v>
                </c:pt>
                <c:pt idx="3295">
                  <c:v>225.0</c:v>
                </c:pt>
                <c:pt idx="3296">
                  <c:v>130.0</c:v>
                </c:pt>
                <c:pt idx="3297">
                  <c:v>103.0</c:v>
                </c:pt>
                <c:pt idx="3298">
                  <c:v>199.0</c:v>
                </c:pt>
                <c:pt idx="3299">
                  <c:v>128.0</c:v>
                </c:pt>
                <c:pt idx="3300">
                  <c:v>-39.0</c:v>
                </c:pt>
                <c:pt idx="3301">
                  <c:v>54.0</c:v>
                </c:pt>
                <c:pt idx="3302">
                  <c:v>42.0</c:v>
                </c:pt>
                <c:pt idx="3303">
                  <c:v>86.0</c:v>
                </c:pt>
                <c:pt idx="3304">
                  <c:v>131.0</c:v>
                </c:pt>
                <c:pt idx="3305">
                  <c:v>85.0</c:v>
                </c:pt>
                <c:pt idx="3306">
                  <c:v>287.0</c:v>
                </c:pt>
                <c:pt idx="3307">
                  <c:v>176.0</c:v>
                </c:pt>
                <c:pt idx="3308">
                  <c:v>106.0</c:v>
                </c:pt>
                <c:pt idx="3309">
                  <c:v>98.0</c:v>
                </c:pt>
                <c:pt idx="3310">
                  <c:v>144.0</c:v>
                </c:pt>
                <c:pt idx="3311">
                  <c:v>163.0</c:v>
                </c:pt>
                <c:pt idx="3312">
                  <c:v>144.0</c:v>
                </c:pt>
                <c:pt idx="3313">
                  <c:v>429.0</c:v>
                </c:pt>
                <c:pt idx="3314">
                  <c:v>103.0</c:v>
                </c:pt>
                <c:pt idx="3315">
                  <c:v>142.0</c:v>
                </c:pt>
                <c:pt idx="3316">
                  <c:v>266.0</c:v>
                </c:pt>
                <c:pt idx="3317">
                  <c:v>189.0</c:v>
                </c:pt>
                <c:pt idx="3318">
                  <c:v>194.0</c:v>
                </c:pt>
                <c:pt idx="3319">
                  <c:v>46.0</c:v>
                </c:pt>
                <c:pt idx="3320">
                  <c:v>135.0</c:v>
                </c:pt>
                <c:pt idx="3321">
                  <c:v>122.0</c:v>
                </c:pt>
                <c:pt idx="3322">
                  <c:v>213.0</c:v>
                </c:pt>
                <c:pt idx="3323">
                  <c:v>101.0</c:v>
                </c:pt>
                <c:pt idx="3324">
                  <c:v>100.0</c:v>
                </c:pt>
                <c:pt idx="3325">
                  <c:v>101.0</c:v>
                </c:pt>
                <c:pt idx="3326">
                  <c:v>107.0</c:v>
                </c:pt>
                <c:pt idx="3327">
                  <c:v>98.0</c:v>
                </c:pt>
                <c:pt idx="3328">
                  <c:v>185.0</c:v>
                </c:pt>
                <c:pt idx="3329">
                  <c:v>223.0</c:v>
                </c:pt>
                <c:pt idx="3330">
                  <c:v>137.0</c:v>
                </c:pt>
                <c:pt idx="3331">
                  <c:v>175.0</c:v>
                </c:pt>
                <c:pt idx="3332">
                  <c:v>241.0</c:v>
                </c:pt>
                <c:pt idx="3333">
                  <c:v>197.0</c:v>
                </c:pt>
                <c:pt idx="3334">
                  <c:v>-20.0</c:v>
                </c:pt>
                <c:pt idx="3335">
                  <c:v>197.0</c:v>
                </c:pt>
                <c:pt idx="3336">
                  <c:v>207.0</c:v>
                </c:pt>
                <c:pt idx="3337">
                  <c:v>231.0</c:v>
                </c:pt>
                <c:pt idx="3338">
                  <c:v>138.0</c:v>
                </c:pt>
                <c:pt idx="3339">
                  <c:v>81.0</c:v>
                </c:pt>
                <c:pt idx="3340">
                  <c:v>96.0</c:v>
                </c:pt>
                <c:pt idx="3341">
                  <c:v>189.0</c:v>
                </c:pt>
                <c:pt idx="3342">
                  <c:v>7.0</c:v>
                </c:pt>
                <c:pt idx="3343">
                  <c:v>165.0</c:v>
                </c:pt>
                <c:pt idx="3344">
                  <c:v>50.0</c:v>
                </c:pt>
                <c:pt idx="3345">
                  <c:v>113.0</c:v>
                </c:pt>
                <c:pt idx="3346">
                  <c:v>223.0</c:v>
                </c:pt>
                <c:pt idx="3347">
                  <c:v>255.0</c:v>
                </c:pt>
                <c:pt idx="3348">
                  <c:v>112.0</c:v>
                </c:pt>
                <c:pt idx="3349">
                  <c:v>180.0</c:v>
                </c:pt>
                <c:pt idx="3350">
                  <c:v>115.0</c:v>
                </c:pt>
                <c:pt idx="3351">
                  <c:v>-1.0</c:v>
                </c:pt>
                <c:pt idx="3352">
                  <c:v>273.0</c:v>
                </c:pt>
                <c:pt idx="3353">
                  <c:v>66.0</c:v>
                </c:pt>
                <c:pt idx="3354">
                  <c:v>77.0</c:v>
                </c:pt>
                <c:pt idx="3355">
                  <c:v>160.0</c:v>
                </c:pt>
                <c:pt idx="3356">
                  <c:v>223.0</c:v>
                </c:pt>
                <c:pt idx="3357">
                  <c:v>237.0</c:v>
                </c:pt>
                <c:pt idx="3358">
                  <c:v>29.0</c:v>
                </c:pt>
                <c:pt idx="3359">
                  <c:v>154.0</c:v>
                </c:pt>
                <c:pt idx="3360">
                  <c:v>21.0</c:v>
                </c:pt>
                <c:pt idx="3361">
                  <c:v>196.0</c:v>
                </c:pt>
                <c:pt idx="3362">
                  <c:v>364.0</c:v>
                </c:pt>
                <c:pt idx="3363">
                  <c:v>366.0</c:v>
                </c:pt>
                <c:pt idx="3364">
                  <c:v>91.0</c:v>
                </c:pt>
                <c:pt idx="3365">
                  <c:v>91.0</c:v>
                </c:pt>
                <c:pt idx="3366">
                  <c:v>121.0</c:v>
                </c:pt>
                <c:pt idx="3367">
                  <c:v>239.0</c:v>
                </c:pt>
                <c:pt idx="3368">
                  <c:v>49.0</c:v>
                </c:pt>
                <c:pt idx="3369">
                  <c:v>187.0</c:v>
                </c:pt>
                <c:pt idx="3370">
                  <c:v>201.0</c:v>
                </c:pt>
                <c:pt idx="3371">
                  <c:v>125.0</c:v>
                </c:pt>
                <c:pt idx="3372">
                  <c:v>80.0</c:v>
                </c:pt>
                <c:pt idx="3373">
                  <c:v>23.0</c:v>
                </c:pt>
                <c:pt idx="3374">
                  <c:v>22.0</c:v>
                </c:pt>
                <c:pt idx="3375">
                  <c:v>40.0</c:v>
                </c:pt>
                <c:pt idx="3376">
                  <c:v>110.0</c:v>
                </c:pt>
                <c:pt idx="3377">
                  <c:v>140.0</c:v>
                </c:pt>
                <c:pt idx="3378">
                  <c:v>20.0</c:v>
                </c:pt>
                <c:pt idx="3379">
                  <c:v>203.0</c:v>
                </c:pt>
                <c:pt idx="3380">
                  <c:v>191.0</c:v>
                </c:pt>
                <c:pt idx="3381">
                  <c:v>328.0</c:v>
                </c:pt>
                <c:pt idx="3382">
                  <c:v>126.0</c:v>
                </c:pt>
                <c:pt idx="3383">
                  <c:v>227.0</c:v>
                </c:pt>
                <c:pt idx="3384">
                  <c:v>81.0</c:v>
                </c:pt>
                <c:pt idx="3385">
                  <c:v>169.0</c:v>
                </c:pt>
                <c:pt idx="3386">
                  <c:v>140.0</c:v>
                </c:pt>
                <c:pt idx="3387">
                  <c:v>285.0</c:v>
                </c:pt>
                <c:pt idx="3388">
                  <c:v>176.0</c:v>
                </c:pt>
                <c:pt idx="3389">
                  <c:v>97.0</c:v>
                </c:pt>
                <c:pt idx="3390">
                  <c:v>263.0</c:v>
                </c:pt>
                <c:pt idx="3391">
                  <c:v>237.0</c:v>
                </c:pt>
                <c:pt idx="3392">
                  <c:v>95.0</c:v>
                </c:pt>
                <c:pt idx="3393">
                  <c:v>304.0</c:v>
                </c:pt>
                <c:pt idx="3394">
                  <c:v>90.0</c:v>
                </c:pt>
                <c:pt idx="3395">
                  <c:v>172.0</c:v>
                </c:pt>
                <c:pt idx="3396">
                  <c:v>206.0</c:v>
                </c:pt>
                <c:pt idx="3397">
                  <c:v>20.0</c:v>
                </c:pt>
                <c:pt idx="3398">
                  <c:v>168.0</c:v>
                </c:pt>
                <c:pt idx="3399">
                  <c:v>238.0</c:v>
                </c:pt>
                <c:pt idx="3400">
                  <c:v>92.0</c:v>
                </c:pt>
                <c:pt idx="3401">
                  <c:v>85.0</c:v>
                </c:pt>
                <c:pt idx="3402">
                  <c:v>168.0</c:v>
                </c:pt>
                <c:pt idx="3403">
                  <c:v>378.0</c:v>
                </c:pt>
                <c:pt idx="3404">
                  <c:v>320.0</c:v>
                </c:pt>
                <c:pt idx="3405">
                  <c:v>18.0</c:v>
                </c:pt>
                <c:pt idx="3406">
                  <c:v>142.0</c:v>
                </c:pt>
                <c:pt idx="3407">
                  <c:v>304.0</c:v>
                </c:pt>
                <c:pt idx="3408">
                  <c:v>82.0</c:v>
                </c:pt>
                <c:pt idx="3409">
                  <c:v>-42.0</c:v>
                </c:pt>
                <c:pt idx="3410">
                  <c:v>37.0</c:v>
                </c:pt>
                <c:pt idx="3411">
                  <c:v>47.0</c:v>
                </c:pt>
                <c:pt idx="3412">
                  <c:v>107.0</c:v>
                </c:pt>
                <c:pt idx="3413">
                  <c:v>239.0</c:v>
                </c:pt>
                <c:pt idx="3414">
                  <c:v>-69.0</c:v>
                </c:pt>
                <c:pt idx="3415">
                  <c:v>256.0</c:v>
                </c:pt>
                <c:pt idx="3416">
                  <c:v>327.0</c:v>
                </c:pt>
                <c:pt idx="3417">
                  <c:v>112.0</c:v>
                </c:pt>
                <c:pt idx="3418">
                  <c:v>95.0</c:v>
                </c:pt>
                <c:pt idx="3419">
                  <c:v>135.0</c:v>
                </c:pt>
                <c:pt idx="3420">
                  <c:v>-37.0</c:v>
                </c:pt>
                <c:pt idx="3421">
                  <c:v>137.0</c:v>
                </c:pt>
                <c:pt idx="3422">
                  <c:v>107.0</c:v>
                </c:pt>
                <c:pt idx="3423">
                  <c:v>232.0</c:v>
                </c:pt>
                <c:pt idx="3424">
                  <c:v>256.0</c:v>
                </c:pt>
                <c:pt idx="3425">
                  <c:v>238.0</c:v>
                </c:pt>
                <c:pt idx="3426">
                  <c:v>235.0</c:v>
                </c:pt>
                <c:pt idx="3427">
                  <c:v>6.0</c:v>
                </c:pt>
                <c:pt idx="3428">
                  <c:v>259.0</c:v>
                </c:pt>
                <c:pt idx="3429">
                  <c:v>216.0</c:v>
                </c:pt>
                <c:pt idx="3430">
                  <c:v>103.0</c:v>
                </c:pt>
                <c:pt idx="3431">
                  <c:v>154.0</c:v>
                </c:pt>
                <c:pt idx="3432">
                  <c:v>348.0</c:v>
                </c:pt>
                <c:pt idx="3433">
                  <c:v>252.0</c:v>
                </c:pt>
                <c:pt idx="3434">
                  <c:v>308.0</c:v>
                </c:pt>
                <c:pt idx="3435">
                  <c:v>413.0</c:v>
                </c:pt>
                <c:pt idx="3436">
                  <c:v>171.0</c:v>
                </c:pt>
                <c:pt idx="3437">
                  <c:v>228.0</c:v>
                </c:pt>
                <c:pt idx="3438">
                  <c:v>142.0</c:v>
                </c:pt>
                <c:pt idx="3439">
                  <c:v>169.0</c:v>
                </c:pt>
                <c:pt idx="3440">
                  <c:v>206.0</c:v>
                </c:pt>
                <c:pt idx="3441">
                  <c:v>113.0</c:v>
                </c:pt>
                <c:pt idx="3442">
                  <c:v>274.0</c:v>
                </c:pt>
                <c:pt idx="3443">
                  <c:v>275.0</c:v>
                </c:pt>
                <c:pt idx="3444">
                  <c:v>88.0</c:v>
                </c:pt>
                <c:pt idx="3445">
                  <c:v>211.0</c:v>
                </c:pt>
                <c:pt idx="3446">
                  <c:v>181.0</c:v>
                </c:pt>
                <c:pt idx="3447">
                  <c:v>218.0</c:v>
                </c:pt>
                <c:pt idx="3448">
                  <c:v>138.0</c:v>
                </c:pt>
                <c:pt idx="3449">
                  <c:v>52.0</c:v>
                </c:pt>
                <c:pt idx="3450">
                  <c:v>43.0</c:v>
                </c:pt>
                <c:pt idx="3451">
                  <c:v>113.0</c:v>
                </c:pt>
                <c:pt idx="3452">
                  <c:v>156.0</c:v>
                </c:pt>
                <c:pt idx="3453">
                  <c:v>246.0</c:v>
                </c:pt>
                <c:pt idx="3454">
                  <c:v>143.0</c:v>
                </c:pt>
                <c:pt idx="3455">
                  <c:v>-23.0</c:v>
                </c:pt>
                <c:pt idx="3456">
                  <c:v>241.0</c:v>
                </c:pt>
                <c:pt idx="3457">
                  <c:v>138.0</c:v>
                </c:pt>
                <c:pt idx="3458">
                  <c:v>344.0</c:v>
                </c:pt>
                <c:pt idx="3459">
                  <c:v>184.0</c:v>
                </c:pt>
                <c:pt idx="3460">
                  <c:v>67.0</c:v>
                </c:pt>
                <c:pt idx="3461">
                  <c:v>8.0</c:v>
                </c:pt>
                <c:pt idx="3462">
                  <c:v>131.0</c:v>
                </c:pt>
                <c:pt idx="3463">
                  <c:v>120.0</c:v>
                </c:pt>
                <c:pt idx="3464">
                  <c:v>183.0</c:v>
                </c:pt>
                <c:pt idx="3465">
                  <c:v>20.0</c:v>
                </c:pt>
                <c:pt idx="3466">
                  <c:v>84.0</c:v>
                </c:pt>
                <c:pt idx="3467">
                  <c:v>139.0</c:v>
                </c:pt>
                <c:pt idx="3468">
                  <c:v>146.0</c:v>
                </c:pt>
                <c:pt idx="3469">
                  <c:v>100.0</c:v>
                </c:pt>
                <c:pt idx="3470">
                  <c:v>52.0</c:v>
                </c:pt>
                <c:pt idx="3471">
                  <c:v>82.0</c:v>
                </c:pt>
                <c:pt idx="3472">
                  <c:v>255.0</c:v>
                </c:pt>
                <c:pt idx="3473">
                  <c:v>195.0</c:v>
                </c:pt>
                <c:pt idx="3474">
                  <c:v>168.0</c:v>
                </c:pt>
                <c:pt idx="3475">
                  <c:v>195.0</c:v>
                </c:pt>
                <c:pt idx="3476">
                  <c:v>94.0</c:v>
                </c:pt>
                <c:pt idx="3477">
                  <c:v>241.0</c:v>
                </c:pt>
                <c:pt idx="3478">
                  <c:v>290.0</c:v>
                </c:pt>
                <c:pt idx="3479">
                  <c:v>156.0</c:v>
                </c:pt>
                <c:pt idx="3480">
                  <c:v>111.0</c:v>
                </c:pt>
                <c:pt idx="3481">
                  <c:v>53.0</c:v>
                </c:pt>
                <c:pt idx="3482">
                  <c:v>58.0</c:v>
                </c:pt>
                <c:pt idx="3483">
                  <c:v>279.0</c:v>
                </c:pt>
                <c:pt idx="3484">
                  <c:v>148.0</c:v>
                </c:pt>
                <c:pt idx="3485">
                  <c:v>61.0</c:v>
                </c:pt>
                <c:pt idx="3486">
                  <c:v>-27.0</c:v>
                </c:pt>
                <c:pt idx="3487">
                  <c:v>82.0</c:v>
                </c:pt>
                <c:pt idx="3488">
                  <c:v>256.0</c:v>
                </c:pt>
                <c:pt idx="3489">
                  <c:v>200.0</c:v>
                </c:pt>
                <c:pt idx="3490">
                  <c:v>174.0</c:v>
                </c:pt>
                <c:pt idx="3491">
                  <c:v>169.0</c:v>
                </c:pt>
                <c:pt idx="3492">
                  <c:v>153.0</c:v>
                </c:pt>
                <c:pt idx="3493">
                  <c:v>8.0</c:v>
                </c:pt>
                <c:pt idx="3494">
                  <c:v>164.0</c:v>
                </c:pt>
                <c:pt idx="3495">
                  <c:v>-59.0</c:v>
                </c:pt>
                <c:pt idx="3496">
                  <c:v>52.0</c:v>
                </c:pt>
                <c:pt idx="3497">
                  <c:v>171.0</c:v>
                </c:pt>
                <c:pt idx="3498">
                  <c:v>42.0</c:v>
                </c:pt>
                <c:pt idx="3499">
                  <c:v>201.0</c:v>
                </c:pt>
                <c:pt idx="3500">
                  <c:v>133.0</c:v>
                </c:pt>
                <c:pt idx="3501">
                  <c:v>142.0</c:v>
                </c:pt>
                <c:pt idx="3502">
                  <c:v>47.0</c:v>
                </c:pt>
                <c:pt idx="3503">
                  <c:v>248.0</c:v>
                </c:pt>
                <c:pt idx="3504">
                  <c:v>195.0</c:v>
                </c:pt>
                <c:pt idx="3505">
                  <c:v>209.0</c:v>
                </c:pt>
                <c:pt idx="3506">
                  <c:v>286.0</c:v>
                </c:pt>
                <c:pt idx="3507">
                  <c:v>91.0</c:v>
                </c:pt>
                <c:pt idx="3508">
                  <c:v>13.0</c:v>
                </c:pt>
                <c:pt idx="3509">
                  <c:v>148.0</c:v>
                </c:pt>
                <c:pt idx="3510">
                  <c:v>61.0</c:v>
                </c:pt>
                <c:pt idx="3511">
                  <c:v>85.0</c:v>
                </c:pt>
                <c:pt idx="3512">
                  <c:v>161.0</c:v>
                </c:pt>
                <c:pt idx="3513">
                  <c:v>221.0</c:v>
                </c:pt>
                <c:pt idx="3514">
                  <c:v>88.0</c:v>
                </c:pt>
                <c:pt idx="3515">
                  <c:v>67.0</c:v>
                </c:pt>
                <c:pt idx="3516">
                  <c:v>149.0</c:v>
                </c:pt>
                <c:pt idx="3517">
                  <c:v>72.0</c:v>
                </c:pt>
                <c:pt idx="3518">
                  <c:v>162.0</c:v>
                </c:pt>
                <c:pt idx="3519">
                  <c:v>239.0</c:v>
                </c:pt>
                <c:pt idx="3520">
                  <c:v>134.0</c:v>
                </c:pt>
                <c:pt idx="3521">
                  <c:v>153.0</c:v>
                </c:pt>
                <c:pt idx="3522">
                  <c:v>154.0</c:v>
                </c:pt>
                <c:pt idx="3523">
                  <c:v>175.0</c:v>
                </c:pt>
                <c:pt idx="3524">
                  <c:v>195.0</c:v>
                </c:pt>
                <c:pt idx="3525">
                  <c:v>112.0</c:v>
                </c:pt>
                <c:pt idx="3526">
                  <c:v>311.0</c:v>
                </c:pt>
                <c:pt idx="3527">
                  <c:v>74.0</c:v>
                </c:pt>
                <c:pt idx="3528">
                  <c:v>184.0</c:v>
                </c:pt>
                <c:pt idx="3529">
                  <c:v>114.0</c:v>
                </c:pt>
                <c:pt idx="3530">
                  <c:v>121.0</c:v>
                </c:pt>
                <c:pt idx="3531">
                  <c:v>77.0</c:v>
                </c:pt>
                <c:pt idx="3532">
                  <c:v>223.0</c:v>
                </c:pt>
                <c:pt idx="3533">
                  <c:v>64.0</c:v>
                </c:pt>
                <c:pt idx="3534">
                  <c:v>65.0</c:v>
                </c:pt>
                <c:pt idx="3535">
                  <c:v>129.0</c:v>
                </c:pt>
                <c:pt idx="3536">
                  <c:v>37.0</c:v>
                </c:pt>
                <c:pt idx="3537">
                  <c:v>90.0</c:v>
                </c:pt>
                <c:pt idx="3538">
                  <c:v>171.0</c:v>
                </c:pt>
                <c:pt idx="3539">
                  <c:v>232.0</c:v>
                </c:pt>
                <c:pt idx="3540">
                  <c:v>318.0</c:v>
                </c:pt>
                <c:pt idx="3541">
                  <c:v>49.0</c:v>
                </c:pt>
                <c:pt idx="3542">
                  <c:v>203.0</c:v>
                </c:pt>
                <c:pt idx="3543">
                  <c:v>91.0</c:v>
                </c:pt>
                <c:pt idx="3544">
                  <c:v>77.0</c:v>
                </c:pt>
                <c:pt idx="3545">
                  <c:v>-7.0</c:v>
                </c:pt>
                <c:pt idx="3546">
                  <c:v>2.0</c:v>
                </c:pt>
                <c:pt idx="3547">
                  <c:v>150.0</c:v>
                </c:pt>
                <c:pt idx="3548">
                  <c:v>73.0</c:v>
                </c:pt>
                <c:pt idx="3549">
                  <c:v>153.0</c:v>
                </c:pt>
                <c:pt idx="3550">
                  <c:v>102.0</c:v>
                </c:pt>
                <c:pt idx="3551">
                  <c:v>159.0</c:v>
                </c:pt>
                <c:pt idx="3552">
                  <c:v>75.0</c:v>
                </c:pt>
                <c:pt idx="3553">
                  <c:v>152.0</c:v>
                </c:pt>
                <c:pt idx="3554">
                  <c:v>187.0</c:v>
                </c:pt>
                <c:pt idx="3555">
                  <c:v>203.0</c:v>
                </c:pt>
                <c:pt idx="3556">
                  <c:v>222.0</c:v>
                </c:pt>
                <c:pt idx="3557">
                  <c:v>36.0</c:v>
                </c:pt>
                <c:pt idx="3558">
                  <c:v>42.0</c:v>
                </c:pt>
                <c:pt idx="3559">
                  <c:v>204.0</c:v>
                </c:pt>
                <c:pt idx="3560">
                  <c:v>41.0</c:v>
                </c:pt>
                <c:pt idx="3561">
                  <c:v>127.0</c:v>
                </c:pt>
                <c:pt idx="3562">
                  <c:v>143.0</c:v>
                </c:pt>
                <c:pt idx="3563">
                  <c:v>159.0</c:v>
                </c:pt>
                <c:pt idx="3564">
                  <c:v>118.0</c:v>
                </c:pt>
                <c:pt idx="3565">
                  <c:v>36.0</c:v>
                </c:pt>
                <c:pt idx="3566">
                  <c:v>128.0</c:v>
                </c:pt>
                <c:pt idx="3567">
                  <c:v>317.0</c:v>
                </c:pt>
                <c:pt idx="3568">
                  <c:v>232.0</c:v>
                </c:pt>
                <c:pt idx="3569">
                  <c:v>58.0</c:v>
                </c:pt>
                <c:pt idx="3570">
                  <c:v>58.0</c:v>
                </c:pt>
                <c:pt idx="3571">
                  <c:v>66.0</c:v>
                </c:pt>
                <c:pt idx="3572">
                  <c:v>106.0</c:v>
                </c:pt>
                <c:pt idx="3573">
                  <c:v>237.0</c:v>
                </c:pt>
                <c:pt idx="3574">
                  <c:v>237.0</c:v>
                </c:pt>
                <c:pt idx="3575">
                  <c:v>72.0</c:v>
                </c:pt>
                <c:pt idx="3576">
                  <c:v>144.0</c:v>
                </c:pt>
                <c:pt idx="3577">
                  <c:v>66.0</c:v>
                </c:pt>
                <c:pt idx="3578">
                  <c:v>299.0</c:v>
                </c:pt>
                <c:pt idx="3579">
                  <c:v>23.0</c:v>
                </c:pt>
                <c:pt idx="3580">
                  <c:v>134.0</c:v>
                </c:pt>
                <c:pt idx="3581">
                  <c:v>172.0</c:v>
                </c:pt>
                <c:pt idx="3582">
                  <c:v>-70.0</c:v>
                </c:pt>
                <c:pt idx="3583">
                  <c:v>214.0</c:v>
                </c:pt>
                <c:pt idx="3584">
                  <c:v>268.0</c:v>
                </c:pt>
                <c:pt idx="3585">
                  <c:v>-68.0</c:v>
                </c:pt>
                <c:pt idx="3586">
                  <c:v>97.0</c:v>
                </c:pt>
                <c:pt idx="3587">
                  <c:v>-21.0</c:v>
                </c:pt>
                <c:pt idx="3588">
                  <c:v>245.0</c:v>
                </c:pt>
                <c:pt idx="3589">
                  <c:v>121.0</c:v>
                </c:pt>
                <c:pt idx="3590">
                  <c:v>164.0</c:v>
                </c:pt>
                <c:pt idx="3591">
                  <c:v>226.0</c:v>
                </c:pt>
                <c:pt idx="3592">
                  <c:v>360.0</c:v>
                </c:pt>
                <c:pt idx="3593">
                  <c:v>32.0</c:v>
                </c:pt>
                <c:pt idx="3594">
                  <c:v>214.0</c:v>
                </c:pt>
                <c:pt idx="3595">
                  <c:v>-63.0</c:v>
                </c:pt>
                <c:pt idx="3596">
                  <c:v>45.0</c:v>
                </c:pt>
                <c:pt idx="3597">
                  <c:v>156.0</c:v>
                </c:pt>
                <c:pt idx="3598">
                  <c:v>195.0</c:v>
                </c:pt>
                <c:pt idx="3599">
                  <c:v>-46.0</c:v>
                </c:pt>
                <c:pt idx="3600">
                  <c:v>182.0</c:v>
                </c:pt>
                <c:pt idx="3601">
                  <c:v>75.0</c:v>
                </c:pt>
                <c:pt idx="3602">
                  <c:v>209.0</c:v>
                </c:pt>
                <c:pt idx="3603">
                  <c:v>9.0</c:v>
                </c:pt>
                <c:pt idx="3604">
                  <c:v>145.0</c:v>
                </c:pt>
                <c:pt idx="3605">
                  <c:v>133.0</c:v>
                </c:pt>
                <c:pt idx="3606">
                  <c:v>86.0</c:v>
                </c:pt>
                <c:pt idx="3607">
                  <c:v>38.0</c:v>
                </c:pt>
                <c:pt idx="3608">
                  <c:v>69.0</c:v>
                </c:pt>
                <c:pt idx="3609">
                  <c:v>83.0</c:v>
                </c:pt>
                <c:pt idx="3610">
                  <c:v>69.0</c:v>
                </c:pt>
                <c:pt idx="3611">
                  <c:v>41.0</c:v>
                </c:pt>
                <c:pt idx="3612">
                  <c:v>26.0</c:v>
                </c:pt>
                <c:pt idx="3613">
                  <c:v>-68.0</c:v>
                </c:pt>
                <c:pt idx="3614">
                  <c:v>70.0</c:v>
                </c:pt>
                <c:pt idx="3615">
                  <c:v>97.0</c:v>
                </c:pt>
                <c:pt idx="3616">
                  <c:v>0.0</c:v>
                </c:pt>
                <c:pt idx="3617">
                  <c:v>179.0</c:v>
                </c:pt>
                <c:pt idx="3618">
                  <c:v>8.0</c:v>
                </c:pt>
                <c:pt idx="3619">
                  <c:v>323.0</c:v>
                </c:pt>
                <c:pt idx="3620">
                  <c:v>93.0</c:v>
                </c:pt>
                <c:pt idx="3621">
                  <c:v>-51.0</c:v>
                </c:pt>
                <c:pt idx="3622">
                  <c:v>46.0</c:v>
                </c:pt>
                <c:pt idx="3623">
                  <c:v>99.0</c:v>
                </c:pt>
                <c:pt idx="3624">
                  <c:v>265.0</c:v>
                </c:pt>
                <c:pt idx="3625">
                  <c:v>140.0</c:v>
                </c:pt>
                <c:pt idx="3626">
                  <c:v>377.0</c:v>
                </c:pt>
                <c:pt idx="3627">
                  <c:v>94.0</c:v>
                </c:pt>
                <c:pt idx="3628">
                  <c:v>85.0</c:v>
                </c:pt>
                <c:pt idx="3629">
                  <c:v>31.0</c:v>
                </c:pt>
                <c:pt idx="3630">
                  <c:v>-83.0</c:v>
                </c:pt>
                <c:pt idx="3631">
                  <c:v>74.0</c:v>
                </c:pt>
                <c:pt idx="3632">
                  <c:v>-96.0</c:v>
                </c:pt>
                <c:pt idx="3633">
                  <c:v>78.0</c:v>
                </c:pt>
                <c:pt idx="3634">
                  <c:v>108.0</c:v>
                </c:pt>
                <c:pt idx="3635">
                  <c:v>230.0</c:v>
                </c:pt>
                <c:pt idx="3636">
                  <c:v>46.0</c:v>
                </c:pt>
                <c:pt idx="3637">
                  <c:v>219.0</c:v>
                </c:pt>
                <c:pt idx="3638">
                  <c:v>11.0</c:v>
                </c:pt>
                <c:pt idx="3639">
                  <c:v>196.0</c:v>
                </c:pt>
                <c:pt idx="3640">
                  <c:v>-39.0</c:v>
                </c:pt>
                <c:pt idx="3641">
                  <c:v>96.0</c:v>
                </c:pt>
                <c:pt idx="3642">
                  <c:v>2.0</c:v>
                </c:pt>
                <c:pt idx="3643">
                  <c:v>-96.0</c:v>
                </c:pt>
                <c:pt idx="3644">
                  <c:v>152.0</c:v>
                </c:pt>
                <c:pt idx="3645">
                  <c:v>91.0</c:v>
                </c:pt>
                <c:pt idx="3646">
                  <c:v>62.0</c:v>
                </c:pt>
                <c:pt idx="3647">
                  <c:v>33.0</c:v>
                </c:pt>
                <c:pt idx="3648">
                  <c:v>6.0</c:v>
                </c:pt>
                <c:pt idx="3649">
                  <c:v>116.0</c:v>
                </c:pt>
                <c:pt idx="3650">
                  <c:v>-68.0</c:v>
                </c:pt>
                <c:pt idx="3651">
                  <c:v>116.0</c:v>
                </c:pt>
                <c:pt idx="3652">
                  <c:v>178.0</c:v>
                </c:pt>
                <c:pt idx="3653">
                  <c:v>223.0</c:v>
                </c:pt>
                <c:pt idx="3654">
                  <c:v>150.0</c:v>
                </c:pt>
                <c:pt idx="3655">
                  <c:v>328.0</c:v>
                </c:pt>
                <c:pt idx="3656">
                  <c:v>180.0</c:v>
                </c:pt>
                <c:pt idx="3657">
                  <c:v>205.0</c:v>
                </c:pt>
                <c:pt idx="3658">
                  <c:v>186.0</c:v>
                </c:pt>
                <c:pt idx="3659">
                  <c:v>17.0</c:v>
                </c:pt>
                <c:pt idx="3660">
                  <c:v>92.0</c:v>
                </c:pt>
                <c:pt idx="3661">
                  <c:v>66.0</c:v>
                </c:pt>
                <c:pt idx="3662">
                  <c:v>264.0</c:v>
                </c:pt>
                <c:pt idx="3663">
                  <c:v>26.0</c:v>
                </c:pt>
                <c:pt idx="3664">
                  <c:v>177.0</c:v>
                </c:pt>
                <c:pt idx="3665">
                  <c:v>88.0</c:v>
                </c:pt>
                <c:pt idx="3666">
                  <c:v>208.0</c:v>
                </c:pt>
                <c:pt idx="3667">
                  <c:v>81.0</c:v>
                </c:pt>
                <c:pt idx="3668">
                  <c:v>75.0</c:v>
                </c:pt>
                <c:pt idx="3669">
                  <c:v>49.0</c:v>
                </c:pt>
                <c:pt idx="3670">
                  <c:v>86.0</c:v>
                </c:pt>
                <c:pt idx="3671">
                  <c:v>89.0</c:v>
                </c:pt>
                <c:pt idx="3672">
                  <c:v>97.0</c:v>
                </c:pt>
                <c:pt idx="3673">
                  <c:v>152.0</c:v>
                </c:pt>
                <c:pt idx="3674">
                  <c:v>-79.0</c:v>
                </c:pt>
                <c:pt idx="3675">
                  <c:v>24.0</c:v>
                </c:pt>
                <c:pt idx="3676">
                  <c:v>-59.0</c:v>
                </c:pt>
                <c:pt idx="3677">
                  <c:v>27.0</c:v>
                </c:pt>
                <c:pt idx="3678">
                  <c:v>31.0</c:v>
                </c:pt>
                <c:pt idx="3679">
                  <c:v>194.0</c:v>
                </c:pt>
                <c:pt idx="3680">
                  <c:v>316.0</c:v>
                </c:pt>
                <c:pt idx="3681">
                  <c:v>3.0</c:v>
                </c:pt>
                <c:pt idx="3682">
                  <c:v>252.0</c:v>
                </c:pt>
                <c:pt idx="3683">
                  <c:v>65.0</c:v>
                </c:pt>
                <c:pt idx="3684">
                  <c:v>28.0</c:v>
                </c:pt>
                <c:pt idx="3685">
                  <c:v>251.0</c:v>
                </c:pt>
                <c:pt idx="3686">
                  <c:v>128.0</c:v>
                </c:pt>
                <c:pt idx="3687">
                  <c:v>313.0</c:v>
                </c:pt>
                <c:pt idx="3688">
                  <c:v>98.0</c:v>
                </c:pt>
                <c:pt idx="3689">
                  <c:v>58.0</c:v>
                </c:pt>
                <c:pt idx="3690">
                  <c:v>70.0</c:v>
                </c:pt>
                <c:pt idx="3691">
                  <c:v>200.0</c:v>
                </c:pt>
                <c:pt idx="3692">
                  <c:v>141.0</c:v>
                </c:pt>
                <c:pt idx="3693">
                  <c:v>215.0</c:v>
                </c:pt>
                <c:pt idx="3694">
                  <c:v>183.0</c:v>
                </c:pt>
                <c:pt idx="3695">
                  <c:v>181.0</c:v>
                </c:pt>
                <c:pt idx="3696">
                  <c:v>215.0</c:v>
                </c:pt>
                <c:pt idx="3697">
                  <c:v>120.0</c:v>
                </c:pt>
                <c:pt idx="3698">
                  <c:v>33.0</c:v>
                </c:pt>
                <c:pt idx="3699">
                  <c:v>0.0</c:v>
                </c:pt>
                <c:pt idx="3700">
                  <c:v>73.0</c:v>
                </c:pt>
                <c:pt idx="3701">
                  <c:v>171.0</c:v>
                </c:pt>
                <c:pt idx="3702">
                  <c:v>261.0</c:v>
                </c:pt>
                <c:pt idx="3703">
                  <c:v>143.0</c:v>
                </c:pt>
                <c:pt idx="3704">
                  <c:v>2.0</c:v>
                </c:pt>
                <c:pt idx="3705">
                  <c:v>-37.0</c:v>
                </c:pt>
                <c:pt idx="3706">
                  <c:v>242.0</c:v>
                </c:pt>
                <c:pt idx="3707">
                  <c:v>-27.0</c:v>
                </c:pt>
                <c:pt idx="3708">
                  <c:v>155.0</c:v>
                </c:pt>
                <c:pt idx="3709">
                  <c:v>237.0</c:v>
                </c:pt>
                <c:pt idx="3710">
                  <c:v>-16.0</c:v>
                </c:pt>
                <c:pt idx="3711">
                  <c:v>107.0</c:v>
                </c:pt>
                <c:pt idx="3712">
                  <c:v>168.0</c:v>
                </c:pt>
                <c:pt idx="3713">
                  <c:v>272.0</c:v>
                </c:pt>
                <c:pt idx="3714">
                  <c:v>-132.0</c:v>
                </c:pt>
                <c:pt idx="3715">
                  <c:v>139.0</c:v>
                </c:pt>
                <c:pt idx="3716">
                  <c:v>-143.0</c:v>
                </c:pt>
                <c:pt idx="3717">
                  <c:v>-52.0</c:v>
                </c:pt>
                <c:pt idx="3718">
                  <c:v>-4.0</c:v>
                </c:pt>
                <c:pt idx="3719">
                  <c:v>167.0</c:v>
                </c:pt>
                <c:pt idx="3720">
                  <c:v>62.0</c:v>
                </c:pt>
                <c:pt idx="3721">
                  <c:v>233.0</c:v>
                </c:pt>
                <c:pt idx="3722">
                  <c:v>226.0</c:v>
                </c:pt>
                <c:pt idx="3723">
                  <c:v>-16.0</c:v>
                </c:pt>
                <c:pt idx="3724">
                  <c:v>115.0</c:v>
                </c:pt>
                <c:pt idx="3725">
                  <c:v>42.0</c:v>
                </c:pt>
                <c:pt idx="3726">
                  <c:v>-5.0</c:v>
                </c:pt>
                <c:pt idx="3727">
                  <c:v>117.0</c:v>
                </c:pt>
                <c:pt idx="3728">
                  <c:v>-75.0</c:v>
                </c:pt>
                <c:pt idx="3729">
                  <c:v>69.0</c:v>
                </c:pt>
                <c:pt idx="3730">
                  <c:v>222.0</c:v>
                </c:pt>
                <c:pt idx="3731">
                  <c:v>125.0</c:v>
                </c:pt>
                <c:pt idx="3732">
                  <c:v>54.0</c:v>
                </c:pt>
                <c:pt idx="3733">
                  <c:v>117.0</c:v>
                </c:pt>
                <c:pt idx="3734">
                  <c:v>-40.0</c:v>
                </c:pt>
                <c:pt idx="3735">
                  <c:v>199.0</c:v>
                </c:pt>
                <c:pt idx="3736">
                  <c:v>206.0</c:v>
                </c:pt>
                <c:pt idx="3737">
                  <c:v>261.0</c:v>
                </c:pt>
                <c:pt idx="3738">
                  <c:v>85.0</c:v>
                </c:pt>
                <c:pt idx="3739">
                  <c:v>3.0</c:v>
                </c:pt>
                <c:pt idx="3740">
                  <c:v>129.0</c:v>
                </c:pt>
                <c:pt idx="3741">
                  <c:v>128.0</c:v>
                </c:pt>
                <c:pt idx="3742">
                  <c:v>195.0</c:v>
                </c:pt>
                <c:pt idx="3743">
                  <c:v>-31.0</c:v>
                </c:pt>
                <c:pt idx="3744">
                  <c:v>63.0</c:v>
                </c:pt>
                <c:pt idx="3745">
                  <c:v>193.0</c:v>
                </c:pt>
                <c:pt idx="3746">
                  <c:v>130.0</c:v>
                </c:pt>
                <c:pt idx="3747">
                  <c:v>173.0</c:v>
                </c:pt>
                <c:pt idx="3748">
                  <c:v>70.0</c:v>
                </c:pt>
                <c:pt idx="3749">
                  <c:v>13.0</c:v>
                </c:pt>
                <c:pt idx="3750">
                  <c:v>72.0</c:v>
                </c:pt>
                <c:pt idx="3751">
                  <c:v>43.0</c:v>
                </c:pt>
                <c:pt idx="3752">
                  <c:v>99.0</c:v>
                </c:pt>
                <c:pt idx="3753">
                  <c:v>76.0</c:v>
                </c:pt>
                <c:pt idx="3754">
                  <c:v>193.0</c:v>
                </c:pt>
                <c:pt idx="3755">
                  <c:v>171.0</c:v>
                </c:pt>
                <c:pt idx="3756">
                  <c:v>-4.0</c:v>
                </c:pt>
                <c:pt idx="3757">
                  <c:v>71.0</c:v>
                </c:pt>
                <c:pt idx="3758">
                  <c:v>-15.0</c:v>
                </c:pt>
                <c:pt idx="3759">
                  <c:v>129.0</c:v>
                </c:pt>
                <c:pt idx="3760">
                  <c:v>241.0</c:v>
                </c:pt>
                <c:pt idx="3761">
                  <c:v>35.0</c:v>
                </c:pt>
                <c:pt idx="3762">
                  <c:v>50.0</c:v>
                </c:pt>
                <c:pt idx="3763">
                  <c:v>52.0</c:v>
                </c:pt>
                <c:pt idx="3764">
                  <c:v>142.0</c:v>
                </c:pt>
                <c:pt idx="3765">
                  <c:v>78.0</c:v>
                </c:pt>
                <c:pt idx="3766">
                  <c:v>44.0</c:v>
                </c:pt>
                <c:pt idx="3767">
                  <c:v>84.0</c:v>
                </c:pt>
                <c:pt idx="3768">
                  <c:v>55.0</c:v>
                </c:pt>
                <c:pt idx="3769">
                  <c:v>100.0</c:v>
                </c:pt>
                <c:pt idx="3770">
                  <c:v>29.0</c:v>
                </c:pt>
                <c:pt idx="3771">
                  <c:v>231.0</c:v>
                </c:pt>
                <c:pt idx="3772">
                  <c:v>57.0</c:v>
                </c:pt>
                <c:pt idx="3773">
                  <c:v>9.0</c:v>
                </c:pt>
                <c:pt idx="3774">
                  <c:v>97.0</c:v>
                </c:pt>
                <c:pt idx="3775">
                  <c:v>119.0</c:v>
                </c:pt>
                <c:pt idx="3776">
                  <c:v>110.0</c:v>
                </c:pt>
                <c:pt idx="3777">
                  <c:v>112.0</c:v>
                </c:pt>
                <c:pt idx="3778">
                  <c:v>107.0</c:v>
                </c:pt>
                <c:pt idx="3779">
                  <c:v>172.0</c:v>
                </c:pt>
                <c:pt idx="3780">
                  <c:v>17.0</c:v>
                </c:pt>
                <c:pt idx="3781">
                  <c:v>106.0</c:v>
                </c:pt>
                <c:pt idx="3782">
                  <c:v>30.0</c:v>
                </c:pt>
                <c:pt idx="3783">
                  <c:v>232.0</c:v>
                </c:pt>
                <c:pt idx="3784">
                  <c:v>-49.0</c:v>
                </c:pt>
                <c:pt idx="3785">
                  <c:v>-89.0</c:v>
                </c:pt>
                <c:pt idx="3786">
                  <c:v>17.0</c:v>
                </c:pt>
                <c:pt idx="3787">
                  <c:v>250.0</c:v>
                </c:pt>
                <c:pt idx="3788">
                  <c:v>47.0</c:v>
                </c:pt>
                <c:pt idx="3789">
                  <c:v>116.0</c:v>
                </c:pt>
                <c:pt idx="3790">
                  <c:v>111.0</c:v>
                </c:pt>
                <c:pt idx="3791">
                  <c:v>112.0</c:v>
                </c:pt>
                <c:pt idx="3792">
                  <c:v>52.0</c:v>
                </c:pt>
                <c:pt idx="3793">
                  <c:v>123.0</c:v>
                </c:pt>
                <c:pt idx="3794">
                  <c:v>67.0</c:v>
                </c:pt>
                <c:pt idx="3795">
                  <c:v>144.0</c:v>
                </c:pt>
                <c:pt idx="3796">
                  <c:v>270.0</c:v>
                </c:pt>
                <c:pt idx="3797">
                  <c:v>109.0</c:v>
                </c:pt>
                <c:pt idx="3798">
                  <c:v>119.0</c:v>
                </c:pt>
                <c:pt idx="3799">
                  <c:v>207.0</c:v>
                </c:pt>
                <c:pt idx="3800">
                  <c:v>76.0</c:v>
                </c:pt>
                <c:pt idx="3801">
                  <c:v>133.0</c:v>
                </c:pt>
                <c:pt idx="3802">
                  <c:v>-5.0</c:v>
                </c:pt>
                <c:pt idx="3803">
                  <c:v>112.0</c:v>
                </c:pt>
                <c:pt idx="3804">
                  <c:v>108.0</c:v>
                </c:pt>
                <c:pt idx="3805">
                  <c:v>153.0</c:v>
                </c:pt>
                <c:pt idx="3806">
                  <c:v>89.0</c:v>
                </c:pt>
                <c:pt idx="3807">
                  <c:v>-36.0</c:v>
                </c:pt>
                <c:pt idx="3808">
                  <c:v>51.0</c:v>
                </c:pt>
                <c:pt idx="3809">
                  <c:v>-13.0</c:v>
                </c:pt>
                <c:pt idx="3810">
                  <c:v>-99.0</c:v>
                </c:pt>
                <c:pt idx="3811">
                  <c:v>191.0</c:v>
                </c:pt>
                <c:pt idx="3812">
                  <c:v>64.0</c:v>
                </c:pt>
                <c:pt idx="3813">
                  <c:v>165.0</c:v>
                </c:pt>
                <c:pt idx="3814">
                  <c:v>114.0</c:v>
                </c:pt>
                <c:pt idx="3815">
                  <c:v>141.0</c:v>
                </c:pt>
                <c:pt idx="3816">
                  <c:v>53.0</c:v>
                </c:pt>
                <c:pt idx="3817">
                  <c:v>112.0</c:v>
                </c:pt>
                <c:pt idx="3818">
                  <c:v>62.0</c:v>
                </c:pt>
                <c:pt idx="3819">
                  <c:v>-93.0</c:v>
                </c:pt>
                <c:pt idx="3820">
                  <c:v>133.0</c:v>
                </c:pt>
                <c:pt idx="3821">
                  <c:v>3.0</c:v>
                </c:pt>
                <c:pt idx="3822">
                  <c:v>111.0</c:v>
                </c:pt>
                <c:pt idx="3823">
                  <c:v>-3.0</c:v>
                </c:pt>
                <c:pt idx="3824">
                  <c:v>70.0</c:v>
                </c:pt>
                <c:pt idx="3825">
                  <c:v>40.0</c:v>
                </c:pt>
                <c:pt idx="3826">
                  <c:v>70.0</c:v>
                </c:pt>
                <c:pt idx="3827">
                  <c:v>166.0</c:v>
                </c:pt>
                <c:pt idx="3828">
                  <c:v>139.0</c:v>
                </c:pt>
                <c:pt idx="3829">
                  <c:v>78.0</c:v>
                </c:pt>
                <c:pt idx="3830">
                  <c:v>106.0</c:v>
                </c:pt>
                <c:pt idx="3831">
                  <c:v>93.0</c:v>
                </c:pt>
                <c:pt idx="3832">
                  <c:v>-224.0</c:v>
                </c:pt>
                <c:pt idx="3833">
                  <c:v>-8.0</c:v>
                </c:pt>
                <c:pt idx="3834">
                  <c:v>21.0</c:v>
                </c:pt>
                <c:pt idx="3835">
                  <c:v>-9.0</c:v>
                </c:pt>
                <c:pt idx="3836">
                  <c:v>-26.0</c:v>
                </c:pt>
                <c:pt idx="3837">
                  <c:v>77.0</c:v>
                </c:pt>
                <c:pt idx="3838">
                  <c:v>-35.0</c:v>
                </c:pt>
                <c:pt idx="3839">
                  <c:v>121.0</c:v>
                </c:pt>
                <c:pt idx="3840">
                  <c:v>55.0</c:v>
                </c:pt>
                <c:pt idx="3841">
                  <c:v>88.0</c:v>
                </c:pt>
                <c:pt idx="3842">
                  <c:v>204.0</c:v>
                </c:pt>
                <c:pt idx="3843">
                  <c:v>-39.0</c:v>
                </c:pt>
                <c:pt idx="3844">
                  <c:v>140.0</c:v>
                </c:pt>
                <c:pt idx="3845">
                  <c:v>-1.0</c:v>
                </c:pt>
                <c:pt idx="3846">
                  <c:v>-5.0</c:v>
                </c:pt>
                <c:pt idx="3847">
                  <c:v>86.0</c:v>
                </c:pt>
                <c:pt idx="3848">
                  <c:v>-60.0</c:v>
                </c:pt>
                <c:pt idx="3849">
                  <c:v>132.0</c:v>
                </c:pt>
                <c:pt idx="3850">
                  <c:v>-124.0</c:v>
                </c:pt>
                <c:pt idx="3851">
                  <c:v>-16.0</c:v>
                </c:pt>
                <c:pt idx="3852">
                  <c:v>-113.0</c:v>
                </c:pt>
                <c:pt idx="3853">
                  <c:v>183.0</c:v>
                </c:pt>
                <c:pt idx="3854">
                  <c:v>124.0</c:v>
                </c:pt>
                <c:pt idx="3855">
                  <c:v>223.0</c:v>
                </c:pt>
                <c:pt idx="3856">
                  <c:v>91.0</c:v>
                </c:pt>
                <c:pt idx="3857">
                  <c:v>-142.0</c:v>
                </c:pt>
                <c:pt idx="3858">
                  <c:v>70.0</c:v>
                </c:pt>
                <c:pt idx="3859">
                  <c:v>94.0</c:v>
                </c:pt>
                <c:pt idx="3860">
                  <c:v>110.0</c:v>
                </c:pt>
                <c:pt idx="3861">
                  <c:v>-110.0</c:v>
                </c:pt>
                <c:pt idx="3862">
                  <c:v>106.0</c:v>
                </c:pt>
                <c:pt idx="3863">
                  <c:v>31.0</c:v>
                </c:pt>
                <c:pt idx="3864">
                  <c:v>-42.0</c:v>
                </c:pt>
                <c:pt idx="3865">
                  <c:v>17.0</c:v>
                </c:pt>
                <c:pt idx="3866">
                  <c:v>65.0</c:v>
                </c:pt>
                <c:pt idx="3867">
                  <c:v>251.0</c:v>
                </c:pt>
                <c:pt idx="3868">
                  <c:v>-24.0</c:v>
                </c:pt>
                <c:pt idx="3869">
                  <c:v>-129.0</c:v>
                </c:pt>
                <c:pt idx="3870">
                  <c:v>-11.0</c:v>
                </c:pt>
                <c:pt idx="3871">
                  <c:v>288.0</c:v>
                </c:pt>
                <c:pt idx="3872">
                  <c:v>-15.0</c:v>
                </c:pt>
                <c:pt idx="3873">
                  <c:v>266.0</c:v>
                </c:pt>
                <c:pt idx="3874">
                  <c:v>13.0</c:v>
                </c:pt>
                <c:pt idx="3875">
                  <c:v>-150.0</c:v>
                </c:pt>
                <c:pt idx="3876">
                  <c:v>2.0</c:v>
                </c:pt>
                <c:pt idx="3877">
                  <c:v>326.0</c:v>
                </c:pt>
                <c:pt idx="3878">
                  <c:v>203.0</c:v>
                </c:pt>
                <c:pt idx="3879">
                  <c:v>-52.0</c:v>
                </c:pt>
                <c:pt idx="3880">
                  <c:v>30.0</c:v>
                </c:pt>
                <c:pt idx="3881">
                  <c:v>29.0</c:v>
                </c:pt>
                <c:pt idx="3882">
                  <c:v>115.0</c:v>
                </c:pt>
                <c:pt idx="3883">
                  <c:v>-4.0</c:v>
                </c:pt>
                <c:pt idx="3884">
                  <c:v>28.0</c:v>
                </c:pt>
                <c:pt idx="3885">
                  <c:v>92.0</c:v>
                </c:pt>
                <c:pt idx="3886">
                  <c:v>-68.0</c:v>
                </c:pt>
                <c:pt idx="3887">
                  <c:v>-74.0</c:v>
                </c:pt>
                <c:pt idx="3888">
                  <c:v>16.0</c:v>
                </c:pt>
                <c:pt idx="3889">
                  <c:v>81.0</c:v>
                </c:pt>
                <c:pt idx="3890">
                  <c:v>122.0</c:v>
                </c:pt>
                <c:pt idx="3891">
                  <c:v>134.0</c:v>
                </c:pt>
                <c:pt idx="3892">
                  <c:v>-51.0</c:v>
                </c:pt>
                <c:pt idx="3893">
                  <c:v>102.0</c:v>
                </c:pt>
                <c:pt idx="3894">
                  <c:v>150.0</c:v>
                </c:pt>
                <c:pt idx="3895">
                  <c:v>-9.0</c:v>
                </c:pt>
                <c:pt idx="3896">
                  <c:v>-11.0</c:v>
                </c:pt>
                <c:pt idx="3897">
                  <c:v>99.0</c:v>
                </c:pt>
                <c:pt idx="3898">
                  <c:v>69.0</c:v>
                </c:pt>
                <c:pt idx="3899">
                  <c:v>-23.0</c:v>
                </c:pt>
                <c:pt idx="3900">
                  <c:v>60.0</c:v>
                </c:pt>
                <c:pt idx="3901">
                  <c:v>110.0</c:v>
                </c:pt>
                <c:pt idx="3902">
                  <c:v>206.0</c:v>
                </c:pt>
                <c:pt idx="3903">
                  <c:v>-1.0</c:v>
                </c:pt>
                <c:pt idx="3904">
                  <c:v>-160.0</c:v>
                </c:pt>
                <c:pt idx="3905">
                  <c:v>34.0</c:v>
                </c:pt>
                <c:pt idx="3906">
                  <c:v>0.0</c:v>
                </c:pt>
                <c:pt idx="3907">
                  <c:v>105.0</c:v>
                </c:pt>
                <c:pt idx="3908">
                  <c:v>48.0</c:v>
                </c:pt>
                <c:pt idx="3909">
                  <c:v>162.0</c:v>
                </c:pt>
                <c:pt idx="3910">
                  <c:v>114.0</c:v>
                </c:pt>
                <c:pt idx="3911">
                  <c:v>16.0</c:v>
                </c:pt>
                <c:pt idx="3912">
                  <c:v>165.0</c:v>
                </c:pt>
                <c:pt idx="3913">
                  <c:v>-26.0</c:v>
                </c:pt>
                <c:pt idx="3914">
                  <c:v>-30.0</c:v>
                </c:pt>
                <c:pt idx="3915">
                  <c:v>64.0</c:v>
                </c:pt>
                <c:pt idx="3916">
                  <c:v>132.0</c:v>
                </c:pt>
                <c:pt idx="3917">
                  <c:v>-111.0</c:v>
                </c:pt>
                <c:pt idx="3918">
                  <c:v>98.0</c:v>
                </c:pt>
                <c:pt idx="3919">
                  <c:v>210.0</c:v>
                </c:pt>
                <c:pt idx="3920">
                  <c:v>92.0</c:v>
                </c:pt>
                <c:pt idx="3921">
                  <c:v>95.0</c:v>
                </c:pt>
                <c:pt idx="3922">
                  <c:v>116.0</c:v>
                </c:pt>
                <c:pt idx="3923">
                  <c:v>10.0</c:v>
                </c:pt>
                <c:pt idx="3924">
                  <c:v>-178.0</c:v>
                </c:pt>
                <c:pt idx="3925">
                  <c:v>40.0</c:v>
                </c:pt>
                <c:pt idx="3926">
                  <c:v>-18.0</c:v>
                </c:pt>
                <c:pt idx="3927">
                  <c:v>112.0</c:v>
                </c:pt>
                <c:pt idx="3928">
                  <c:v>67.0</c:v>
                </c:pt>
                <c:pt idx="3929">
                  <c:v>69.0</c:v>
                </c:pt>
                <c:pt idx="3930">
                  <c:v>129.0</c:v>
                </c:pt>
                <c:pt idx="3931">
                  <c:v>14.0</c:v>
                </c:pt>
                <c:pt idx="3932">
                  <c:v>62.0</c:v>
                </c:pt>
                <c:pt idx="3933">
                  <c:v>105.0</c:v>
                </c:pt>
                <c:pt idx="3934">
                  <c:v>136.0</c:v>
                </c:pt>
                <c:pt idx="3935">
                  <c:v>79.0</c:v>
                </c:pt>
                <c:pt idx="3936">
                  <c:v>177.0</c:v>
                </c:pt>
                <c:pt idx="3937">
                  <c:v>27.0</c:v>
                </c:pt>
                <c:pt idx="3938">
                  <c:v>104.0</c:v>
                </c:pt>
                <c:pt idx="3939">
                  <c:v>186.0</c:v>
                </c:pt>
                <c:pt idx="3940">
                  <c:v>185.0</c:v>
                </c:pt>
                <c:pt idx="3941">
                  <c:v>190.0</c:v>
                </c:pt>
                <c:pt idx="3942">
                  <c:v>168.0</c:v>
                </c:pt>
                <c:pt idx="3943">
                  <c:v>43.0</c:v>
                </c:pt>
                <c:pt idx="3944">
                  <c:v>-107.0</c:v>
                </c:pt>
                <c:pt idx="3945">
                  <c:v>95.0</c:v>
                </c:pt>
                <c:pt idx="3946">
                  <c:v>-125.0</c:v>
                </c:pt>
                <c:pt idx="3947">
                  <c:v>-126.0</c:v>
                </c:pt>
                <c:pt idx="3948">
                  <c:v>-93.0</c:v>
                </c:pt>
                <c:pt idx="3949">
                  <c:v>140.0</c:v>
                </c:pt>
                <c:pt idx="3950">
                  <c:v>-49.0</c:v>
                </c:pt>
                <c:pt idx="3951">
                  <c:v>-28.0</c:v>
                </c:pt>
                <c:pt idx="3952">
                  <c:v>110.0</c:v>
                </c:pt>
                <c:pt idx="3953">
                  <c:v>-51.0</c:v>
                </c:pt>
                <c:pt idx="3954">
                  <c:v>78.0</c:v>
                </c:pt>
                <c:pt idx="3955">
                  <c:v>-23.0</c:v>
                </c:pt>
                <c:pt idx="3956">
                  <c:v>-278.0</c:v>
                </c:pt>
                <c:pt idx="3957">
                  <c:v>105.0</c:v>
                </c:pt>
                <c:pt idx="3958">
                  <c:v>-29.0</c:v>
                </c:pt>
                <c:pt idx="3959">
                  <c:v>101.0</c:v>
                </c:pt>
                <c:pt idx="3960">
                  <c:v>175.0</c:v>
                </c:pt>
                <c:pt idx="3961">
                  <c:v>41.0</c:v>
                </c:pt>
                <c:pt idx="3962">
                  <c:v>-40.0</c:v>
                </c:pt>
                <c:pt idx="3963">
                  <c:v>-7.0</c:v>
                </c:pt>
                <c:pt idx="3964">
                  <c:v>51.0</c:v>
                </c:pt>
                <c:pt idx="3965">
                  <c:v>92.0</c:v>
                </c:pt>
                <c:pt idx="3966">
                  <c:v>4.0</c:v>
                </c:pt>
                <c:pt idx="3967">
                  <c:v>-65.0</c:v>
                </c:pt>
                <c:pt idx="3968">
                  <c:v>61.0</c:v>
                </c:pt>
                <c:pt idx="3969">
                  <c:v>30.0</c:v>
                </c:pt>
                <c:pt idx="3970">
                  <c:v>139.0</c:v>
                </c:pt>
                <c:pt idx="3971">
                  <c:v>-50.0</c:v>
                </c:pt>
                <c:pt idx="3972">
                  <c:v>79.0</c:v>
                </c:pt>
                <c:pt idx="3973">
                  <c:v>-77.0</c:v>
                </c:pt>
                <c:pt idx="3974">
                  <c:v>-188.0</c:v>
                </c:pt>
                <c:pt idx="3975">
                  <c:v>-98.0</c:v>
                </c:pt>
                <c:pt idx="3976">
                  <c:v>-251.0</c:v>
                </c:pt>
                <c:pt idx="3977">
                  <c:v>-74.0</c:v>
                </c:pt>
                <c:pt idx="3978">
                  <c:v>57.0</c:v>
                </c:pt>
                <c:pt idx="3979">
                  <c:v>87.0</c:v>
                </c:pt>
                <c:pt idx="3980">
                  <c:v>136.0</c:v>
                </c:pt>
                <c:pt idx="3981">
                  <c:v>18.0</c:v>
                </c:pt>
                <c:pt idx="3982">
                  <c:v>-165.0</c:v>
                </c:pt>
                <c:pt idx="3983">
                  <c:v>-191.0</c:v>
                </c:pt>
                <c:pt idx="3984">
                  <c:v>18.0</c:v>
                </c:pt>
                <c:pt idx="3985">
                  <c:v>-9.0</c:v>
                </c:pt>
                <c:pt idx="3986">
                  <c:v>112.0</c:v>
                </c:pt>
                <c:pt idx="3987">
                  <c:v>-35.0</c:v>
                </c:pt>
                <c:pt idx="3988">
                  <c:v>40.0</c:v>
                </c:pt>
                <c:pt idx="3989">
                  <c:v>-133.0</c:v>
                </c:pt>
                <c:pt idx="3990">
                  <c:v>18.0</c:v>
                </c:pt>
                <c:pt idx="3991">
                  <c:v>17.0</c:v>
                </c:pt>
                <c:pt idx="3992">
                  <c:v>6.0</c:v>
                </c:pt>
                <c:pt idx="3993">
                  <c:v>10.0</c:v>
                </c:pt>
                <c:pt idx="3994">
                  <c:v>-121.0</c:v>
                </c:pt>
                <c:pt idx="3995">
                  <c:v>-37.0</c:v>
                </c:pt>
                <c:pt idx="3996">
                  <c:v>88.0</c:v>
                </c:pt>
                <c:pt idx="3997">
                  <c:v>111.0</c:v>
                </c:pt>
                <c:pt idx="3998">
                  <c:v>-50.0</c:v>
                </c:pt>
                <c:pt idx="3999">
                  <c:v>-3.0</c:v>
                </c:pt>
                <c:pt idx="4000">
                  <c:v>150.0</c:v>
                </c:pt>
                <c:pt idx="4001">
                  <c:v>-174.0</c:v>
                </c:pt>
                <c:pt idx="4002">
                  <c:v>28.0</c:v>
                </c:pt>
                <c:pt idx="4003">
                  <c:v>66.0</c:v>
                </c:pt>
                <c:pt idx="4004">
                  <c:v>99.0</c:v>
                </c:pt>
                <c:pt idx="4005">
                  <c:v>-86.0</c:v>
                </c:pt>
                <c:pt idx="4006">
                  <c:v>-36.0</c:v>
                </c:pt>
                <c:pt idx="4007">
                  <c:v>-42.0</c:v>
                </c:pt>
                <c:pt idx="4008">
                  <c:v>-103.0</c:v>
                </c:pt>
                <c:pt idx="4009">
                  <c:v>91.0</c:v>
                </c:pt>
                <c:pt idx="4010">
                  <c:v>157.0</c:v>
                </c:pt>
                <c:pt idx="4011">
                  <c:v>58.0</c:v>
                </c:pt>
                <c:pt idx="4012">
                  <c:v>23.0</c:v>
                </c:pt>
                <c:pt idx="4013">
                  <c:v>59.0</c:v>
                </c:pt>
                <c:pt idx="4014">
                  <c:v>-104.0</c:v>
                </c:pt>
                <c:pt idx="4015">
                  <c:v>-77.0</c:v>
                </c:pt>
                <c:pt idx="4016">
                  <c:v>-165.0</c:v>
                </c:pt>
                <c:pt idx="4017">
                  <c:v>57.0</c:v>
                </c:pt>
                <c:pt idx="4018">
                  <c:v>22.0</c:v>
                </c:pt>
                <c:pt idx="4019">
                  <c:v>-166.0</c:v>
                </c:pt>
                <c:pt idx="4020">
                  <c:v>113.0</c:v>
                </c:pt>
                <c:pt idx="4021">
                  <c:v>-207.0</c:v>
                </c:pt>
                <c:pt idx="4022">
                  <c:v>26.0</c:v>
                </c:pt>
                <c:pt idx="4023">
                  <c:v>83.0</c:v>
                </c:pt>
                <c:pt idx="4024">
                  <c:v>-37.0</c:v>
                </c:pt>
                <c:pt idx="4025">
                  <c:v>-157.0</c:v>
                </c:pt>
                <c:pt idx="4026">
                  <c:v>102.0</c:v>
                </c:pt>
                <c:pt idx="4027">
                  <c:v>1.0</c:v>
                </c:pt>
                <c:pt idx="4028">
                  <c:v>127.0</c:v>
                </c:pt>
                <c:pt idx="4029">
                  <c:v>-79.0</c:v>
                </c:pt>
                <c:pt idx="4030">
                  <c:v>-78.0</c:v>
                </c:pt>
                <c:pt idx="4031">
                  <c:v>-111.0</c:v>
                </c:pt>
                <c:pt idx="4032">
                  <c:v>-53.0</c:v>
                </c:pt>
                <c:pt idx="4033">
                  <c:v>-68.0</c:v>
                </c:pt>
                <c:pt idx="4034">
                  <c:v>-15.0</c:v>
                </c:pt>
                <c:pt idx="4035">
                  <c:v>-284.0</c:v>
                </c:pt>
                <c:pt idx="4036">
                  <c:v>-53.0</c:v>
                </c:pt>
                <c:pt idx="4037">
                  <c:v>-122.0</c:v>
                </c:pt>
                <c:pt idx="4038">
                  <c:v>83.0</c:v>
                </c:pt>
                <c:pt idx="4039">
                  <c:v>9.0</c:v>
                </c:pt>
                <c:pt idx="4040">
                  <c:v>-18.0</c:v>
                </c:pt>
                <c:pt idx="4041">
                  <c:v>93.0</c:v>
                </c:pt>
                <c:pt idx="4042">
                  <c:v>118.0</c:v>
                </c:pt>
                <c:pt idx="4043">
                  <c:v>110.0</c:v>
                </c:pt>
                <c:pt idx="4044">
                  <c:v>12.0</c:v>
                </c:pt>
                <c:pt idx="4045">
                  <c:v>-211.0</c:v>
                </c:pt>
                <c:pt idx="4046">
                  <c:v>-38.0</c:v>
                </c:pt>
                <c:pt idx="4047">
                  <c:v>-169.0</c:v>
                </c:pt>
                <c:pt idx="4048">
                  <c:v>-78.0</c:v>
                </c:pt>
                <c:pt idx="4049">
                  <c:v>-97.0</c:v>
                </c:pt>
                <c:pt idx="4050">
                  <c:v>31.0</c:v>
                </c:pt>
                <c:pt idx="4051">
                  <c:v>-137.0</c:v>
                </c:pt>
                <c:pt idx="4052">
                  <c:v>98.0</c:v>
                </c:pt>
                <c:pt idx="4053">
                  <c:v>-68.0</c:v>
                </c:pt>
                <c:pt idx="4054">
                  <c:v>-62.0</c:v>
                </c:pt>
                <c:pt idx="4055">
                  <c:v>-37.0</c:v>
                </c:pt>
                <c:pt idx="4056">
                  <c:v>-127.0</c:v>
                </c:pt>
                <c:pt idx="4057">
                  <c:v>-50.0</c:v>
                </c:pt>
                <c:pt idx="4058">
                  <c:v>45.0</c:v>
                </c:pt>
                <c:pt idx="4059">
                  <c:v>-36.0</c:v>
                </c:pt>
                <c:pt idx="4060">
                  <c:v>70.0</c:v>
                </c:pt>
                <c:pt idx="4061">
                  <c:v>-23.0</c:v>
                </c:pt>
                <c:pt idx="4062">
                  <c:v>-97.0</c:v>
                </c:pt>
                <c:pt idx="4063">
                  <c:v>-74.0</c:v>
                </c:pt>
                <c:pt idx="4064">
                  <c:v>-77.0</c:v>
                </c:pt>
                <c:pt idx="4065">
                  <c:v>-139.0</c:v>
                </c:pt>
                <c:pt idx="4066">
                  <c:v>-410.0</c:v>
                </c:pt>
                <c:pt idx="4067">
                  <c:v>0.0</c:v>
                </c:pt>
                <c:pt idx="4068">
                  <c:v>-36.0</c:v>
                </c:pt>
                <c:pt idx="4069">
                  <c:v>-9.0</c:v>
                </c:pt>
                <c:pt idx="4070">
                  <c:v>35.0</c:v>
                </c:pt>
                <c:pt idx="4071">
                  <c:v>-73.0</c:v>
                </c:pt>
                <c:pt idx="4072">
                  <c:v>75.0</c:v>
                </c:pt>
                <c:pt idx="4073">
                  <c:v>-40.0</c:v>
                </c:pt>
                <c:pt idx="4074">
                  <c:v>-21.0</c:v>
                </c:pt>
                <c:pt idx="4075">
                  <c:v>-86.0</c:v>
                </c:pt>
                <c:pt idx="4076">
                  <c:v>0.0</c:v>
                </c:pt>
                <c:pt idx="4077">
                  <c:v>-147.0</c:v>
                </c:pt>
                <c:pt idx="4078">
                  <c:v>150.0</c:v>
                </c:pt>
                <c:pt idx="4079">
                  <c:v>-133.0</c:v>
                </c:pt>
                <c:pt idx="4080">
                  <c:v>-76.0</c:v>
                </c:pt>
                <c:pt idx="4081">
                  <c:v>83.0</c:v>
                </c:pt>
                <c:pt idx="4082">
                  <c:v>-109.0</c:v>
                </c:pt>
                <c:pt idx="4083">
                  <c:v>-152.0</c:v>
                </c:pt>
                <c:pt idx="4084">
                  <c:v>-94.0</c:v>
                </c:pt>
                <c:pt idx="4085">
                  <c:v>-42.0</c:v>
                </c:pt>
                <c:pt idx="4086">
                  <c:v>-105.0</c:v>
                </c:pt>
                <c:pt idx="4087">
                  <c:v>-227.0</c:v>
                </c:pt>
                <c:pt idx="4088">
                  <c:v>-115.0</c:v>
                </c:pt>
                <c:pt idx="4089">
                  <c:v>-276.0</c:v>
                </c:pt>
                <c:pt idx="4090">
                  <c:v>-2.0</c:v>
                </c:pt>
                <c:pt idx="4091">
                  <c:v>-73.0</c:v>
                </c:pt>
                <c:pt idx="4092">
                  <c:v>-40.0</c:v>
                </c:pt>
                <c:pt idx="4093">
                  <c:v>-136.0</c:v>
                </c:pt>
                <c:pt idx="4094">
                  <c:v>-84.0</c:v>
                </c:pt>
                <c:pt idx="4095">
                  <c:v>-175.0</c:v>
                </c:pt>
                <c:pt idx="4096">
                  <c:v>-240.0</c:v>
                </c:pt>
                <c:pt idx="4097">
                  <c:v>-107.0</c:v>
                </c:pt>
                <c:pt idx="4098">
                  <c:v>-111.0</c:v>
                </c:pt>
                <c:pt idx="4099">
                  <c:v>-9.0</c:v>
                </c:pt>
                <c:pt idx="4100">
                  <c:v>-67.0</c:v>
                </c:pt>
                <c:pt idx="4101">
                  <c:v>-196.0</c:v>
                </c:pt>
                <c:pt idx="4102">
                  <c:v>-140.0</c:v>
                </c:pt>
                <c:pt idx="4103">
                  <c:v>-119.0</c:v>
                </c:pt>
                <c:pt idx="4104">
                  <c:v>-193.0</c:v>
                </c:pt>
                <c:pt idx="4105">
                  <c:v>-94.0</c:v>
                </c:pt>
                <c:pt idx="4106">
                  <c:v>-138.0</c:v>
                </c:pt>
                <c:pt idx="4107">
                  <c:v>-93.0</c:v>
                </c:pt>
                <c:pt idx="4108">
                  <c:v>-196.0</c:v>
                </c:pt>
                <c:pt idx="4109">
                  <c:v>-110.0</c:v>
                </c:pt>
                <c:pt idx="4110">
                  <c:v>-99.0</c:v>
                </c:pt>
                <c:pt idx="4111">
                  <c:v>-76.0</c:v>
                </c:pt>
                <c:pt idx="4112">
                  <c:v>-124.0</c:v>
                </c:pt>
                <c:pt idx="4113">
                  <c:v>-76.0</c:v>
                </c:pt>
                <c:pt idx="4114">
                  <c:v>-101.0</c:v>
                </c:pt>
                <c:pt idx="4115">
                  <c:v>-169.0</c:v>
                </c:pt>
                <c:pt idx="4116">
                  <c:v>-134.0</c:v>
                </c:pt>
                <c:pt idx="4117">
                  <c:v>-118.0</c:v>
                </c:pt>
                <c:pt idx="4118">
                  <c:v>54.0</c:v>
                </c:pt>
                <c:pt idx="4119">
                  <c:v>-81.0</c:v>
                </c:pt>
                <c:pt idx="4120">
                  <c:v>-160.0</c:v>
                </c:pt>
                <c:pt idx="4121">
                  <c:v>-102.0</c:v>
                </c:pt>
                <c:pt idx="4122">
                  <c:v>-172.0</c:v>
                </c:pt>
                <c:pt idx="4123">
                  <c:v>-111.0</c:v>
                </c:pt>
                <c:pt idx="4124">
                  <c:v>-143.0</c:v>
                </c:pt>
                <c:pt idx="4125">
                  <c:v>-111.0</c:v>
                </c:pt>
                <c:pt idx="4126">
                  <c:v>-243.0</c:v>
                </c:pt>
                <c:pt idx="4127">
                  <c:v>-56.0</c:v>
                </c:pt>
                <c:pt idx="4128">
                  <c:v>-57.0</c:v>
                </c:pt>
                <c:pt idx="4129">
                  <c:v>-170.0</c:v>
                </c:pt>
                <c:pt idx="4130">
                  <c:v>-496.0</c:v>
                </c:pt>
                <c:pt idx="4131">
                  <c:v>-274.0</c:v>
                </c:pt>
                <c:pt idx="4132">
                  <c:v>-135.0</c:v>
                </c:pt>
                <c:pt idx="4133">
                  <c:v>-150.0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38706976"/>
        <c:axId val="-238702560"/>
      </c:scatterChart>
      <c:valAx>
        <c:axId val="-238706976"/>
        <c:scaling>
          <c:orientation val="minMax"/>
          <c:max val="900.0"/>
          <c:min val="-5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NM$ (Apr. 2010)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8503481159799"/>
              <c:y val="0.9211106789782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 cap="sq" cmpd="sng">
            <a:solidFill>
              <a:schemeClr val="tx1"/>
            </a:solidFill>
            <a:miter lim="800000"/>
          </a:ln>
        </c:spPr>
        <c:crossAx val="-238702560"/>
        <c:crossesAt val="-600.0"/>
        <c:crossBetween val="midCat"/>
        <c:majorUnit val="200.0"/>
      </c:valAx>
      <c:valAx>
        <c:axId val="-238702560"/>
        <c:scaling>
          <c:orientation val="minMax"/>
          <c:max val="900.0"/>
          <c:min val="-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 (Dec. 2013)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0"/>
              <c:y val="0.193773131772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300"/>
            </a:pPr>
            <a:endParaRPr lang="en-US"/>
          </a:p>
        </c:txPr>
        <c:crossAx val="-238706976"/>
        <c:crossesAt val="-500.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85252150111"/>
          <c:y val="0.0695374015748032"/>
          <c:w val="0.816368840173921"/>
          <c:h val="0.727986736032996"/>
        </c:manualLayout>
      </c:layout>
      <c:scatterChart>
        <c:scatterStyle val="lineMarker"/>
        <c:varyColors val="0"/>
        <c:ser>
          <c:idx val="6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244270"/>
              </a:solidFill>
              <a:ln w="3175" cap="rnd">
                <a:solidFill>
                  <a:schemeClr val="bg1"/>
                </a:solidFill>
              </a:ln>
            </c:spPr>
          </c:marker>
          <c:xVal>
            <c:numRef>
              <c:f>'1308_data'!$H$6:$H$55</c:f>
              <c:numCache>
                <c:formatCode>General</c:formatCode>
                <c:ptCount val="50"/>
                <c:pt idx="0">
                  <c:v>906.0</c:v>
                </c:pt>
                <c:pt idx="1">
                  <c:v>855.0</c:v>
                </c:pt>
                <c:pt idx="2">
                  <c:v>836.0</c:v>
                </c:pt>
                <c:pt idx="3">
                  <c:v>810.0</c:v>
                </c:pt>
                <c:pt idx="4">
                  <c:v>798.0</c:v>
                </c:pt>
                <c:pt idx="5">
                  <c:v>798.0</c:v>
                </c:pt>
                <c:pt idx="6">
                  <c:v>796.0</c:v>
                </c:pt>
                <c:pt idx="7">
                  <c:v>791.0</c:v>
                </c:pt>
                <c:pt idx="8">
                  <c:v>791.0</c:v>
                </c:pt>
                <c:pt idx="9">
                  <c:v>782.0</c:v>
                </c:pt>
                <c:pt idx="10">
                  <c:v>782.0</c:v>
                </c:pt>
                <c:pt idx="11">
                  <c:v>780.0</c:v>
                </c:pt>
                <c:pt idx="12">
                  <c:v>779.0</c:v>
                </c:pt>
                <c:pt idx="13">
                  <c:v>777.0</c:v>
                </c:pt>
                <c:pt idx="14">
                  <c:v>773.0</c:v>
                </c:pt>
                <c:pt idx="15">
                  <c:v>771.0</c:v>
                </c:pt>
                <c:pt idx="16">
                  <c:v>769.0</c:v>
                </c:pt>
                <c:pt idx="17">
                  <c:v>769.0</c:v>
                </c:pt>
                <c:pt idx="18">
                  <c:v>765.0</c:v>
                </c:pt>
                <c:pt idx="19">
                  <c:v>765.0</c:v>
                </c:pt>
                <c:pt idx="20">
                  <c:v>765.0</c:v>
                </c:pt>
                <c:pt idx="21">
                  <c:v>764.0</c:v>
                </c:pt>
                <c:pt idx="22">
                  <c:v>757.0</c:v>
                </c:pt>
                <c:pt idx="23">
                  <c:v>757.0</c:v>
                </c:pt>
                <c:pt idx="24">
                  <c:v>757.0</c:v>
                </c:pt>
                <c:pt idx="25">
                  <c:v>756.0</c:v>
                </c:pt>
                <c:pt idx="26">
                  <c:v>753.0</c:v>
                </c:pt>
                <c:pt idx="27">
                  <c:v>753.0</c:v>
                </c:pt>
                <c:pt idx="28">
                  <c:v>752.0</c:v>
                </c:pt>
                <c:pt idx="29">
                  <c:v>750.0</c:v>
                </c:pt>
                <c:pt idx="30">
                  <c:v>749.0</c:v>
                </c:pt>
                <c:pt idx="31">
                  <c:v>748.0</c:v>
                </c:pt>
                <c:pt idx="32">
                  <c:v>742.0</c:v>
                </c:pt>
                <c:pt idx="33">
                  <c:v>742.0</c:v>
                </c:pt>
                <c:pt idx="34">
                  <c:v>741.0</c:v>
                </c:pt>
                <c:pt idx="35">
                  <c:v>738.0</c:v>
                </c:pt>
                <c:pt idx="36">
                  <c:v>737.0</c:v>
                </c:pt>
                <c:pt idx="37">
                  <c:v>736.0</c:v>
                </c:pt>
                <c:pt idx="38">
                  <c:v>735.0</c:v>
                </c:pt>
                <c:pt idx="39">
                  <c:v>735.0</c:v>
                </c:pt>
                <c:pt idx="40">
                  <c:v>735.0</c:v>
                </c:pt>
                <c:pt idx="41">
                  <c:v>734.0</c:v>
                </c:pt>
                <c:pt idx="42">
                  <c:v>732.0</c:v>
                </c:pt>
                <c:pt idx="43">
                  <c:v>732.0</c:v>
                </c:pt>
                <c:pt idx="44">
                  <c:v>731.0</c:v>
                </c:pt>
                <c:pt idx="45">
                  <c:v>730.0</c:v>
                </c:pt>
                <c:pt idx="46">
                  <c:v>729.0</c:v>
                </c:pt>
                <c:pt idx="47">
                  <c:v>728.0</c:v>
                </c:pt>
                <c:pt idx="48">
                  <c:v>727.0</c:v>
                </c:pt>
                <c:pt idx="49">
                  <c:v>726.0</c:v>
                </c:pt>
              </c:numCache>
            </c:numRef>
          </c:xVal>
          <c:yVal>
            <c:numRef>
              <c:f>'1308_data'!$G$6:$G$55</c:f>
              <c:numCache>
                <c:formatCode>General</c:formatCode>
                <c:ptCount val="50"/>
                <c:pt idx="0">
                  <c:v>69.0</c:v>
                </c:pt>
                <c:pt idx="1">
                  <c:v>0.0</c:v>
                </c:pt>
                <c:pt idx="2">
                  <c:v>92.0</c:v>
                </c:pt>
                <c:pt idx="3">
                  <c:v>35.0</c:v>
                </c:pt>
                <c:pt idx="4">
                  <c:v>15.0</c:v>
                </c:pt>
                <c:pt idx="5">
                  <c:v>44.0</c:v>
                </c:pt>
                <c:pt idx="6">
                  <c:v>9.0</c:v>
                </c:pt>
                <c:pt idx="7">
                  <c:v>2.0</c:v>
                </c:pt>
                <c:pt idx="8">
                  <c:v>100.0</c:v>
                </c:pt>
                <c:pt idx="9">
                  <c:v>8.0</c:v>
                </c:pt>
                <c:pt idx="10">
                  <c:v>12.0</c:v>
                </c:pt>
                <c:pt idx="11">
                  <c:v>8.0</c:v>
                </c:pt>
                <c:pt idx="12">
                  <c:v>13.0</c:v>
                </c:pt>
                <c:pt idx="13">
                  <c:v>0.0</c:v>
                </c:pt>
                <c:pt idx="14">
                  <c:v>29.0</c:v>
                </c:pt>
                <c:pt idx="15">
                  <c:v>2.0</c:v>
                </c:pt>
                <c:pt idx="16">
                  <c:v>26.0</c:v>
                </c:pt>
                <c:pt idx="17">
                  <c:v>30.0</c:v>
                </c:pt>
                <c:pt idx="18">
                  <c:v>6.0</c:v>
                </c:pt>
                <c:pt idx="19">
                  <c:v>7.0</c:v>
                </c:pt>
                <c:pt idx="20">
                  <c:v>1.0</c:v>
                </c:pt>
                <c:pt idx="21">
                  <c:v>15.0</c:v>
                </c:pt>
                <c:pt idx="22">
                  <c:v>9.0</c:v>
                </c:pt>
                <c:pt idx="23">
                  <c:v>0.0</c:v>
                </c:pt>
                <c:pt idx="24">
                  <c:v>5.0</c:v>
                </c:pt>
                <c:pt idx="25">
                  <c:v>5.0</c:v>
                </c:pt>
                <c:pt idx="26">
                  <c:v>0.0</c:v>
                </c:pt>
                <c:pt idx="27">
                  <c:v>100.0</c:v>
                </c:pt>
                <c:pt idx="28">
                  <c:v>3.0</c:v>
                </c:pt>
                <c:pt idx="29">
                  <c:v>18.0</c:v>
                </c:pt>
                <c:pt idx="30">
                  <c:v>14.0</c:v>
                </c:pt>
                <c:pt idx="31">
                  <c:v>22.0</c:v>
                </c:pt>
                <c:pt idx="32">
                  <c:v>0.0</c:v>
                </c:pt>
                <c:pt idx="33">
                  <c:v>23.0</c:v>
                </c:pt>
                <c:pt idx="34">
                  <c:v>0.0</c:v>
                </c:pt>
                <c:pt idx="35">
                  <c:v>86.0</c:v>
                </c:pt>
                <c:pt idx="36">
                  <c:v>0.0</c:v>
                </c:pt>
                <c:pt idx="37">
                  <c:v>8.0</c:v>
                </c:pt>
                <c:pt idx="38">
                  <c:v>100.0</c:v>
                </c:pt>
                <c:pt idx="39">
                  <c:v>0.0</c:v>
                </c:pt>
                <c:pt idx="40">
                  <c:v>1.0</c:v>
                </c:pt>
                <c:pt idx="41">
                  <c:v>1.0</c:v>
                </c:pt>
                <c:pt idx="42">
                  <c:v>5.0</c:v>
                </c:pt>
                <c:pt idx="43">
                  <c:v>28.0</c:v>
                </c:pt>
                <c:pt idx="44">
                  <c:v>6.0</c:v>
                </c:pt>
                <c:pt idx="45">
                  <c:v>6.0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42110448"/>
        <c:axId val="-241236272"/>
      </c:scatterChart>
      <c:valAx>
        <c:axId val="-242110448"/>
        <c:scaling>
          <c:orientation val="minMax"/>
          <c:max val="925.0"/>
          <c:min val="700.0"/>
        </c:scaling>
        <c:delete val="0"/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NM$</a:t>
                </a:r>
                <a:r>
                  <a:rPr lang="en-US" sz="2700" baseline="0" dirty="0" smtClean="0"/>
                  <a:t> (Aug. 2013)</a:t>
                </a:r>
                <a:endParaRPr lang="en-US" sz="2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300"/>
            </a:pPr>
            <a:endParaRPr lang="en-US"/>
          </a:p>
        </c:txPr>
        <c:crossAx val="-241236272"/>
        <c:crosses val="autoZero"/>
        <c:crossBetween val="midCat"/>
        <c:majorUnit val="25.0"/>
      </c:valAx>
      <c:valAx>
        <c:axId val="-2412362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Mates genotyped (%)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00107422569435694"/>
              <c:y val="0.127404777527809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noFill/>
          <a:ln w="31750" cap="sq">
            <a:solidFill>
              <a:schemeClr val="tx1"/>
            </a:solidFill>
            <a:miter lim="800000"/>
          </a:ln>
        </c:spPr>
        <c:txPr>
          <a:bodyPr rot="0" vert="horz"/>
          <a:lstStyle/>
          <a:p>
            <a:pPr>
              <a:defRPr sz="2300"/>
            </a:pPr>
            <a:endParaRPr lang="en-US"/>
          </a:p>
        </c:txPr>
        <c:crossAx val="-242110448"/>
        <c:crosses val="autoZero"/>
        <c:crossBetween val="midCat"/>
        <c:majorUnit val="10.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400" b="1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23C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244270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244270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244270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244270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BF7D995B-3E65-4525-8ED0-FE15AF43D0A1}" type="presOf" srcId="{CE4F10CF-343E-4245-90A8-46A146B34815}" destId="{0311C99E-9CB9-ED44-9808-EDA985A269FA}" srcOrd="0" destOrd="0" presId="urn:microsoft.com/office/officeart/2005/8/layout/orgChart1"/>
    <dgm:cxn modelId="{736F3718-183C-4D2C-AA23-54DC48D68BAE}" type="presOf" srcId="{0FCB0F17-BD43-A64C-B4F0-154089C64D14}" destId="{E2049A88-3ABC-D744-940A-04B0DF3F7F76}" srcOrd="1" destOrd="0" presId="urn:microsoft.com/office/officeart/2005/8/layout/orgChart1"/>
    <dgm:cxn modelId="{0E405FBB-6195-4457-821D-28CB6DC29A61}" type="presOf" srcId="{1554256E-1275-F847-9577-083955F29FDF}" destId="{772D11BD-CBE6-6C41-B46C-6F48E3B86530}" srcOrd="1" destOrd="0" presId="urn:microsoft.com/office/officeart/2005/8/layout/orgChart1"/>
    <dgm:cxn modelId="{1940F771-EE9E-4811-AB73-F53691F326B6}" type="presOf" srcId="{CE4F10CF-343E-4245-90A8-46A146B34815}" destId="{73E770C7-7D12-B641-AEBB-B7D18B788DFD}" srcOrd="1" destOrd="0" presId="urn:microsoft.com/office/officeart/2005/8/layout/orgChart1"/>
    <dgm:cxn modelId="{95FEE176-58DB-451F-A619-7726C9E745CD}" type="presOf" srcId="{DEC9F93D-D996-2C49-A938-B8C31DC1C350}" destId="{7DA44A1F-CE33-8C44-A92E-8F4D074E993E}" srcOrd="0" destOrd="0" presId="urn:microsoft.com/office/officeart/2005/8/layout/orgChart1"/>
    <dgm:cxn modelId="{E3A3C918-6133-4B6F-9525-CEA4464784C9}" type="presOf" srcId="{DEC9F93D-D996-2C49-A938-B8C31DC1C350}" destId="{BEF4B240-1142-5B4E-8E21-4750470A7383}" srcOrd="1" destOrd="0" presId="urn:microsoft.com/office/officeart/2005/8/layout/orgChart1"/>
    <dgm:cxn modelId="{D88B5764-D332-48C4-BD69-8CB4538330E7}" type="presOf" srcId="{0FCB0F17-BD43-A64C-B4F0-154089C64D14}" destId="{4B0CE49D-6B5A-9241-8EE3-C6095D893787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5E71E00F-1A25-406E-BC34-DB7FEE64FC9C}" type="presOf" srcId="{150298D0-AB82-D44F-B432-B76D9AF60820}" destId="{71FDF91E-1811-7C49-BFEA-B90C4D1C5DE2}" srcOrd="0" destOrd="0" presId="urn:microsoft.com/office/officeart/2005/8/layout/orgChart1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E2E9CCB1-2CEB-4CCB-ADBF-430FB2557B76}" type="presOf" srcId="{501FAF7E-F1A8-DA48-920C-D07F009E38DD}" destId="{0F55ED42-3813-1646-A230-FC1E4F7DE216}" srcOrd="0" destOrd="0" presId="urn:microsoft.com/office/officeart/2005/8/layout/orgChart1"/>
    <dgm:cxn modelId="{8B3E28A4-32BA-4889-AB21-42872611FFB7}" type="presOf" srcId="{02E68B6B-813E-A34D-A8E3-44AF8AD891A7}" destId="{76BF40CC-D99E-FF4F-BE0D-41834B375462}" srcOrd="1" destOrd="0" presId="urn:microsoft.com/office/officeart/2005/8/layout/orgChart1"/>
    <dgm:cxn modelId="{A9869653-0A8A-457D-96DE-977C9AB95270}" type="presOf" srcId="{F9F3B137-8945-2944-A65D-E750635CE9FD}" destId="{AF185B50-D0F3-2D4C-BDDB-B0B855E2A938}" srcOrd="0" destOrd="0" presId="urn:microsoft.com/office/officeart/2005/8/layout/orgChart1"/>
    <dgm:cxn modelId="{EC7B6B46-3E78-4E0B-9E33-E5841C0F3767}" type="presOf" srcId="{1A3E2DC0-D31C-DF4A-B07D-FFEE98828C03}" destId="{1DDA9E01-940E-0D4E-9915-51DC62205EAF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AE89450C-C8F2-4668-BDE5-AAACB9151E37}" type="presOf" srcId="{1554256E-1275-F847-9577-083955F29FDF}" destId="{6F6CAA7B-295A-C04A-8C74-87DA15BC6EE2}" srcOrd="0" destOrd="0" presId="urn:microsoft.com/office/officeart/2005/8/layout/orgChart1"/>
    <dgm:cxn modelId="{53B50AAA-6659-4D8E-AB65-7BAF3FA19A8D}" type="presOf" srcId="{02E68B6B-813E-A34D-A8E3-44AF8AD891A7}" destId="{202C136F-904C-2F4C-ABF8-E6B7F5485CEE}" srcOrd="0" destOrd="0" presId="urn:microsoft.com/office/officeart/2005/8/layout/orgChart1"/>
    <dgm:cxn modelId="{3B8E0038-61E8-4C08-8945-41B097AE2FE6}" type="presOf" srcId="{E5E372C9-C751-C34B-AC5E-F343F33A15D7}" destId="{CCA8A4F9-C9F6-534E-B5F3-612E889B1C0C}" srcOrd="0" destOrd="0" presId="urn:microsoft.com/office/officeart/2005/8/layout/orgChart1"/>
    <dgm:cxn modelId="{4CFFEBF1-2B3B-48D5-9071-0FABE76A0C86}" type="presParOf" srcId="{CCA8A4F9-C9F6-534E-B5F3-612E889B1C0C}" destId="{B8067054-B4EE-A74A-A8FB-6F04D9B9C638}" srcOrd="0" destOrd="0" presId="urn:microsoft.com/office/officeart/2005/8/layout/orgChart1"/>
    <dgm:cxn modelId="{CFDCB8DF-EC23-4296-A9E5-982660CD5E02}" type="presParOf" srcId="{B8067054-B4EE-A74A-A8FB-6F04D9B9C638}" destId="{AC012184-6044-F64F-ABB3-CC74D49B1796}" srcOrd="0" destOrd="0" presId="urn:microsoft.com/office/officeart/2005/8/layout/orgChart1"/>
    <dgm:cxn modelId="{E8052B14-7081-45D1-BCDD-FA87C3261C58}" type="presParOf" srcId="{AC012184-6044-F64F-ABB3-CC74D49B1796}" destId="{4B0CE49D-6B5A-9241-8EE3-C6095D893787}" srcOrd="0" destOrd="0" presId="urn:microsoft.com/office/officeart/2005/8/layout/orgChart1"/>
    <dgm:cxn modelId="{AA58E856-E931-42EF-85C4-CBB5922C2830}" type="presParOf" srcId="{AC012184-6044-F64F-ABB3-CC74D49B1796}" destId="{E2049A88-3ABC-D744-940A-04B0DF3F7F76}" srcOrd="1" destOrd="0" presId="urn:microsoft.com/office/officeart/2005/8/layout/orgChart1"/>
    <dgm:cxn modelId="{CC2C06D6-C7A0-4917-99DB-434D8872BD13}" type="presParOf" srcId="{B8067054-B4EE-A74A-A8FB-6F04D9B9C638}" destId="{63E6C915-D84F-CF44-B017-DABBAC10CC06}" srcOrd="1" destOrd="0" presId="urn:microsoft.com/office/officeart/2005/8/layout/orgChart1"/>
    <dgm:cxn modelId="{A33A966A-3EF1-4E24-B2DC-D23526F23F47}" type="presParOf" srcId="{63E6C915-D84F-CF44-B017-DABBAC10CC06}" destId="{AF185B50-D0F3-2D4C-BDDB-B0B855E2A938}" srcOrd="0" destOrd="0" presId="urn:microsoft.com/office/officeart/2005/8/layout/orgChart1"/>
    <dgm:cxn modelId="{8D7784EF-6EE3-4AFD-86D9-91EC1308043B}" type="presParOf" srcId="{63E6C915-D84F-CF44-B017-DABBAC10CC06}" destId="{CEBBCFB3-167A-914C-BD83-E9165C5685C4}" srcOrd="1" destOrd="0" presId="urn:microsoft.com/office/officeart/2005/8/layout/orgChart1"/>
    <dgm:cxn modelId="{D18E2BE4-94B4-476A-AA1C-5651404E0CC7}" type="presParOf" srcId="{CEBBCFB3-167A-914C-BD83-E9165C5685C4}" destId="{715AECD1-0AEE-D243-9A08-DCDAC05745EB}" srcOrd="0" destOrd="0" presId="urn:microsoft.com/office/officeart/2005/8/layout/orgChart1"/>
    <dgm:cxn modelId="{CD8286CB-4A48-400D-978A-754D0FE844F3}" type="presParOf" srcId="{715AECD1-0AEE-D243-9A08-DCDAC05745EB}" destId="{202C136F-904C-2F4C-ABF8-E6B7F5485CEE}" srcOrd="0" destOrd="0" presId="urn:microsoft.com/office/officeart/2005/8/layout/orgChart1"/>
    <dgm:cxn modelId="{8D60BC12-BEFD-49B1-A8BF-26B53F34D3B7}" type="presParOf" srcId="{715AECD1-0AEE-D243-9A08-DCDAC05745EB}" destId="{76BF40CC-D99E-FF4F-BE0D-41834B375462}" srcOrd="1" destOrd="0" presId="urn:microsoft.com/office/officeart/2005/8/layout/orgChart1"/>
    <dgm:cxn modelId="{48CAFAC9-5608-4386-8CE6-AE266FDBF312}" type="presParOf" srcId="{CEBBCFB3-167A-914C-BD83-E9165C5685C4}" destId="{D98D3044-E001-8B4B-9C44-8F1D8C92FFC8}" srcOrd="1" destOrd="0" presId="urn:microsoft.com/office/officeart/2005/8/layout/orgChart1"/>
    <dgm:cxn modelId="{60E2CBA7-4E43-4357-AEE9-63E5276271EE}" type="presParOf" srcId="{CEBBCFB3-167A-914C-BD83-E9165C5685C4}" destId="{4FE1A550-E4AA-D442-9B4A-1C3D8F48B466}" srcOrd="2" destOrd="0" presId="urn:microsoft.com/office/officeart/2005/8/layout/orgChart1"/>
    <dgm:cxn modelId="{EB0A8F1D-0C9B-40D4-9682-1E6EEDBFDDA9}" type="presParOf" srcId="{63E6C915-D84F-CF44-B017-DABBAC10CC06}" destId="{1DDA9E01-940E-0D4E-9915-51DC62205EAF}" srcOrd="2" destOrd="0" presId="urn:microsoft.com/office/officeart/2005/8/layout/orgChart1"/>
    <dgm:cxn modelId="{7C653E26-0273-4DDD-8F4D-F9B48F5DF77B}" type="presParOf" srcId="{63E6C915-D84F-CF44-B017-DABBAC10CC06}" destId="{CE51887E-6ACA-F342-B4E4-7F50AF07EFCA}" srcOrd="3" destOrd="0" presId="urn:microsoft.com/office/officeart/2005/8/layout/orgChart1"/>
    <dgm:cxn modelId="{F2CD181E-8FAD-4287-AB95-F473C0059B95}" type="presParOf" srcId="{CE51887E-6ACA-F342-B4E4-7F50AF07EFCA}" destId="{037E7D96-3629-2F48-8896-A6C4089126DB}" srcOrd="0" destOrd="0" presId="urn:microsoft.com/office/officeart/2005/8/layout/orgChart1"/>
    <dgm:cxn modelId="{147F20C6-C2D6-4F67-901D-857D60E29EFF}" type="presParOf" srcId="{037E7D96-3629-2F48-8896-A6C4089126DB}" destId="{0311C99E-9CB9-ED44-9808-EDA985A269FA}" srcOrd="0" destOrd="0" presId="urn:microsoft.com/office/officeart/2005/8/layout/orgChart1"/>
    <dgm:cxn modelId="{62280E7E-D935-4CC0-9C52-4602B531D125}" type="presParOf" srcId="{037E7D96-3629-2F48-8896-A6C4089126DB}" destId="{73E770C7-7D12-B641-AEBB-B7D18B788DFD}" srcOrd="1" destOrd="0" presId="urn:microsoft.com/office/officeart/2005/8/layout/orgChart1"/>
    <dgm:cxn modelId="{649AA959-123F-4531-82A9-8A2622381DA7}" type="presParOf" srcId="{CE51887E-6ACA-F342-B4E4-7F50AF07EFCA}" destId="{6D515FFE-11DA-0844-B97C-4FC05798D01E}" srcOrd="1" destOrd="0" presId="urn:microsoft.com/office/officeart/2005/8/layout/orgChart1"/>
    <dgm:cxn modelId="{57D4440A-9CF3-4610-B430-4DD5E2722368}" type="presParOf" srcId="{CE51887E-6ACA-F342-B4E4-7F50AF07EFCA}" destId="{A54C3B3C-137A-F74E-9440-16A98DA562C9}" srcOrd="2" destOrd="0" presId="urn:microsoft.com/office/officeart/2005/8/layout/orgChart1"/>
    <dgm:cxn modelId="{0055CAA6-3293-44B9-9505-A9D15DC0FE50}" type="presParOf" srcId="{63E6C915-D84F-CF44-B017-DABBAC10CC06}" destId="{71FDF91E-1811-7C49-BFEA-B90C4D1C5DE2}" srcOrd="4" destOrd="0" presId="urn:microsoft.com/office/officeart/2005/8/layout/orgChart1"/>
    <dgm:cxn modelId="{46532B31-584B-4E5C-A177-3D43C00C0FEB}" type="presParOf" srcId="{63E6C915-D84F-CF44-B017-DABBAC10CC06}" destId="{86BF64D3-8441-184F-B579-785005DAAA6D}" srcOrd="5" destOrd="0" presId="urn:microsoft.com/office/officeart/2005/8/layout/orgChart1"/>
    <dgm:cxn modelId="{9E7D9E1E-BB29-48A5-8F24-DB2BD7B04233}" type="presParOf" srcId="{86BF64D3-8441-184F-B579-785005DAAA6D}" destId="{21BC1663-C857-6D42-B74D-72BA22F4E9B5}" srcOrd="0" destOrd="0" presId="urn:microsoft.com/office/officeart/2005/8/layout/orgChart1"/>
    <dgm:cxn modelId="{C8D284D7-6CEF-4EC4-B5D0-4E33EDCC683E}" type="presParOf" srcId="{21BC1663-C857-6D42-B74D-72BA22F4E9B5}" destId="{7DA44A1F-CE33-8C44-A92E-8F4D074E993E}" srcOrd="0" destOrd="0" presId="urn:microsoft.com/office/officeart/2005/8/layout/orgChart1"/>
    <dgm:cxn modelId="{6F7F91BB-8FF6-462D-AF62-0E6A31995F90}" type="presParOf" srcId="{21BC1663-C857-6D42-B74D-72BA22F4E9B5}" destId="{BEF4B240-1142-5B4E-8E21-4750470A7383}" srcOrd="1" destOrd="0" presId="urn:microsoft.com/office/officeart/2005/8/layout/orgChart1"/>
    <dgm:cxn modelId="{FDC0CC90-F618-4BE9-9BA0-C249052B672A}" type="presParOf" srcId="{86BF64D3-8441-184F-B579-785005DAAA6D}" destId="{7B8DE4AC-47B8-1742-8512-4A1C97F54747}" srcOrd="1" destOrd="0" presId="urn:microsoft.com/office/officeart/2005/8/layout/orgChart1"/>
    <dgm:cxn modelId="{0A87FD83-3BE9-44C5-86F5-BD792369FF35}" type="presParOf" srcId="{86BF64D3-8441-184F-B579-785005DAAA6D}" destId="{E87885B9-CD46-DF4B-861B-41851A0F965F}" srcOrd="2" destOrd="0" presId="urn:microsoft.com/office/officeart/2005/8/layout/orgChart1"/>
    <dgm:cxn modelId="{9BFB075B-C724-4F64-BE2F-2A075DB686D1}" type="presParOf" srcId="{63E6C915-D84F-CF44-B017-DABBAC10CC06}" destId="{0F55ED42-3813-1646-A230-FC1E4F7DE216}" srcOrd="6" destOrd="0" presId="urn:microsoft.com/office/officeart/2005/8/layout/orgChart1"/>
    <dgm:cxn modelId="{ACE71A64-F375-4B7A-A664-1ABB6B686EF1}" type="presParOf" srcId="{63E6C915-D84F-CF44-B017-DABBAC10CC06}" destId="{BB92D777-6434-3D42-A357-9F9A49B2FE38}" srcOrd="7" destOrd="0" presId="urn:microsoft.com/office/officeart/2005/8/layout/orgChart1"/>
    <dgm:cxn modelId="{5425B935-2CB8-4B8C-AD72-1B5B9E3DC159}" type="presParOf" srcId="{BB92D777-6434-3D42-A357-9F9A49B2FE38}" destId="{8529C3F2-7527-1542-81B6-F2F4C58BD84B}" srcOrd="0" destOrd="0" presId="urn:microsoft.com/office/officeart/2005/8/layout/orgChart1"/>
    <dgm:cxn modelId="{E6A20562-C8B7-405C-A1A7-CFE9AAB935AD}" type="presParOf" srcId="{8529C3F2-7527-1542-81B6-F2F4C58BD84B}" destId="{6F6CAA7B-295A-C04A-8C74-87DA15BC6EE2}" srcOrd="0" destOrd="0" presId="urn:microsoft.com/office/officeart/2005/8/layout/orgChart1"/>
    <dgm:cxn modelId="{2EE76B88-1235-4664-87FB-D1CCE46B3057}" type="presParOf" srcId="{8529C3F2-7527-1542-81B6-F2F4C58BD84B}" destId="{772D11BD-CBE6-6C41-B46C-6F48E3B86530}" srcOrd="1" destOrd="0" presId="urn:microsoft.com/office/officeart/2005/8/layout/orgChart1"/>
    <dgm:cxn modelId="{7F29372B-7776-4B0C-A995-EBC0992E6B81}" type="presParOf" srcId="{BB92D777-6434-3D42-A357-9F9A49B2FE38}" destId="{FDFDC28C-AC32-9345-9ED1-569DFE5EF520}" srcOrd="1" destOrd="0" presId="urn:microsoft.com/office/officeart/2005/8/layout/orgChart1"/>
    <dgm:cxn modelId="{DE37DE1B-4EFA-4750-9405-D304B5AB8C59}" type="presParOf" srcId="{BB92D777-6434-3D42-A357-9F9A49B2FE38}" destId="{9A502CC0-5023-7A4C-A993-5F3AB8493DF2}" srcOrd="2" destOrd="0" presId="urn:microsoft.com/office/officeart/2005/8/layout/orgChart1"/>
    <dgm:cxn modelId="{EAA6A1B4-F5BC-4117-92B4-28A654875C42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24427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2442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2442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23C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24427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0.66893</cdr:x>
      <cdr:y>0.54175</cdr:y>
    </cdr:from>
    <cdr:to>
      <cdr:x>0.6786</cdr:x>
      <cdr:y>0.64215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5963771" y="3270802"/>
          <a:ext cx="86190" cy="60616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0.72926</cdr:x>
      <cdr:y>0.54338</cdr:y>
    </cdr:from>
    <cdr:to>
      <cdr:x>0.74334</cdr:x>
      <cdr:y>0.63621</cdr:y>
    </cdr:to>
    <cdr:sp macro="" textlink="">
      <cdr:nvSpPr>
        <cdr:cNvPr id="14" name="Oval 13"/>
        <cdr:cNvSpPr/>
      </cdr:nvSpPr>
      <cdr:spPr>
        <a:xfrm xmlns:a="http://schemas.openxmlformats.org/drawingml/2006/main">
          <a:off x="6501653" y="3280647"/>
          <a:ext cx="125506" cy="560464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0.68301</cdr:x>
      <cdr:y>0.54294</cdr:y>
    </cdr:from>
    <cdr:to>
      <cdr:x>0.69142</cdr:x>
      <cdr:y>0.66739</cdr:y>
    </cdr:to>
    <cdr:sp macro="" textlink="">
      <cdr:nvSpPr>
        <cdr:cNvPr id="15" name="Oval 14"/>
        <cdr:cNvSpPr/>
      </cdr:nvSpPr>
      <cdr:spPr>
        <a:xfrm xmlns:a="http://schemas.openxmlformats.org/drawingml/2006/main">
          <a:off x="6089275" y="3277992"/>
          <a:ext cx="74981" cy="75137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0.66934</cdr:x>
      <cdr:y>0.47138</cdr:y>
    </cdr:from>
    <cdr:to>
      <cdr:x>0.77827</cdr:x>
      <cdr:y>0.58766</cdr:y>
    </cdr:to>
    <cdr:pic>
      <cdr:nvPicPr>
        <cdr:cNvPr id="2" name="Picture 1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18568" y="2409478"/>
          <a:ext cx="914400" cy="594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0.27756</cdr:x>
      <cdr:y>0.2275</cdr:y>
    </cdr:from>
    <cdr:to>
      <cdr:x>0.29295</cdr:x>
      <cdr:y>0.25779</cdr:y>
    </cdr:to>
    <cdr:sp macro="" textlink="">
      <cdr:nvSpPr>
        <cdr:cNvPr id="11" name="Oval 10"/>
        <cdr:cNvSpPr/>
      </cdr:nvSpPr>
      <cdr:spPr>
        <a:xfrm xmlns:a="http://schemas.openxmlformats.org/drawingml/2006/main" rot="20100000">
          <a:off x="2474596" y="1373533"/>
          <a:ext cx="137160" cy="1828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0.3609</cdr:x>
      <cdr:y>0.64287</cdr:y>
    </cdr:from>
    <cdr:to>
      <cdr:x>0.4317</cdr:x>
      <cdr:y>0.72337</cdr:y>
    </cdr:to>
    <cdr:pic>
      <cdr:nvPicPr>
        <cdr:cNvPr id="12" name="Picture 11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29446" y="3286009"/>
          <a:ext cx="594360" cy="4114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0.38487</cdr:x>
      <cdr:y>0.73172</cdr:y>
    </cdr:from>
    <cdr:to>
      <cdr:x>0.41426</cdr:x>
      <cdr:y>0.80745</cdr:y>
    </cdr:to>
    <cdr:pic>
      <cdr:nvPicPr>
        <cdr:cNvPr id="19" name="Picture 18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230638" y="3740189"/>
          <a:ext cx="246705" cy="3870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0.1991</cdr:x>
      <cdr:y>0.21679</cdr:y>
    </cdr:from>
    <cdr:to>
      <cdr:x>0.30781</cdr:x>
      <cdr:y>0.33307</cdr:y>
    </cdr:to>
    <cdr:pic>
      <cdr:nvPicPr>
        <cdr:cNvPr id="20" name="Picture 19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71284" y="1108121"/>
          <a:ext cx="912532" cy="594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0.70506</cdr:x>
      <cdr:y>0.05884</cdr:y>
    </cdr:from>
    <cdr:to>
      <cdr:x>0.74875</cdr:x>
      <cdr:y>0.18406</cdr:y>
    </cdr:to>
    <cdr:pic>
      <cdr:nvPicPr>
        <cdr:cNvPr id="10" name="Picture 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18379" y="300736"/>
          <a:ext cx="366788" cy="64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0.23844</cdr:x>
      <cdr:y>0.54395</cdr:y>
    </cdr:from>
    <cdr:to>
      <cdr:x>0.28214</cdr:x>
      <cdr:y>0.66917</cdr:y>
    </cdr:to>
    <cdr:pic>
      <cdr:nvPicPr>
        <cdr:cNvPr id="16" name="Picture 1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1520" y="2780374"/>
          <a:ext cx="366788" cy="64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0.14543</cdr:x>
      <cdr:y>0.52535</cdr:y>
    </cdr:from>
    <cdr:to>
      <cdr:x>0.40331</cdr:x>
      <cdr:y>0.69392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196831" y="2589875"/>
          <a:ext cx="212224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 smtClean="0">
              <a:solidFill>
                <a:srgbClr val="244270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2400" b="1" i="0" dirty="0" smtClean="0">
              <a:solidFill>
                <a:srgbClr val="244270"/>
              </a:solidFill>
              <a:latin typeface="Calibri" pitchFamily="34" charset="0"/>
            </a:rPr>
            <a:t>US$17.72/year</a:t>
          </a:r>
          <a:endParaRPr lang="en-US" sz="2400" b="1" i="0" dirty="0">
            <a:solidFill>
              <a:srgbClr val="24427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0.37944</cdr:x>
      <cdr:y>0.34842</cdr:y>
    </cdr:from>
    <cdr:to>
      <cdr:x>0.64015</cdr:x>
      <cdr:y>0.51699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3122639" y="1717644"/>
          <a:ext cx="214553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 smtClean="0">
              <a:solidFill>
                <a:srgbClr val="B00000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2400" b="1" i="0" dirty="0" smtClean="0">
              <a:solidFill>
                <a:srgbClr val="B00000"/>
              </a:solidFill>
              <a:latin typeface="Calibri" pitchFamily="34" charset="0"/>
            </a:rPr>
            <a:t>US$46.95/year</a:t>
          </a:r>
          <a:endParaRPr lang="en-US" sz="2400" b="1" i="0" dirty="0">
            <a:solidFill>
              <a:srgbClr val="B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0.65266</cdr:x>
      <cdr:y>0</cdr:y>
    </cdr:from>
    <cdr:to>
      <cdr:x>0.916</cdr:x>
      <cdr:y>0.16857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71131" y="0"/>
          <a:ext cx="216718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 smtClean="0">
              <a:solidFill>
                <a:srgbClr val="00523C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2400" b="1" i="0" dirty="0" smtClean="0">
              <a:solidFill>
                <a:srgbClr val="00523C"/>
              </a:solidFill>
              <a:latin typeface="Calibri" pitchFamily="34" charset="0"/>
            </a:rPr>
            <a:t>US$80.49/year</a:t>
          </a:r>
          <a:endParaRPr lang="en-US" sz="2400" b="1" i="0" dirty="0">
            <a:solidFill>
              <a:srgbClr val="00523C"/>
            </a:solidFill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0.4895</cdr:x>
      <cdr:y>0.54864</cdr:y>
    </cdr:from>
    <cdr:to>
      <cdr:x>0.60278</cdr:x>
      <cdr:y>0.59673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7076" y="2809413"/>
          <a:ext cx="95744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244270"/>
              </a:solidFill>
            </a:rPr>
            <a:t>Maurice</a:t>
          </a:r>
          <a:endParaRPr lang="en-US" sz="1600" b="1" dirty="0">
            <a:solidFill>
              <a:srgbClr val="244270"/>
            </a:solidFill>
          </a:endParaRPr>
        </a:p>
      </cdr:txBody>
    </cdr:sp>
  </cdr:relSizeAnchor>
  <cdr:relSizeAnchor xmlns:cdr="http://schemas.openxmlformats.org/drawingml/2006/chartDrawing">
    <cdr:from>
      <cdr:x>0.41682</cdr:x>
      <cdr:y>0.07304</cdr:y>
    </cdr:from>
    <cdr:to>
      <cdr:x>0.53927</cdr:x>
      <cdr:y>0.12112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2863" y="374002"/>
          <a:ext cx="1034907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244270"/>
              </a:solidFill>
            </a:rPr>
            <a:t>Elvis ISY</a:t>
          </a:r>
          <a:endParaRPr lang="en-US" sz="1600" b="1" dirty="0">
            <a:solidFill>
              <a:srgbClr val="244270"/>
            </a:solidFill>
          </a:endParaRPr>
        </a:p>
      </cdr:txBody>
    </cdr:sp>
  </cdr:relSizeAnchor>
  <cdr:relSizeAnchor xmlns:cdr="http://schemas.openxmlformats.org/drawingml/2006/chartDrawing">
    <cdr:from>
      <cdr:x>0.26469</cdr:x>
      <cdr:y>0.07336</cdr:y>
    </cdr:from>
    <cdr:to>
      <cdr:x>0.41267</cdr:x>
      <cdr:y>0.12144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7079" y="375626"/>
          <a:ext cx="1250704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1" dirty="0" err="1" smtClean="0">
              <a:solidFill>
                <a:srgbClr val="244270"/>
              </a:solidFill>
            </a:rPr>
            <a:t>Altatrust</a:t>
          </a:r>
          <a:endParaRPr lang="en-US" sz="1600" b="1" dirty="0">
            <a:solidFill>
              <a:srgbClr val="244270"/>
            </a:solidFill>
          </a:endParaRPr>
        </a:p>
      </cdr:txBody>
    </cdr:sp>
  </cdr:relSizeAnchor>
  <cdr:relSizeAnchor xmlns:cdr="http://schemas.openxmlformats.org/drawingml/2006/chartDrawing">
    <cdr:from>
      <cdr:x>0.22696</cdr:x>
      <cdr:y>0.17351</cdr:y>
    </cdr:from>
    <cdr:to>
      <cdr:x>0.34312</cdr:x>
      <cdr:y>0.2216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18208" y="888499"/>
          <a:ext cx="981747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1" dirty="0" err="1" smtClean="0">
              <a:solidFill>
                <a:srgbClr val="244270"/>
              </a:solidFill>
            </a:rPr>
            <a:t>Fernand</a:t>
          </a:r>
          <a:endParaRPr lang="en-US" sz="1600" b="1" dirty="0">
            <a:solidFill>
              <a:srgbClr val="244270"/>
            </a:solidFill>
          </a:endParaRPr>
        </a:p>
      </cdr:txBody>
    </cdr:sp>
  </cdr:relSizeAnchor>
  <cdr:relSizeAnchor xmlns:cdr="http://schemas.openxmlformats.org/drawingml/2006/chartDrawing">
    <cdr:from>
      <cdr:x>0.21638</cdr:x>
      <cdr:y>0.01363</cdr:y>
    </cdr:from>
    <cdr:to>
      <cdr:x>0.32947</cdr:x>
      <cdr:y>0.06172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1828799" y="69817"/>
          <a:ext cx="9557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en-US" sz="1600" b="1" dirty="0" err="1" smtClean="0">
              <a:solidFill>
                <a:srgbClr val="244270"/>
              </a:solidFill>
              <a:latin typeface="+mn-lt"/>
            </a:rPr>
            <a:t>Garrold</a:t>
          </a:r>
          <a:endParaRPr lang="en-US" sz="1600" b="1" dirty="0">
            <a:solidFill>
              <a:srgbClr val="24427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0.56414</cdr:x>
      <cdr:y>0.13265</cdr:y>
    </cdr:from>
    <cdr:to>
      <cdr:x>0.7187</cdr:x>
      <cdr:y>0.18074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767943" y="679268"/>
          <a:ext cx="1306285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err="1" smtClean="0">
              <a:solidFill>
                <a:srgbClr val="244270"/>
              </a:solidFill>
            </a:rPr>
            <a:t>Numero</a:t>
          </a:r>
          <a:r>
            <a:rPr lang="en-US" sz="1600" b="1" dirty="0" smtClean="0">
              <a:solidFill>
                <a:srgbClr val="244270"/>
              </a:solidFill>
            </a:rPr>
            <a:t> Uno</a:t>
          </a:r>
          <a:endParaRPr lang="en-US" sz="1600" b="1" dirty="0">
            <a:solidFill>
              <a:srgbClr val="244270"/>
            </a:solidFill>
          </a:endParaRPr>
        </a:p>
      </cdr:txBody>
    </cdr:sp>
  </cdr:relSizeAnchor>
  <cdr:relSizeAnchor xmlns:cdr="http://schemas.openxmlformats.org/drawingml/2006/chartDrawing">
    <cdr:from>
      <cdr:x>0.83617</cdr:x>
      <cdr:y>0.29847</cdr:y>
    </cdr:from>
    <cdr:to>
      <cdr:x>0.95233</cdr:x>
      <cdr:y>0.34655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067005" y="1528355"/>
          <a:ext cx="981747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err="1" smtClean="0">
              <a:solidFill>
                <a:srgbClr val="244270"/>
              </a:solidFill>
            </a:rPr>
            <a:t>Supersire</a:t>
          </a:r>
          <a:endParaRPr lang="en-US" sz="1600" b="1" dirty="0">
            <a:solidFill>
              <a:srgbClr val="244270"/>
            </a:solidFill>
          </a:endParaRPr>
        </a:p>
      </cdr:txBody>
    </cdr:sp>
  </cdr:relSizeAnchor>
  <cdr:relSizeAnchor xmlns:cdr="http://schemas.openxmlformats.org/drawingml/2006/chartDrawing">
    <cdr:from>
      <cdr:x>0.59505</cdr:x>
      <cdr:y>0.7398</cdr:y>
    </cdr:from>
    <cdr:to>
      <cdr:x>0.82535</cdr:x>
      <cdr:y>0.78788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29199" y="3788228"/>
          <a:ext cx="1946365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244270"/>
              </a:solidFill>
            </a:rPr>
            <a:t>S </a:t>
          </a:r>
          <a:r>
            <a:rPr lang="en-US" sz="1600" b="1" dirty="0" err="1" smtClean="0">
              <a:solidFill>
                <a:srgbClr val="244270"/>
              </a:solidFill>
            </a:rPr>
            <a:t>S</a:t>
          </a:r>
          <a:r>
            <a:rPr lang="en-US" sz="1600" b="1" dirty="0" smtClean="0">
              <a:solidFill>
                <a:srgbClr val="244270"/>
              </a:solidFill>
            </a:rPr>
            <a:t> I Robust Topaz</a:t>
          </a:r>
          <a:endParaRPr lang="en-US" sz="1600" b="1" dirty="0">
            <a:solidFill>
              <a:srgbClr val="24427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6562-9D1E-4FFD-9645-01B399FBC516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7C56-861D-499D-8170-A7A5367EE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59436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Symposium on Genetic and Genomic Selection in Dairy Cattle, St. Petersburg, Russia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.cole@ars.usd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hyperlink" Target="https://www.uscdcb.com/Report_Data/Marker_Effects/marker_effects.cfm?Breed=HO&amp;Trait=Protei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hyperlink" Target="https://www.uscdcb.com/Report_Data/Marker_Effects/marker_effects.cfm?Breed=HO&amp;Trait=Net_Meri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 smtClean="0"/>
              <a:t>Genetic improvement programs for U.S. dairy cattle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Animal Genomics and Improvement Laboratory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Agricultural Research Service, USDA, Beltsville, MD</a:t>
            </a:r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sz="2400" u="sng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traits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Yield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Milk, fat, and protein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Conformation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Overall and individual traits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Longevity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Productive life, cow livability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Fertility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Conception and pregnancy rates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Calving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23C"/>
                </a:solidFill>
              </a:rPr>
              <a:t>Dystocia and stillbirth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Disease resistance</a:t>
            </a:r>
            <a:endParaRPr lang="en-US" dirty="0" smtClean="0">
              <a:solidFill>
                <a:srgbClr val="24427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Somatic cell score</a:t>
            </a:r>
            <a:endParaRPr lang="en-US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trait evaluation history</a:t>
            </a:r>
            <a:endParaRPr lang="en-US" dirty="0"/>
          </a:p>
        </p:txBody>
      </p:sp>
      <p:graphicFrame>
        <p:nvGraphicFramePr>
          <p:cNvPr id="6" name="Group 48"/>
          <p:cNvGraphicFramePr>
            <a:graphicFrameLocks/>
          </p:cNvGraphicFramePr>
          <p:nvPr/>
        </p:nvGraphicFramePr>
        <p:xfrm>
          <a:off x="539262" y="1511667"/>
          <a:ext cx="8046720" cy="3724910"/>
        </p:xfrm>
        <a:graphic>
          <a:graphicData uri="http://schemas.openxmlformats.org/drawingml/2006/table">
            <a:tbl>
              <a:tblPr/>
              <a:tblGrid>
                <a:gridCol w="822960"/>
                <a:gridCol w="3108960"/>
                <a:gridCol w="822960"/>
                <a:gridCol w="3291840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Milk, fat yields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(type)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Sire conception rate</a:t>
                      </a:r>
                      <a:r>
                        <a:rPr kumimoji="0" lang="en-US" sz="2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livability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457200" y="5431965"/>
            <a:ext cx="8205602" cy="6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900" b="1" baseline="30000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9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1900" b="1" dirty="0" smtClean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sz="1900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  <a:endParaRPr lang="en-US" sz="1900" b="1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1900" b="1" baseline="30000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9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1900" b="1" dirty="0" smtClean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19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1900" b="1" dirty="0" smtClean="0">
                <a:solidFill>
                  <a:srgbClr val="244270"/>
                </a:solidFill>
                <a:latin typeface="Calibri" pitchFamily="34" charset="0"/>
                <a:cs typeface="Calibri" pitchFamily="34" charset="0"/>
              </a:rPr>
              <a:t>DRMS, Raleigh, NC  </a:t>
            </a:r>
            <a:r>
              <a:rPr lang="en-US" sz="1900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sz="1900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900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258607" y="1467780"/>
            <a:ext cx="23283" cy="3657600"/>
          </a:xfrm>
          <a:prstGeom prst="line">
            <a:avLst/>
          </a:prstGeom>
          <a:noFill/>
          <a:ln w="15875" cap="rnd" cmpd="sng" algn="ctr">
            <a:solidFill>
              <a:srgbClr val="24427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 for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0"/>
              </a:spcAft>
              <a:tabLst>
                <a:tab pos="7367588" algn="ctr"/>
              </a:tabLst>
            </a:pPr>
            <a:r>
              <a:rPr lang="en-US" sz="2600" dirty="0" smtClean="0"/>
              <a:t>Animal model </a:t>
            </a:r>
            <a:r>
              <a:rPr lang="en-US" sz="2600" dirty="0" smtClean="0">
                <a:solidFill>
                  <a:srgbClr val="244270"/>
                </a:solidFill>
              </a:rPr>
              <a:t>(linear)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00523C"/>
                </a:solidFill>
              </a:rPr>
              <a:t>Heritability</a:t>
            </a:r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Yield </a:t>
            </a:r>
            <a:r>
              <a:rPr lang="en-US" sz="2600" dirty="0" smtClean="0">
                <a:solidFill>
                  <a:srgbClr val="244270"/>
                </a:solidFill>
              </a:rPr>
              <a:t>(milk, fat, protein)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00523C"/>
                </a:solidFill>
              </a:rPr>
              <a:t>15–29%</a:t>
            </a:r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Type</a:t>
            </a:r>
            <a:r>
              <a:rPr lang="en-US" sz="2600" dirty="0" smtClean="0">
                <a:solidFill>
                  <a:srgbClr val="244270"/>
                </a:solidFill>
              </a:rPr>
              <a:t> (AY, BS, GU, JE)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00523C"/>
                </a:solidFill>
              </a:rPr>
              <a:t> 8–51%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Longevity </a:t>
            </a:r>
            <a:r>
              <a:rPr lang="en-US" sz="2600" dirty="0" smtClean="0">
                <a:solidFill>
                  <a:srgbClr val="244270"/>
                </a:solidFill>
              </a:rPr>
              <a:t>(productive life, cow livability)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00523C"/>
                </a:solidFill>
              </a:rPr>
              <a:t> 1.3–8%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Somatic cell score	</a:t>
            </a:r>
            <a:r>
              <a:rPr lang="en-US" sz="2600" dirty="0" smtClean="0">
                <a:solidFill>
                  <a:srgbClr val="00523C"/>
                </a:solidFill>
              </a:rPr>
              <a:t> 12%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Daughter pregnancy rate	</a:t>
            </a:r>
            <a:r>
              <a:rPr lang="en-US" sz="2600" dirty="0" smtClean="0">
                <a:solidFill>
                  <a:srgbClr val="00523C"/>
                </a:solidFill>
              </a:rPr>
              <a:t> 1.4%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Heifer conception rate	</a:t>
            </a:r>
            <a:r>
              <a:rPr lang="en-US" sz="2600" dirty="0" smtClean="0">
                <a:solidFill>
                  <a:srgbClr val="00523C"/>
                </a:solidFill>
              </a:rPr>
              <a:t> 1%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2400"/>
              </a:spcAft>
              <a:tabLst>
                <a:tab pos="7994650" algn="r"/>
              </a:tabLst>
            </a:pPr>
            <a:r>
              <a:rPr lang="en-US" sz="2600" dirty="0" smtClean="0"/>
              <a:t>Cow conception rate	</a:t>
            </a:r>
            <a:r>
              <a:rPr lang="en-US" sz="2600" dirty="0" smtClean="0">
                <a:solidFill>
                  <a:srgbClr val="00523C"/>
                </a:solidFill>
              </a:rPr>
              <a:t> 1.6%</a:t>
            </a:r>
            <a:endParaRPr lang="en-US" sz="2600" dirty="0" smtClean="0"/>
          </a:p>
          <a:p>
            <a:pPr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Sire–maternal grandsire model </a:t>
            </a:r>
            <a:r>
              <a:rPr lang="en-US" sz="2600" dirty="0" smtClean="0">
                <a:solidFill>
                  <a:srgbClr val="244270"/>
                </a:solidFill>
              </a:rPr>
              <a:t>(threshold)</a:t>
            </a:r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Service sire calving ease	</a:t>
            </a:r>
            <a:r>
              <a:rPr lang="en-US" sz="2600" dirty="0" smtClean="0">
                <a:solidFill>
                  <a:srgbClr val="00523C"/>
                </a:solidFill>
              </a:rPr>
              <a:t> 8.6%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Daughter calving ease	</a:t>
            </a:r>
            <a:r>
              <a:rPr lang="en-US" sz="2600" dirty="0" smtClean="0">
                <a:solidFill>
                  <a:srgbClr val="00523C"/>
                </a:solidFill>
              </a:rPr>
              <a:t> 4.8%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Service sire stillbirth rate	</a:t>
            </a:r>
            <a:r>
              <a:rPr lang="en-US" sz="2600" dirty="0" smtClean="0">
                <a:solidFill>
                  <a:srgbClr val="00523C"/>
                </a:solidFill>
              </a:rPr>
              <a:t> 0.8%</a:t>
            </a:r>
            <a:endParaRPr lang="en-US" sz="2600" dirty="0" smtClean="0"/>
          </a:p>
          <a:p>
            <a:pPr lvl="1">
              <a:lnSpc>
                <a:spcPts val="2800"/>
              </a:lnSpc>
              <a:spcAft>
                <a:spcPts val="0"/>
              </a:spcAft>
              <a:tabLst>
                <a:tab pos="7994650" algn="r"/>
              </a:tabLst>
            </a:pPr>
            <a:r>
              <a:rPr lang="en-US" sz="2600" dirty="0" smtClean="0"/>
              <a:t>Daughter stillbirth rate	</a:t>
            </a:r>
            <a:r>
              <a:rPr lang="en-US" sz="2600" dirty="0" smtClean="0">
                <a:solidFill>
                  <a:srgbClr val="00523C"/>
                </a:solidFill>
              </a:rPr>
              <a:t> 2.1%</a:t>
            </a:r>
            <a:endParaRPr lang="en-US" sz="2600" dirty="0" smtClean="0"/>
          </a:p>
          <a:p>
            <a:pPr>
              <a:lnSpc>
                <a:spcPts val="2800"/>
              </a:lnSpc>
              <a:spcAft>
                <a:spcPts val="0"/>
              </a:spcAft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16468"/>
              </p:ext>
            </p:extLst>
          </p:nvPr>
        </p:nvGraphicFramePr>
        <p:xfrm>
          <a:off x="543260" y="1178551"/>
          <a:ext cx="8042314" cy="51282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Net merit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merit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Fluid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merit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err="1" smtClean="0">
                          <a:solidFill>
                            <a:srgbClr val="244270"/>
                          </a:solidFill>
                        </a:rPr>
                        <a:t>Grazingmerit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4572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32004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selection  index changes</a:t>
            </a:r>
            <a:endParaRPr lang="en-US" dirty="0"/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761502"/>
              </p:ext>
            </p:extLst>
          </p:nvPr>
        </p:nvGraphicFramePr>
        <p:xfrm>
          <a:off x="481264" y="1284642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– net merit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evaluation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smtClean="0"/>
              <a:t>Evaluation procedures have improved</a:t>
            </a:r>
          </a:p>
          <a:p>
            <a:pPr>
              <a:spcAft>
                <a:spcPts val="3600"/>
              </a:spcAft>
            </a:pPr>
            <a:r>
              <a:rPr lang="en-US" smtClean="0"/>
              <a:t>Fitness traits have been added</a:t>
            </a:r>
          </a:p>
          <a:p>
            <a:pPr>
              <a:spcAft>
                <a:spcPts val="3600"/>
              </a:spcAft>
            </a:pPr>
            <a:r>
              <a:rPr lang="en-US" smtClean="0"/>
              <a:t>Effective selection has produced substantial annual genetic improvement</a:t>
            </a:r>
          </a:p>
          <a:p>
            <a:pPr>
              <a:spcAft>
                <a:spcPts val="3600"/>
              </a:spcAft>
            </a:pPr>
            <a:r>
              <a:rPr lang="en-US" smtClean="0"/>
              <a:t>Indexes enable selection for overall economic merit</a:t>
            </a:r>
          </a:p>
          <a:p>
            <a:pPr>
              <a:spcAft>
                <a:spcPts val="3600"/>
              </a:spcAft>
            </a:pPr>
            <a:r>
              <a:rPr lang="en-US" smtClean="0"/>
              <a:t>Fertility evaluations prevent continued decline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001000" cy="50292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Increases accuracy of evaluations of bull dams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Assists in selection of service sires</a:t>
            </a:r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00523C"/>
                </a:solidFill>
              </a:rPr>
              <a:t>Particularly for traits with low reliability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High demand for semen from genomically evaluated 2-year-old bulls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Government–industry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7338" indent="-2873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Animal Genomics and Improvement Laboratory</a:t>
            </a:r>
            <a:r>
              <a:rPr lang="en-US" sz="2400" dirty="0" smtClean="0">
                <a:solidFill>
                  <a:srgbClr val="00563F"/>
                </a:solidFill>
              </a:rPr>
              <a:t> (AGIL)</a:t>
            </a:r>
            <a:r>
              <a:rPr lang="en-US" sz="2400" dirty="0" smtClean="0"/>
              <a:t> , Agricultural Research Service, USDA </a:t>
            </a: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Responsible for research and development to improve the evaluation system</a:t>
            </a:r>
            <a:endParaRPr lang="en-US" sz="2400" dirty="0" smtClean="0">
              <a:solidFill>
                <a:srgbClr val="00563F"/>
              </a:solidFill>
            </a:endParaRP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00563F"/>
                </a:solidFill>
              </a:rPr>
              <a:t>Located in Beltsville, Maryland </a:t>
            </a:r>
          </a:p>
          <a:p>
            <a:pPr marL="576263" lvl="1" indent="-236538">
              <a:lnSpc>
                <a:spcPts val="2500"/>
              </a:lnSpc>
              <a:spcAft>
                <a:spcPts val="39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244270"/>
                </a:solidFill>
              </a:rPr>
              <a:t>Dr. John Cole, Acting Research Leader</a:t>
            </a:r>
          </a:p>
          <a:p>
            <a:pPr marL="287338" indent="-2873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Council on Dairy Cattle Breeding</a:t>
            </a:r>
            <a:r>
              <a:rPr lang="en-US" sz="2400" dirty="0" smtClean="0">
                <a:solidFill>
                  <a:srgbClr val="00563F"/>
                </a:solidFill>
              </a:rPr>
              <a:t> (CDCB)</a:t>
            </a:r>
            <a:r>
              <a:rPr lang="en-US" sz="2400" dirty="0" smtClean="0"/>
              <a:t> </a:t>
            </a: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</a:pPr>
            <a:r>
              <a:rPr lang="en-US" sz="2400" dirty="0" smtClean="0"/>
              <a:t>Responsible for approving </a:t>
            </a:r>
            <a:r>
              <a:rPr lang="en-US" sz="2400" dirty="0" smtClean="0"/>
              <a:t>changes,</a:t>
            </a:r>
            <a:br>
              <a:rPr lang="en-US" sz="2400" dirty="0" smtClean="0"/>
            </a:br>
            <a:r>
              <a:rPr lang="en-US" sz="2400" dirty="0" smtClean="0"/>
              <a:t>receiving </a:t>
            </a:r>
            <a:r>
              <a:rPr lang="en-US" sz="2400" dirty="0" smtClean="0"/>
              <a:t>data, and computing </a:t>
            </a: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delivering </a:t>
            </a:r>
            <a:r>
              <a:rPr lang="en-US" sz="2400" dirty="0" smtClean="0"/>
              <a:t>U.S. genetic evaluations </a:t>
            </a:r>
            <a:r>
              <a:rPr lang="en-US" sz="2400" dirty="0" smtClean="0"/>
              <a:t>for</a:t>
            </a:r>
            <a:br>
              <a:rPr lang="en-US" sz="2400" dirty="0" smtClean="0"/>
            </a:br>
            <a:r>
              <a:rPr lang="en-US" sz="2400" dirty="0" smtClean="0"/>
              <a:t>dairy </a:t>
            </a:r>
            <a:r>
              <a:rPr lang="en-US" sz="2400" dirty="0" smtClean="0"/>
              <a:t>cattle</a:t>
            </a:r>
          </a:p>
          <a:p>
            <a:pPr marL="576263" lvl="1" indent="-236538">
              <a:lnSpc>
                <a:spcPts val="25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00563F"/>
                </a:solidFill>
              </a:rPr>
              <a:t>Located in Bowie, Maryland </a:t>
            </a:r>
          </a:p>
          <a:p>
            <a:pPr marL="576263" lvl="1" indent="-236538">
              <a:lnSpc>
                <a:spcPts val="2500"/>
              </a:lnSpc>
              <a:spcAft>
                <a:spcPts val="3600"/>
              </a:spcAft>
              <a:buClr>
                <a:srgbClr val="00563F"/>
              </a:buClr>
            </a:pPr>
            <a:r>
              <a:rPr lang="en-US" sz="2400" dirty="0" smtClean="0">
                <a:solidFill>
                  <a:srgbClr val="244270"/>
                </a:solidFill>
              </a:rPr>
              <a:t>Dr. Jo</a:t>
            </a:r>
            <a:r>
              <a:rPr lang="en-US" sz="2400" dirty="0" smtClean="0">
                <a:solidFill>
                  <a:srgbClr val="244270"/>
                </a:solidFill>
                <a:latin typeface="Calibri"/>
              </a:rPr>
              <a:t>ão Dürr, CEO</a:t>
            </a:r>
            <a:endParaRPr lang="en-US" sz="2400" dirty="0">
              <a:solidFill>
                <a:srgbClr val="2442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8" y="2329771"/>
            <a:ext cx="3016332" cy="2011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4" y="4388255"/>
            <a:ext cx="2796639" cy="2097479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48301" y="4762005"/>
            <a:ext cx="237507" cy="178130"/>
          </a:xfrm>
          <a:prstGeom prst="star5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896591" y="4940135"/>
            <a:ext cx="237507" cy="178130"/>
          </a:xfrm>
          <a:prstGeom prst="star5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844862" y="4438845"/>
            <a:ext cx="5454277" cy="1461939"/>
          </a:xfrm>
          <a:prstGeom prst="rect">
            <a:avLst/>
          </a:prstGeom>
        </p:spPr>
        <p:txBody>
          <a:bodyPr/>
          <a:lstStyle/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members from each organization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of 12 voting members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nonvoting industry members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3235525"/>
              </p:ext>
            </p:extLst>
          </p:nvPr>
        </p:nvGraphicFramePr>
        <p:xfrm>
          <a:off x="569678" y="1022879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5423" y="350481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244270"/>
                </a:solidFill>
              </a:rPr>
              <a:t>Cattle Association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289" y="3504812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National Association of Animal Breeders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6420" y="350481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244270"/>
                </a:solidFill>
              </a:rPr>
              <a:t>Processing Centers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594" y="350481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4270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244270"/>
                </a:solidFill>
              </a:rPr>
              <a:t>Information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dairy population &amp; milk yield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381000" y="1143000"/>
          <a:ext cx="8394192" cy="51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data flow</a:t>
            </a:r>
            <a:endParaRPr lang="en-US" dirty="0"/>
          </a:p>
        </p:txBody>
      </p:sp>
      <p:grpSp>
        <p:nvGrpSpPr>
          <p:cNvPr id="3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4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5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6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7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23C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23C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9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23C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29" name="Straight Arrow Connector 28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" name="Straight Arrow Connector 29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23C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23C"/>
                </a:solidFill>
                <a:latin typeface="Calibri" charset="0"/>
              </a:endParaRPr>
            </a:p>
          </p:txBody>
        </p:sp>
        <p:grpSp>
          <p:nvGrpSpPr>
            <p:cNvPr id="15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244270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23C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Animal manager/owner</a:t>
                </a:r>
                <a:endParaRPr lang="en-US" sz="2000" i="1" dirty="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244270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23C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>
                  <a:lnSpc>
                    <a:spcPts val="22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Council on Dairy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Cattle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rebuchet MS"/>
                  </a:rPr>
                  <a:t> 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</a:rPr>
                  <a:t>Breeding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Calibri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244270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23C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244270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23C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2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lnSpc>
                  <a:spcPts val="22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25" name="Straight Arrow Connector 2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" name="Straight Arrow Connector 2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9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23" name="Straight Arrow Connector 2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0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21" name="Straight Arrow Connector 20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" name="Straight Arrow Connector 2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23C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 chip history</a:t>
            </a:r>
            <a:endParaRPr lang="en-US" dirty="0"/>
          </a:p>
        </p:txBody>
      </p:sp>
      <p:pic>
        <p:nvPicPr>
          <p:cNvPr id="9" name="Picture 8" descr="ChipHis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53407"/>
            <a:ext cx="8686800" cy="480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Aft>
                <a:spcPts val="3600"/>
              </a:spcAft>
            </a:pPr>
            <a:r>
              <a:rPr lang="en-US" dirty="0" smtClean="0"/>
              <a:t>Animal nominated for genomic evaluation by approved nominator</a:t>
            </a:r>
          </a:p>
          <a:p>
            <a:r>
              <a:rPr lang="en-US" dirty="0" smtClean="0"/>
              <a:t>DNA source sent to genotyping lab </a:t>
            </a:r>
            <a:r>
              <a:rPr lang="en-US" dirty="0" smtClean="0">
                <a:solidFill>
                  <a:srgbClr val="00523C"/>
                </a:solidFill>
              </a:rPr>
              <a:t>(2015)</a:t>
            </a:r>
            <a:endParaRPr lang="en-US" dirty="0">
              <a:solidFill>
                <a:srgbClr val="00523C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7126"/>
              </p:ext>
            </p:extLst>
          </p:nvPr>
        </p:nvGraphicFramePr>
        <p:xfrm>
          <a:off x="664030" y="3098290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6,893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124,523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1,903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277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252,468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10,906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flow</a:t>
            </a:r>
            <a:r>
              <a:rPr lang="en-US" sz="3400" i="1" dirty="0" smtClean="0">
                <a:solidFill>
                  <a:srgbClr val="FFFF00"/>
                </a:solidFill>
              </a:rPr>
              <a:t> (continued)</a:t>
            </a:r>
            <a:endParaRPr lang="en-US" sz="34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DNA extracted and placed on chip for 3-day genotyping process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Genotypes sent from genotyping lab</a:t>
            </a:r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	to CDCB for accuracy review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60,671 SNPs used in </a:t>
            </a:r>
          </a:p>
          <a:p>
            <a:pPr lvl="1">
              <a:buNone/>
            </a:pPr>
            <a:r>
              <a:rPr lang="en-US" dirty="0" smtClean="0">
                <a:solidFill>
                  <a:srgbClr val="00523C"/>
                </a:solidFill>
              </a:rPr>
              <a:t>	genomic evaluation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genotypes by breed and sex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82436"/>
              </p:ext>
            </p:extLst>
          </p:nvPr>
        </p:nvGraphicFramePr>
        <p:xfrm>
          <a:off x="380999" y="1477108"/>
          <a:ext cx="8442368" cy="3332480"/>
        </p:xfrm>
        <a:graphic>
          <a:graphicData uri="http://schemas.openxmlformats.org/drawingml/2006/table">
            <a:tbl>
              <a:tblPr/>
              <a:tblGrid>
                <a:gridCol w="1946565"/>
                <a:gridCol w="1567542"/>
                <a:gridCol w="1601149"/>
                <a:gridCol w="1961013"/>
                <a:gridCol w="1366099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5,663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1,962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286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7,625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74:26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6,214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26,242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286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32,456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19:81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2,468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286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3,261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76:24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1,361,770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237,636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286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1,599,406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85:15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174,238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26,724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286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200,962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87:13  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1,550,353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293,357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2860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1,843,710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84:16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quality control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5613" y="1371600"/>
            <a:ext cx="8226425" cy="4488408"/>
          </a:xfrm>
          <a:prstGeom prst="rect">
            <a:avLst/>
          </a:prstGeom>
        </p:spPr>
        <p:txBody>
          <a:bodyPr/>
          <a:lstStyle/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SNP evaluated for</a:t>
            </a:r>
          </a:p>
          <a:p>
            <a:pPr marL="630238" marR="0" lvl="1" indent="-28575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rate</a:t>
            </a:r>
          </a:p>
          <a:p>
            <a:pPr marL="630238" marR="0" lvl="1" indent="-28575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Portion heterozygous</a:t>
            </a:r>
          </a:p>
          <a:p>
            <a:pPr marL="630238" marR="0" lvl="1" indent="-28575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Parent-progeny conflicts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 investigated if SNP exceeds limits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failing SNPs indicates quality of submission</a:t>
            </a:r>
          </a:p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of &lt;10 SNPs in each category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clustering adjustment</a:t>
            </a:r>
            <a:endParaRPr lang="en-US" dirty="0"/>
          </a:p>
        </p:txBody>
      </p:sp>
      <p:pic>
        <p:nvPicPr>
          <p:cNvPr id="5" name="Picture 3" descr="Before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242291"/>
            <a:ext cx="6921500" cy="503381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4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 Unicode MS" pitchFamily="34" charset="-128"/>
              </a:rPr>
              <a:t>86% call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clustering adjustment</a:t>
            </a:r>
            <a:endParaRPr lang="en-US" dirty="0"/>
          </a:p>
        </p:txBody>
      </p:sp>
      <p:pic>
        <p:nvPicPr>
          <p:cNvPr id="3" name="Picture 3" descr="After"/>
          <p:cNvPicPr preferRelativeResize="0"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1"/>
            <a:ext cx="69469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4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</a:rPr>
              <a:t>100% </a:t>
            </a:r>
            <a:r>
              <a:rPr lang="en-US" sz="3600" b="1" dirty="0">
                <a:solidFill>
                  <a:srgbClr val="000000"/>
                </a:solidFill>
                <a:latin typeface="+mn-lt"/>
                <a:ea typeface="Arial Unicode MS" pitchFamily="34" charset="-128"/>
              </a:rPr>
              <a:t>call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flow </a:t>
            </a:r>
            <a:r>
              <a:rPr lang="en-US" sz="3400" i="1" dirty="0" smtClean="0">
                <a:solidFill>
                  <a:srgbClr val="FFFF00"/>
                </a:solidFill>
              </a:rPr>
              <a:t>(continued)</a:t>
            </a:r>
            <a:endParaRPr lang="en-US" sz="3400" i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Genotype calls modified as necessary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Genotypes loaded into database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Nominators receive reports of parentage and other conflicts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Pedigree or animal assignments corrected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Genotypes extracted and imputed to 61K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SNP effects 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Based on splitting genotype into individual chromosomes </a:t>
            </a:r>
            <a:r>
              <a:rPr lang="en-US" dirty="0" smtClean="0">
                <a:solidFill>
                  <a:srgbClr val="00523C"/>
                </a:solidFill>
              </a:rPr>
              <a:t>(maternal and paternal contributions)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Missing SNPs assigned by tracking inheritance from ancestors and descendants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Imputed dams increase predictor population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Genotypes from all chips merged by imputing SNPs not present</a:t>
            </a:r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statistics </a:t>
            </a:r>
            <a:r>
              <a:rPr lang="en-US" dirty="0" smtClean="0">
                <a:solidFill>
                  <a:srgbClr val="FFFF00"/>
                </a:solidFill>
              </a:rPr>
              <a:t>(2016)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en-US" sz="2400" dirty="0" smtClean="0"/>
              <a:t>9.3 million U.S. cows</a:t>
            </a:r>
          </a:p>
          <a:p>
            <a:pPr>
              <a:lnSpc>
                <a:spcPts val="2700"/>
              </a:lnSpc>
            </a:pPr>
            <a:r>
              <a:rPr lang="en-US" sz="2400" dirty="0" smtClean="0"/>
              <a:t>~75% bred AI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47% milk recorded through Dairy Herd Information </a:t>
            </a:r>
            <a:r>
              <a:rPr lang="en-US" sz="2400" dirty="0" smtClean="0">
                <a:solidFill>
                  <a:srgbClr val="00523C"/>
                </a:solidFill>
              </a:rPr>
              <a:t>(DHI)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/>
              <a:t>4.38 million cows</a:t>
            </a:r>
          </a:p>
          <a:p>
            <a:pPr lvl="2">
              <a:lnSpc>
                <a:spcPts val="2700"/>
              </a:lnSpc>
              <a:spcAft>
                <a:spcPts val="0"/>
              </a:spcAft>
            </a:pPr>
            <a:r>
              <a:rPr lang="en-US" sz="2400" dirty="0" smtClean="0"/>
              <a:t>83% Holstein</a:t>
            </a:r>
          </a:p>
          <a:p>
            <a:pPr lvl="2">
              <a:lnSpc>
                <a:spcPts val="2700"/>
              </a:lnSpc>
              <a:spcAft>
                <a:spcPts val="0"/>
              </a:spcAft>
            </a:pPr>
            <a:r>
              <a:rPr lang="en-US" sz="2400" dirty="0" smtClean="0"/>
              <a:t>10% crossbred</a:t>
            </a:r>
          </a:p>
          <a:p>
            <a:pPr lvl="2">
              <a:lnSpc>
                <a:spcPts val="2700"/>
              </a:lnSpc>
              <a:spcAft>
                <a:spcPts val="0"/>
              </a:spcAft>
            </a:pPr>
            <a:r>
              <a:rPr lang="en-US" sz="2400" dirty="0" smtClean="0"/>
              <a:t>6% Jersey</a:t>
            </a:r>
          </a:p>
          <a:p>
            <a:pPr lvl="2"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&lt;1% Ayrshire, Brown Swiss, Guernsey, Milking Shorthorn, Red &amp; White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17,339 herds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US" sz="2400" dirty="0" smtClean="0"/>
              <a:t>253 cows/herd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/>
              <a:t>11,302 kg/cow</a:t>
            </a:r>
          </a:p>
          <a:p>
            <a:pPr>
              <a:lnSpc>
                <a:spcPts val="27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findhap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38200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Developed by Dr. Paul VanRaden, ARS, USDA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Divides chromosomes into segments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Allows for successively shorter segments (</a:t>
            </a:r>
            <a:r>
              <a:rPr lang="en-US" dirty="0" smtClean="0">
                <a:solidFill>
                  <a:srgbClr val="00523C"/>
                </a:solidFill>
              </a:rPr>
              <a:t>usually 3 runs)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Long segments lock in identical by descent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Shorter segments fill in missing SNPs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Separates genotype into maternal and paternal contribution, haplotypes </a:t>
            </a:r>
            <a:r>
              <a:rPr lang="en-US" dirty="0" smtClean="0">
                <a:solidFill>
                  <a:srgbClr val="00523C"/>
                </a:solidFill>
              </a:rPr>
              <a:t>(phasing)</a:t>
            </a:r>
          </a:p>
          <a:p>
            <a:r>
              <a:rPr lang="en-US" dirty="0" smtClean="0"/>
              <a:t>Builds haplotype library sequenced by frequency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flow </a:t>
            </a:r>
            <a:r>
              <a:rPr lang="en-US" sz="3400" i="1" dirty="0" smtClean="0">
                <a:solidFill>
                  <a:srgbClr val="FFFF00"/>
                </a:solidFill>
              </a:rPr>
              <a:t>(continued)</a:t>
            </a:r>
            <a:endParaRPr lang="en-US" sz="34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Final evaluations calculated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Evaluations released to dairy industry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Download from CDCB FTP site with</a:t>
            </a:r>
          </a:p>
          <a:p>
            <a:pPr lvl="1">
              <a:spcAft>
                <a:spcPts val="1800"/>
              </a:spcAft>
              <a:buNone/>
            </a:pPr>
            <a:r>
              <a:rPr lang="en-US" dirty="0" smtClean="0"/>
              <a:t>	separate files for each nominator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Weekly release of evaluations of new animals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Monthly release for females and bulls not marketed</a:t>
            </a:r>
          </a:p>
          <a:p>
            <a:pPr lvl="1"/>
            <a:r>
              <a:rPr lang="en-US" dirty="0" smtClean="0"/>
              <a:t>All genomic evaluations updated 3 times each year with traditional evaluations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05751" y="16979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759200" cy="5029200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Released to nominators, breed associations, and dairy records processing centers at 8 a.m. each Tuesday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Calculations restricted to genotypes that first became usable during the previous week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44415" y="1772745"/>
            <a:ext cx="3749040" cy="2854628"/>
            <a:chOff x="4819015" y="2077545"/>
            <a:chExt cx="3749040" cy="2854628"/>
          </a:xfrm>
        </p:grpSpPr>
        <p:pic>
          <p:nvPicPr>
            <p:cNvPr id="8" name="Picture 4" descr="http://4.bp.blogspot.com/-Y9H0bKwreSo/VXfG6OOVNUI/AAAAAAAAQ_4/ZDhHwuB8W5c/s1600/monthly%2Bcalendar%2Bpreview%2Bstripes_70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9015" y="2077545"/>
              <a:ext cx="3749040" cy="2854628"/>
            </a:xfrm>
            <a:prstGeom prst="rect">
              <a:avLst/>
            </a:prstGeom>
            <a:noFill/>
          </p:spPr>
        </p:pic>
        <p:grpSp>
          <p:nvGrpSpPr>
            <p:cNvPr id="9" name="Group 10"/>
            <p:cNvGrpSpPr/>
            <p:nvPr/>
          </p:nvGrpSpPr>
          <p:grpSpPr>
            <a:xfrm>
              <a:off x="6035040" y="2954276"/>
              <a:ext cx="393192" cy="294894"/>
              <a:chOff x="6035040" y="2935224"/>
              <a:chExt cx="393192" cy="294894"/>
            </a:xfrm>
          </p:grpSpPr>
          <p:pic>
            <p:nvPicPr>
              <p:cNvPr id="22" name="Picture 21" descr="BULLSIL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035040" y="2935224"/>
                <a:ext cx="393192" cy="29489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043613" y="2986091"/>
                <a:ext cx="342902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50" b="1" dirty="0" smtClean="0">
                    <a:solidFill>
                      <a:srgbClr val="FFC33E"/>
                    </a:solidFill>
                    <a:latin typeface="Microsoft Sans Serif" pitchFamily="34" charset="0"/>
                    <a:ea typeface="Meiryo UI" pitchFamily="34" charset="-128"/>
                    <a:cs typeface="Microsoft Sans Serif" pitchFamily="34" charset="0"/>
                  </a:rPr>
                  <a:t>8 AM</a:t>
                </a:r>
                <a:endParaRPr lang="en-US" sz="650" b="1" dirty="0">
                  <a:solidFill>
                    <a:srgbClr val="FFC33E"/>
                  </a:solidFill>
                  <a:latin typeface="Microsoft Sans Serif" pitchFamily="34" charset="0"/>
                  <a:ea typeface="Meiryo UI" pitchFamily="34" charset="-128"/>
                  <a:cs typeface="Microsoft Sans Serif" pitchFamily="34" charset="0"/>
                </a:endParaRPr>
              </a:p>
            </p:txBody>
          </p:sp>
        </p:grpSp>
        <p:grpSp>
          <p:nvGrpSpPr>
            <p:cNvPr id="10" name="Group 12"/>
            <p:cNvGrpSpPr/>
            <p:nvPr/>
          </p:nvGrpSpPr>
          <p:grpSpPr>
            <a:xfrm>
              <a:off x="6035040" y="3292413"/>
              <a:ext cx="393192" cy="294894"/>
              <a:chOff x="6035040" y="2935224"/>
              <a:chExt cx="393192" cy="294894"/>
            </a:xfrm>
          </p:grpSpPr>
          <p:pic>
            <p:nvPicPr>
              <p:cNvPr id="20" name="Picture 19" descr="BULLSIL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035040" y="2935224"/>
                <a:ext cx="393192" cy="294894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043613" y="2986091"/>
                <a:ext cx="342902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50" b="1" dirty="0" smtClean="0">
                    <a:solidFill>
                      <a:srgbClr val="FFC33E"/>
                    </a:solidFill>
                    <a:latin typeface="Microsoft Sans Serif" pitchFamily="34" charset="0"/>
                    <a:ea typeface="Meiryo UI" pitchFamily="34" charset="-128"/>
                    <a:cs typeface="Microsoft Sans Serif" pitchFamily="34" charset="0"/>
                  </a:rPr>
                  <a:t>8 AM</a:t>
                </a:r>
                <a:endParaRPr lang="en-US" sz="650" b="1" dirty="0">
                  <a:solidFill>
                    <a:srgbClr val="FFC33E"/>
                  </a:solidFill>
                  <a:latin typeface="Microsoft Sans Serif" pitchFamily="34" charset="0"/>
                  <a:ea typeface="Meiryo UI" pitchFamily="34" charset="-128"/>
                  <a:cs typeface="Microsoft Sans Serif" pitchFamily="34" charset="0"/>
                </a:endParaRPr>
              </a:p>
            </p:txBody>
          </p:sp>
        </p:grpSp>
        <p:grpSp>
          <p:nvGrpSpPr>
            <p:cNvPr id="11" name="Group 15"/>
            <p:cNvGrpSpPr/>
            <p:nvPr/>
          </p:nvGrpSpPr>
          <p:grpSpPr>
            <a:xfrm>
              <a:off x="6035040" y="3625787"/>
              <a:ext cx="393192" cy="294894"/>
              <a:chOff x="6035040" y="2935224"/>
              <a:chExt cx="393192" cy="294894"/>
            </a:xfrm>
          </p:grpSpPr>
          <p:pic>
            <p:nvPicPr>
              <p:cNvPr id="18" name="Picture 17" descr="BULLSIL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035040" y="2935224"/>
                <a:ext cx="393192" cy="29489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043613" y="2986091"/>
                <a:ext cx="342902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50" b="1" dirty="0" smtClean="0">
                    <a:solidFill>
                      <a:srgbClr val="FFC33E"/>
                    </a:solidFill>
                    <a:latin typeface="Microsoft Sans Serif" pitchFamily="34" charset="0"/>
                    <a:ea typeface="Meiryo UI" pitchFamily="34" charset="-128"/>
                    <a:cs typeface="Microsoft Sans Serif" pitchFamily="34" charset="0"/>
                  </a:rPr>
                  <a:t>8 AM</a:t>
                </a:r>
                <a:endParaRPr lang="en-US" sz="650" b="1" dirty="0">
                  <a:solidFill>
                    <a:srgbClr val="FFC33E"/>
                  </a:solidFill>
                  <a:latin typeface="Microsoft Sans Serif" pitchFamily="34" charset="0"/>
                  <a:ea typeface="Meiryo UI" pitchFamily="34" charset="-128"/>
                  <a:cs typeface="Microsoft Sans Serif" pitchFamily="34" charset="0"/>
                </a:endParaRPr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6035040" y="3963924"/>
              <a:ext cx="393192" cy="294894"/>
              <a:chOff x="6035040" y="2935224"/>
              <a:chExt cx="393192" cy="294894"/>
            </a:xfrm>
          </p:grpSpPr>
          <p:pic>
            <p:nvPicPr>
              <p:cNvPr id="16" name="Picture 15" descr="BULLSIL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035040" y="2935224"/>
                <a:ext cx="393192" cy="29489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043613" y="2986091"/>
                <a:ext cx="342902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50" b="1" dirty="0" smtClean="0">
                    <a:solidFill>
                      <a:srgbClr val="FFC33E"/>
                    </a:solidFill>
                    <a:latin typeface="Microsoft Sans Serif" pitchFamily="34" charset="0"/>
                    <a:ea typeface="Meiryo UI" pitchFamily="34" charset="-128"/>
                    <a:cs typeface="Microsoft Sans Serif" pitchFamily="34" charset="0"/>
                  </a:rPr>
                  <a:t>8 AM</a:t>
                </a:r>
                <a:endParaRPr lang="en-US" sz="650" b="1" dirty="0">
                  <a:solidFill>
                    <a:srgbClr val="FFC33E"/>
                  </a:solidFill>
                  <a:latin typeface="Microsoft Sans Serif" pitchFamily="34" charset="0"/>
                  <a:ea typeface="Meiryo UI" pitchFamily="34" charset="-128"/>
                  <a:cs typeface="Microsoft Sans Serif" pitchFamily="34" charset="0"/>
                </a:endParaRPr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6035040" y="4297298"/>
              <a:ext cx="393192" cy="294894"/>
              <a:chOff x="6035040" y="2935224"/>
              <a:chExt cx="393192" cy="294894"/>
            </a:xfrm>
          </p:grpSpPr>
          <p:pic>
            <p:nvPicPr>
              <p:cNvPr id="14" name="Picture 13" descr="BULLSIL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035040" y="2935224"/>
                <a:ext cx="393192" cy="29489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043613" y="2986091"/>
                <a:ext cx="342902" cy="10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50" b="1" dirty="0" smtClean="0">
                    <a:solidFill>
                      <a:srgbClr val="FFC33E"/>
                    </a:solidFill>
                    <a:latin typeface="Microsoft Sans Serif" pitchFamily="34" charset="0"/>
                    <a:ea typeface="Meiryo UI" pitchFamily="34" charset="-128"/>
                    <a:cs typeface="Microsoft Sans Serif" pitchFamily="34" charset="0"/>
                  </a:rPr>
                  <a:t>8 AM</a:t>
                </a:r>
                <a:endParaRPr lang="en-US" sz="650" b="1" dirty="0">
                  <a:solidFill>
                    <a:srgbClr val="FFC33E"/>
                  </a:solidFill>
                  <a:latin typeface="Microsoft Sans Serif" pitchFamily="34" charset="0"/>
                  <a:ea typeface="Meiryo UI" pitchFamily="34" charset="-128"/>
                  <a:cs typeface="Microsoft Sans Serif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protein SNP effects</a:t>
            </a:r>
            <a:endParaRPr lang="en-US" dirty="0"/>
          </a:p>
        </p:txBody>
      </p:sp>
      <p:pic>
        <p:nvPicPr>
          <p:cNvPr id="3" name="Picture 2" descr="Graph of HO HO_1512_Body_depth_marker_effects_fullsize.png"/>
          <p:cNvPicPr>
            <a:picLocks noChangeAspect="1" noChangeArrowheads="1"/>
          </p:cNvPicPr>
          <p:nvPr/>
        </p:nvPicPr>
        <p:blipFill>
          <a:blip r:embed="rId2" cstate="print"/>
          <a:srcRect t="10051" b="1690"/>
          <a:stretch>
            <a:fillRect/>
          </a:stretch>
        </p:blipFill>
        <p:spPr bwMode="auto">
          <a:xfrm>
            <a:off x="685800" y="1025491"/>
            <a:ext cx="7772400" cy="5041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28999" y="1155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523C"/>
                </a:solidFill>
              </a:rPr>
              <a:t>December 2015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929" y="6019253"/>
            <a:ext cx="668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Council on Dairy Cattle Breeding, </a:t>
            </a:r>
            <a:r>
              <a:rPr lang="en-US" sz="1200" b="1" dirty="0" smtClean="0">
                <a:solidFill>
                  <a:srgbClr val="00503E"/>
                </a:solidFill>
                <a:hlinkClick r:id="rId3"/>
              </a:rPr>
              <a:t>https</a:t>
            </a:r>
            <a:r>
              <a:rPr lang="en-US" sz="1200" b="1" dirty="0">
                <a:solidFill>
                  <a:srgbClr val="00503E"/>
                </a:solidFill>
                <a:hlinkClick r:id="rId3"/>
              </a:rPr>
              <a:t>://</a:t>
            </a:r>
            <a:r>
              <a:rPr lang="en-US" sz="1200" b="1" dirty="0" smtClean="0">
                <a:solidFill>
                  <a:srgbClr val="00503E"/>
                </a:solidFill>
                <a:hlinkClick r:id="rId3"/>
              </a:rPr>
              <a:t>www.uscdcb.com/Report_Data/Marker_Effects/marker_effects.cfm?Breed=HO&amp;Trait=Protein</a:t>
            </a:r>
            <a:endParaRPr lang="en-US" sz="12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aph of HO HO_1512_Body_depth_marker_effects_fullsize.png"/>
          <p:cNvPicPr>
            <a:picLocks noChangeAspect="1" noChangeArrowheads="1"/>
          </p:cNvPicPr>
          <p:nvPr/>
        </p:nvPicPr>
        <p:blipFill>
          <a:blip r:embed="rId2" cstate="print"/>
          <a:srcRect t="10085" b="1761"/>
          <a:stretch>
            <a:fillRect/>
          </a:stretch>
        </p:blipFill>
        <p:spPr bwMode="auto">
          <a:xfrm>
            <a:off x="685800" y="1024128"/>
            <a:ext cx="7772400" cy="50353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net merit SNP effects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5880" y="1155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523C"/>
                </a:solidFill>
              </a:rPr>
              <a:t>December 2015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929" y="6019253"/>
            <a:ext cx="691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Council on Dairy Cattle Breeding, </a:t>
            </a:r>
            <a:r>
              <a:rPr lang="en-US" sz="1200" b="1" dirty="0" smtClean="0">
                <a:solidFill>
                  <a:srgbClr val="00503E"/>
                </a:solidFill>
                <a:hlinkClick r:id="rId3"/>
              </a:rPr>
              <a:t>https</a:t>
            </a:r>
            <a:r>
              <a:rPr lang="en-US" sz="1200" b="1" dirty="0">
                <a:solidFill>
                  <a:srgbClr val="00503E"/>
                </a:solidFill>
                <a:hlinkClick r:id="rId3"/>
              </a:rPr>
              <a:t>://</a:t>
            </a:r>
            <a:r>
              <a:rPr lang="en-US" sz="1200" b="1" dirty="0" smtClean="0">
                <a:solidFill>
                  <a:srgbClr val="00503E"/>
                </a:solidFill>
                <a:hlinkClick r:id="rId3"/>
              </a:rPr>
              <a:t>www.uscdcb.com/Report_Data/Marker_Effects/marker_effects.cfm?Breed=HO&amp;Trait=Net_Merit</a:t>
            </a:r>
            <a:endParaRPr lang="en-US" sz="12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sources for evaluations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Aft>
                <a:spcPts val="4200"/>
              </a:spcAft>
            </a:pPr>
            <a:r>
              <a:rPr lang="en-US" dirty="0" smtClean="0"/>
              <a:t>Traditional evaluations of genotyped bulls and cows used to estimate SNP effects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Combined final evaluation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Sum of SNP effects for an animal’s alleles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Polygenetic effect</a:t>
            </a:r>
          </a:p>
          <a:p>
            <a:pPr lvl="1">
              <a:spcAft>
                <a:spcPts val="4200"/>
              </a:spcAft>
            </a:pPr>
            <a:r>
              <a:rPr lang="en-US" dirty="0" smtClean="0"/>
              <a:t>Traditional evaluation</a:t>
            </a:r>
          </a:p>
          <a:p>
            <a:r>
              <a:rPr lang="en-US" dirty="0" smtClean="0"/>
              <a:t>Pedigree data used and validated by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evaluated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76981" y="1072056"/>
          <a:ext cx="8790038" cy="52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975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2009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049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2010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444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2011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478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2012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46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2013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576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2014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1" name="TextBox 96"/>
          <p:cNvSpPr txBox="1"/>
          <p:nvPr/>
        </p:nvSpPr>
        <p:spPr>
          <a:xfrm>
            <a:off x="1367328" y="1272873"/>
            <a:ext cx="4671522" cy="2987997"/>
          </a:xfrm>
          <a:prstGeom prst="rect">
            <a:avLst/>
          </a:prstGeom>
          <a:solidFill>
            <a:prstClr val="white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young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old (young cows included before March 2012) 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male (</a:t>
            </a: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 20 bulls)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male</a:t>
            </a:r>
            <a:endParaRPr lang="en-US" sz="1600" b="1" dirty="0">
              <a:solidFill>
                <a:srgbClr val="00132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5662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2015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0933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2016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838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2017</a:t>
            </a:r>
            <a:endParaRPr lang="en-US" sz="1300" b="1" dirty="0">
              <a:solidFill>
                <a:srgbClr val="001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7126"/>
              </p:ext>
            </p:extLst>
          </p:nvPr>
        </p:nvGraphicFramePr>
        <p:xfrm>
          <a:off x="567559" y="1483878"/>
          <a:ext cx="6948608" cy="2250440"/>
        </p:xfrm>
        <a:graphic>
          <a:graphicData uri="http://schemas.openxmlformats.org/drawingml/2006/table">
            <a:tbl>
              <a:tblPr/>
              <a:tblGrid>
                <a:gridCol w="2088671"/>
                <a:gridCol w="2548816"/>
                <a:gridCol w="2311121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January 2016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12-month gain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752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8686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77724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6,363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8686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271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77724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28,917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8686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2,168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77724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4,712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8686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77724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370780" y="4159736"/>
            <a:ext cx="5029200" cy="1933811"/>
            <a:chOff x="3370780" y="4159736"/>
            <a:chExt cx="5029200" cy="193381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107026" y="4159736"/>
              <a:ext cx="3292954" cy="1766533"/>
            </a:xfrm>
            <a:prstGeom prst="roundRect">
              <a:avLst/>
            </a:prstGeom>
            <a:noFill/>
            <a:ln w="63500" cap="sq" cmpd="sng" algn="ctr">
              <a:solidFill>
                <a:srgbClr val="24427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horned_colored_black_bull_gr-bg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370780" y="4652879"/>
              <a:ext cx="2212699" cy="1440668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 bwMode="auto">
            <a:xfrm>
              <a:off x="5258388" y="4305082"/>
              <a:ext cx="2999938" cy="1479040"/>
            </a:xfrm>
            <a:custGeom>
              <a:avLst/>
              <a:gdLst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867905 w 3006671"/>
                <a:gd name="connsiteY4" fmla="*/ 1069383 h 1332854"/>
                <a:gd name="connsiteX5" fmla="*/ 1053884 w 3006671"/>
                <a:gd name="connsiteY5" fmla="*/ 542440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6257 w 3006671"/>
                <a:gd name="connsiteY8" fmla="*/ 650928 h 1332854"/>
                <a:gd name="connsiteX9" fmla="*/ 2278250 w 3006671"/>
                <a:gd name="connsiteY9" fmla="*/ 433952 h 1332854"/>
                <a:gd name="connsiteX10" fmla="*/ 2557220 w 3006671"/>
                <a:gd name="connsiteY10" fmla="*/ 0 h 1332854"/>
                <a:gd name="connsiteX11" fmla="*/ 2851688 w 3006671"/>
                <a:gd name="connsiteY11" fmla="*/ 108488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053884 w 3006671"/>
                <a:gd name="connsiteY5" fmla="*/ 542440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6257 w 3006671"/>
                <a:gd name="connsiteY8" fmla="*/ 650928 h 1332854"/>
                <a:gd name="connsiteX9" fmla="*/ 2278250 w 3006671"/>
                <a:gd name="connsiteY9" fmla="*/ 433952 h 1332854"/>
                <a:gd name="connsiteX10" fmla="*/ 2557220 w 3006671"/>
                <a:gd name="connsiteY10" fmla="*/ 0 h 1332854"/>
                <a:gd name="connsiteX11" fmla="*/ 2851688 w 3006671"/>
                <a:gd name="connsiteY11" fmla="*/ 108488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156551 w 3006671"/>
                <a:gd name="connsiteY5" fmla="*/ 542440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6257 w 3006671"/>
                <a:gd name="connsiteY8" fmla="*/ 650928 h 1332854"/>
                <a:gd name="connsiteX9" fmla="*/ 2278250 w 3006671"/>
                <a:gd name="connsiteY9" fmla="*/ 433952 h 1332854"/>
                <a:gd name="connsiteX10" fmla="*/ 2557220 w 3006671"/>
                <a:gd name="connsiteY10" fmla="*/ 0 h 1332854"/>
                <a:gd name="connsiteX11" fmla="*/ 2851688 w 3006671"/>
                <a:gd name="connsiteY11" fmla="*/ 108488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6257 w 3006671"/>
                <a:gd name="connsiteY8" fmla="*/ 650928 h 1332854"/>
                <a:gd name="connsiteX9" fmla="*/ 2278250 w 3006671"/>
                <a:gd name="connsiteY9" fmla="*/ 433952 h 1332854"/>
                <a:gd name="connsiteX10" fmla="*/ 2557220 w 3006671"/>
                <a:gd name="connsiteY10" fmla="*/ 0 h 1332854"/>
                <a:gd name="connsiteX11" fmla="*/ 2851688 w 3006671"/>
                <a:gd name="connsiteY11" fmla="*/ 108488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6257 w 3006671"/>
                <a:gd name="connsiteY8" fmla="*/ 650928 h 1332854"/>
                <a:gd name="connsiteX9" fmla="*/ 2483583 w 3006671"/>
                <a:gd name="connsiteY9" fmla="*/ 420623 h 1332854"/>
                <a:gd name="connsiteX10" fmla="*/ 2557220 w 3006671"/>
                <a:gd name="connsiteY10" fmla="*/ 0 h 1332854"/>
                <a:gd name="connsiteX11" fmla="*/ 2851688 w 3006671"/>
                <a:gd name="connsiteY11" fmla="*/ 108488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28256 w 3006671"/>
                <a:gd name="connsiteY8" fmla="*/ 544299 h 1332854"/>
                <a:gd name="connsiteX9" fmla="*/ 2483583 w 3006671"/>
                <a:gd name="connsiteY9" fmla="*/ 420623 h 1332854"/>
                <a:gd name="connsiteX10" fmla="*/ 2557220 w 3006671"/>
                <a:gd name="connsiteY10" fmla="*/ 0 h 1332854"/>
                <a:gd name="connsiteX11" fmla="*/ 2851688 w 3006671"/>
                <a:gd name="connsiteY11" fmla="*/ 108488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28256 w 3006671"/>
                <a:gd name="connsiteY8" fmla="*/ 544299 h 1332854"/>
                <a:gd name="connsiteX9" fmla="*/ 2557220 w 3006671"/>
                <a:gd name="connsiteY9" fmla="*/ 0 h 1332854"/>
                <a:gd name="connsiteX10" fmla="*/ 2851688 w 3006671"/>
                <a:gd name="connsiteY10" fmla="*/ 108488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28256 w 3006671"/>
                <a:gd name="connsiteY8" fmla="*/ 544299 h 1332854"/>
                <a:gd name="connsiteX9" fmla="*/ 2498552 w 3006671"/>
                <a:gd name="connsiteY9" fmla="*/ 146614 h 1332854"/>
                <a:gd name="connsiteX10" fmla="*/ 2851688 w 3006671"/>
                <a:gd name="connsiteY10" fmla="*/ 108488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28256 w 3006671"/>
                <a:gd name="connsiteY8" fmla="*/ 544299 h 1332854"/>
                <a:gd name="connsiteX9" fmla="*/ 2498552 w 3006671"/>
                <a:gd name="connsiteY9" fmla="*/ 146615 h 1332854"/>
                <a:gd name="connsiteX10" fmla="*/ 2851688 w 3006671"/>
                <a:gd name="connsiteY10" fmla="*/ 108488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13590 w 3006671"/>
                <a:gd name="connsiteY8" fmla="*/ 451000 h 1332854"/>
                <a:gd name="connsiteX9" fmla="*/ 2498552 w 3006671"/>
                <a:gd name="connsiteY9" fmla="*/ 146615 h 1332854"/>
                <a:gd name="connsiteX10" fmla="*/ 2851688 w 3006671"/>
                <a:gd name="connsiteY10" fmla="*/ 108488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13590 w 3006671"/>
                <a:gd name="connsiteY8" fmla="*/ 451000 h 1332854"/>
                <a:gd name="connsiteX9" fmla="*/ 2498552 w 3006671"/>
                <a:gd name="connsiteY9" fmla="*/ 146615 h 1332854"/>
                <a:gd name="connsiteX10" fmla="*/ 2851688 w 3006671"/>
                <a:gd name="connsiteY10" fmla="*/ 15878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13590 w 3006671"/>
                <a:gd name="connsiteY8" fmla="*/ 451000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1481 w 3006671"/>
                <a:gd name="connsiteY8" fmla="*/ 513870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1481 w 3006671"/>
                <a:gd name="connsiteY8" fmla="*/ 513870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1481 w 3006671"/>
                <a:gd name="connsiteY8" fmla="*/ 513870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11481 w 3006671"/>
                <a:gd name="connsiteY8" fmla="*/ 513870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498552 w 3006671"/>
                <a:gd name="connsiteY8" fmla="*/ 146615 h 1332854"/>
                <a:gd name="connsiteX9" fmla="*/ 2781765 w 3006671"/>
                <a:gd name="connsiteY9" fmla="*/ 221655 h 1332854"/>
                <a:gd name="connsiteX10" fmla="*/ 3006671 w 3006671"/>
                <a:gd name="connsiteY10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25647 w 3006671"/>
                <a:gd name="connsiteY8" fmla="*/ 301778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195569 w 3006671"/>
                <a:gd name="connsiteY8" fmla="*/ 452667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09553 w 3006671"/>
                <a:gd name="connsiteY8" fmla="*/ 414945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09553 w 3006671"/>
                <a:gd name="connsiteY8" fmla="*/ 414945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09553 w 3006671"/>
                <a:gd name="connsiteY8" fmla="*/ 414945 h 1332854"/>
                <a:gd name="connsiteX9" fmla="*/ 2223538 w 3006671"/>
                <a:gd name="connsiteY9" fmla="*/ 414945 h 1332854"/>
                <a:gd name="connsiteX10" fmla="*/ 2498552 w 3006671"/>
                <a:gd name="connsiteY10" fmla="*/ 146615 h 1332854"/>
                <a:gd name="connsiteX11" fmla="*/ 2781765 w 3006671"/>
                <a:gd name="connsiteY11" fmla="*/ 221655 h 1332854"/>
                <a:gd name="connsiteX12" fmla="*/ 3006671 w 3006671"/>
                <a:gd name="connsiteY12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751308 w 3006671"/>
                <a:gd name="connsiteY7" fmla="*/ 449450 h 1332854"/>
                <a:gd name="connsiteX8" fmla="*/ 2209553 w 3006671"/>
                <a:gd name="connsiteY8" fmla="*/ 414945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2209553 w 3006671"/>
                <a:gd name="connsiteY7" fmla="*/ 414945 h 1332854"/>
                <a:gd name="connsiteX8" fmla="*/ 2498552 w 3006671"/>
                <a:gd name="connsiteY8" fmla="*/ 146615 h 1332854"/>
                <a:gd name="connsiteX9" fmla="*/ 2781765 w 3006671"/>
                <a:gd name="connsiteY9" fmla="*/ 221655 h 1332854"/>
                <a:gd name="connsiteX10" fmla="*/ 3006671 w 3006671"/>
                <a:gd name="connsiteY10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873925 w 3006671"/>
                <a:gd name="connsiteY7" fmla="*/ 590982 h 1332854"/>
                <a:gd name="connsiteX8" fmla="*/ 2209553 w 3006671"/>
                <a:gd name="connsiteY8" fmla="*/ 414945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845957 w 3006671"/>
                <a:gd name="connsiteY7" fmla="*/ 440093 h 1332854"/>
                <a:gd name="connsiteX8" fmla="*/ 2209553 w 3006671"/>
                <a:gd name="connsiteY8" fmla="*/ 414945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  <a:gd name="connsiteX0" fmla="*/ 0 w 3006671"/>
                <a:gd name="connsiteY0" fmla="*/ 1332854 h 1332854"/>
                <a:gd name="connsiteX1" fmla="*/ 216976 w 3006671"/>
                <a:gd name="connsiteY1" fmla="*/ 1038386 h 1332854"/>
                <a:gd name="connsiteX2" fmla="*/ 371959 w 3006671"/>
                <a:gd name="connsiteY2" fmla="*/ 1131376 h 1332854"/>
                <a:gd name="connsiteX3" fmla="*/ 635430 w 3006671"/>
                <a:gd name="connsiteY3" fmla="*/ 898901 h 1332854"/>
                <a:gd name="connsiteX4" fmla="*/ 926572 w 3006671"/>
                <a:gd name="connsiteY4" fmla="*/ 949426 h 1332854"/>
                <a:gd name="connsiteX5" fmla="*/ 1215217 w 3006671"/>
                <a:gd name="connsiteY5" fmla="*/ 662396 h 1332854"/>
                <a:gd name="connsiteX6" fmla="*/ 1487837 w 3006671"/>
                <a:gd name="connsiteY6" fmla="*/ 790413 h 1332854"/>
                <a:gd name="connsiteX7" fmla="*/ 1845957 w 3006671"/>
                <a:gd name="connsiteY7" fmla="*/ 440093 h 1332854"/>
                <a:gd name="connsiteX8" fmla="*/ 2209553 w 3006671"/>
                <a:gd name="connsiteY8" fmla="*/ 465242 h 1332854"/>
                <a:gd name="connsiteX9" fmla="*/ 2498552 w 3006671"/>
                <a:gd name="connsiteY9" fmla="*/ 146615 h 1332854"/>
                <a:gd name="connsiteX10" fmla="*/ 2781765 w 3006671"/>
                <a:gd name="connsiteY10" fmla="*/ 221655 h 1332854"/>
                <a:gd name="connsiteX11" fmla="*/ 3006671 w 3006671"/>
                <a:gd name="connsiteY11" fmla="*/ 0 h 133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6671" h="1332854">
                  <a:moveTo>
                    <a:pt x="0" y="1332854"/>
                  </a:moveTo>
                  <a:lnTo>
                    <a:pt x="216976" y="1038386"/>
                  </a:lnTo>
                  <a:lnTo>
                    <a:pt x="371959" y="1131376"/>
                  </a:lnTo>
                  <a:lnTo>
                    <a:pt x="635430" y="898901"/>
                  </a:lnTo>
                  <a:lnTo>
                    <a:pt x="926572" y="949426"/>
                  </a:lnTo>
                  <a:lnTo>
                    <a:pt x="1215217" y="662396"/>
                  </a:lnTo>
                  <a:lnTo>
                    <a:pt x="1487837" y="790413"/>
                  </a:lnTo>
                  <a:lnTo>
                    <a:pt x="1845957" y="440093"/>
                  </a:lnTo>
                  <a:lnTo>
                    <a:pt x="2209553" y="465242"/>
                  </a:lnTo>
                  <a:cubicBezTo>
                    <a:pt x="2334094" y="414770"/>
                    <a:pt x="2403183" y="178830"/>
                    <a:pt x="2498552" y="146615"/>
                  </a:cubicBezTo>
                  <a:lnTo>
                    <a:pt x="2781765" y="221655"/>
                  </a:lnTo>
                  <a:lnTo>
                    <a:pt x="3006671" y="0"/>
                  </a:lnTo>
                </a:path>
              </a:pathLst>
            </a:custGeom>
            <a:noFill/>
            <a:ln w="5715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Reliabilities </a:t>
            </a:r>
            <a:r>
              <a:rPr lang="en-US" dirty="0" smtClean="0">
                <a:solidFill>
                  <a:srgbClr val="FFFF00"/>
                </a:solidFill>
              </a:rPr>
              <a:t>(young* Holsteins)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9" name="Text Box 5"/>
          <p:cNvSpPr txBox="1">
            <a:spLocks noChangeArrowheads="1"/>
          </p:cNvSpPr>
          <p:nvPr/>
        </p:nvSpPr>
        <p:spPr bwMode="auto">
          <a:xfrm>
            <a:off x="369887" y="5900579"/>
            <a:ext cx="6310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000" b="1" dirty="0">
                <a:solidFill>
                  <a:srgbClr val="00523C"/>
                </a:solidFill>
                <a:latin typeface="+mj-lt"/>
                <a:cs typeface="Trebuchet MS"/>
              </a:rPr>
              <a:t>*Animals with no traditional PTA in April 2011</a:t>
            </a:r>
          </a:p>
        </p:txBody>
      </p:sp>
      <p:sp>
        <p:nvSpPr>
          <p:cNvPr id="451" name="Rectangle 261"/>
          <p:cNvSpPr>
            <a:spLocks noChangeArrowheads="1"/>
          </p:cNvSpPr>
          <p:nvPr/>
        </p:nvSpPr>
        <p:spPr bwMode="auto">
          <a:xfrm>
            <a:off x="1264113" y="4701002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0</a:t>
            </a:r>
          </a:p>
        </p:txBody>
      </p:sp>
      <p:sp>
        <p:nvSpPr>
          <p:cNvPr id="452" name="Rectangle 262"/>
          <p:cNvSpPr>
            <a:spLocks noChangeArrowheads="1"/>
          </p:cNvSpPr>
          <p:nvPr/>
        </p:nvSpPr>
        <p:spPr bwMode="auto">
          <a:xfrm>
            <a:off x="808860" y="4308407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1,000</a:t>
            </a:r>
            <a:endParaRPr lang="en-US" sz="2000" b="1" dirty="0"/>
          </a:p>
        </p:txBody>
      </p:sp>
      <p:sp>
        <p:nvSpPr>
          <p:cNvPr id="453" name="Rectangle 263"/>
          <p:cNvSpPr>
            <a:spLocks noChangeArrowheads="1"/>
          </p:cNvSpPr>
          <p:nvPr/>
        </p:nvSpPr>
        <p:spPr bwMode="auto">
          <a:xfrm>
            <a:off x="808860" y="3905873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2,000</a:t>
            </a:r>
            <a:endParaRPr lang="en-US" sz="2000" b="1" dirty="0"/>
          </a:p>
        </p:txBody>
      </p:sp>
      <p:sp>
        <p:nvSpPr>
          <p:cNvPr id="454" name="Rectangle 264"/>
          <p:cNvSpPr>
            <a:spLocks noChangeArrowheads="1"/>
          </p:cNvSpPr>
          <p:nvPr/>
        </p:nvSpPr>
        <p:spPr bwMode="auto">
          <a:xfrm>
            <a:off x="808860" y="3513278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3,000</a:t>
            </a:r>
            <a:endParaRPr lang="en-US" sz="2000" b="1" dirty="0"/>
          </a:p>
        </p:txBody>
      </p:sp>
      <p:sp>
        <p:nvSpPr>
          <p:cNvPr id="455" name="Rectangle 265"/>
          <p:cNvSpPr>
            <a:spLocks noChangeArrowheads="1"/>
          </p:cNvSpPr>
          <p:nvPr/>
        </p:nvSpPr>
        <p:spPr bwMode="auto">
          <a:xfrm>
            <a:off x="808860" y="3120683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4,000</a:t>
            </a:r>
            <a:endParaRPr lang="en-US" sz="2000" b="1" dirty="0"/>
          </a:p>
        </p:txBody>
      </p:sp>
      <p:sp>
        <p:nvSpPr>
          <p:cNvPr id="456" name="Rectangle 266"/>
          <p:cNvSpPr>
            <a:spLocks noChangeArrowheads="1"/>
          </p:cNvSpPr>
          <p:nvPr/>
        </p:nvSpPr>
        <p:spPr bwMode="auto">
          <a:xfrm>
            <a:off x="808860" y="2708624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5,000</a:t>
            </a:r>
            <a:endParaRPr lang="en-US" sz="2000" b="1" dirty="0"/>
          </a:p>
        </p:txBody>
      </p:sp>
      <p:sp>
        <p:nvSpPr>
          <p:cNvPr id="457" name="Rectangle 267"/>
          <p:cNvSpPr>
            <a:spLocks noChangeArrowheads="1"/>
          </p:cNvSpPr>
          <p:nvPr/>
        </p:nvSpPr>
        <p:spPr bwMode="auto">
          <a:xfrm>
            <a:off x="808860" y="2306090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6,000</a:t>
            </a:r>
            <a:endParaRPr lang="en-US" sz="2000" b="1" dirty="0"/>
          </a:p>
        </p:txBody>
      </p:sp>
      <p:sp>
        <p:nvSpPr>
          <p:cNvPr id="458" name="Rectangle 268"/>
          <p:cNvSpPr>
            <a:spLocks noChangeArrowheads="1"/>
          </p:cNvSpPr>
          <p:nvPr/>
        </p:nvSpPr>
        <p:spPr bwMode="auto">
          <a:xfrm>
            <a:off x="808860" y="1913495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7,000</a:t>
            </a:r>
            <a:endParaRPr lang="en-US" sz="2000" b="1" dirty="0"/>
          </a:p>
        </p:txBody>
      </p:sp>
      <p:sp>
        <p:nvSpPr>
          <p:cNvPr id="459" name="Rectangle 269"/>
          <p:cNvSpPr>
            <a:spLocks noChangeArrowheads="1"/>
          </p:cNvSpPr>
          <p:nvPr/>
        </p:nvSpPr>
        <p:spPr bwMode="auto">
          <a:xfrm>
            <a:off x="808860" y="1520900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8,000</a:t>
            </a:r>
            <a:endParaRPr lang="en-US" sz="2000" b="1" dirty="0"/>
          </a:p>
        </p:txBody>
      </p:sp>
      <p:sp>
        <p:nvSpPr>
          <p:cNvPr id="460" name="Rectangle 270"/>
          <p:cNvSpPr>
            <a:spLocks noChangeArrowheads="1"/>
          </p:cNvSpPr>
          <p:nvPr/>
        </p:nvSpPr>
        <p:spPr bwMode="auto">
          <a:xfrm>
            <a:off x="808860" y="1117951"/>
            <a:ext cx="585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/>
              <a:t>9,000</a:t>
            </a:r>
            <a:endParaRPr lang="en-US" sz="2000" b="1" dirty="0"/>
          </a:p>
        </p:txBody>
      </p:sp>
      <p:sp>
        <p:nvSpPr>
          <p:cNvPr id="461" name="Rectangle 271"/>
          <p:cNvSpPr>
            <a:spLocks noChangeArrowheads="1"/>
          </p:cNvSpPr>
          <p:nvPr/>
        </p:nvSpPr>
        <p:spPr bwMode="auto">
          <a:xfrm>
            <a:off x="1485556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40</a:t>
            </a:r>
          </a:p>
        </p:txBody>
      </p:sp>
      <p:sp>
        <p:nvSpPr>
          <p:cNvPr id="462" name="Rectangle 276"/>
          <p:cNvSpPr>
            <a:spLocks noChangeArrowheads="1"/>
          </p:cNvSpPr>
          <p:nvPr/>
        </p:nvSpPr>
        <p:spPr bwMode="auto">
          <a:xfrm>
            <a:off x="2371381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45</a:t>
            </a:r>
          </a:p>
        </p:txBody>
      </p:sp>
      <p:sp>
        <p:nvSpPr>
          <p:cNvPr id="463" name="Rectangle 281"/>
          <p:cNvSpPr>
            <a:spLocks noChangeArrowheads="1"/>
          </p:cNvSpPr>
          <p:nvPr/>
        </p:nvSpPr>
        <p:spPr bwMode="auto">
          <a:xfrm>
            <a:off x="3257221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50</a:t>
            </a:r>
          </a:p>
        </p:txBody>
      </p:sp>
      <p:sp>
        <p:nvSpPr>
          <p:cNvPr id="464" name="Rectangle 286"/>
          <p:cNvSpPr>
            <a:spLocks noChangeArrowheads="1"/>
          </p:cNvSpPr>
          <p:nvPr/>
        </p:nvSpPr>
        <p:spPr bwMode="auto">
          <a:xfrm>
            <a:off x="4143031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55</a:t>
            </a:r>
          </a:p>
        </p:txBody>
      </p:sp>
      <p:sp>
        <p:nvSpPr>
          <p:cNvPr id="465" name="Rectangle 291"/>
          <p:cNvSpPr>
            <a:spLocks noChangeArrowheads="1"/>
          </p:cNvSpPr>
          <p:nvPr/>
        </p:nvSpPr>
        <p:spPr bwMode="auto">
          <a:xfrm>
            <a:off x="5033631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60</a:t>
            </a:r>
          </a:p>
        </p:txBody>
      </p:sp>
      <p:sp>
        <p:nvSpPr>
          <p:cNvPr id="466" name="Rectangle 296"/>
          <p:cNvSpPr>
            <a:spLocks noChangeArrowheads="1"/>
          </p:cNvSpPr>
          <p:nvPr/>
        </p:nvSpPr>
        <p:spPr bwMode="auto">
          <a:xfrm>
            <a:off x="5919446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65</a:t>
            </a:r>
          </a:p>
        </p:txBody>
      </p:sp>
      <p:sp>
        <p:nvSpPr>
          <p:cNvPr id="467" name="Rectangle 301"/>
          <p:cNvSpPr>
            <a:spLocks noChangeArrowheads="1"/>
          </p:cNvSpPr>
          <p:nvPr/>
        </p:nvSpPr>
        <p:spPr bwMode="auto">
          <a:xfrm>
            <a:off x="6805261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70</a:t>
            </a:r>
          </a:p>
        </p:txBody>
      </p:sp>
      <p:sp>
        <p:nvSpPr>
          <p:cNvPr id="468" name="Rectangle 306"/>
          <p:cNvSpPr>
            <a:spLocks noChangeArrowheads="1"/>
          </p:cNvSpPr>
          <p:nvPr/>
        </p:nvSpPr>
        <p:spPr bwMode="auto">
          <a:xfrm>
            <a:off x="7681550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75</a:t>
            </a:r>
          </a:p>
        </p:txBody>
      </p:sp>
      <p:sp>
        <p:nvSpPr>
          <p:cNvPr id="469" name="Rectangle 311"/>
          <p:cNvSpPr>
            <a:spLocks noChangeArrowheads="1"/>
          </p:cNvSpPr>
          <p:nvPr/>
        </p:nvSpPr>
        <p:spPr bwMode="auto">
          <a:xfrm>
            <a:off x="8567365" y="4972667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/>
              <a:t>80</a:t>
            </a:r>
          </a:p>
        </p:txBody>
      </p:sp>
      <p:sp>
        <p:nvSpPr>
          <p:cNvPr id="470" name="Rectangle 312"/>
          <p:cNvSpPr>
            <a:spLocks noChangeArrowheads="1"/>
          </p:cNvSpPr>
          <p:nvPr/>
        </p:nvSpPr>
        <p:spPr bwMode="auto">
          <a:xfrm>
            <a:off x="3289512" y="5272915"/>
            <a:ext cx="3742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/>
              <a:t>Reliability for PTA protein (%)</a:t>
            </a:r>
            <a:endParaRPr lang="en-US" sz="2400" dirty="0"/>
          </a:p>
        </p:txBody>
      </p:sp>
      <p:sp>
        <p:nvSpPr>
          <p:cNvPr id="471" name="Rectangle 313"/>
          <p:cNvSpPr>
            <a:spLocks noChangeArrowheads="1"/>
          </p:cNvSpPr>
          <p:nvPr/>
        </p:nvSpPr>
        <p:spPr bwMode="auto">
          <a:xfrm rot="16200000">
            <a:off x="-345325" y="2876246"/>
            <a:ext cx="1700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 dirty="0" smtClean="0"/>
              <a:t>Animals (no.)</a:t>
            </a:r>
            <a:endParaRPr lang="en-US" sz="2400" dirty="0"/>
          </a:p>
        </p:txBody>
      </p:sp>
      <p:grpSp>
        <p:nvGrpSpPr>
          <p:cNvPr id="529" name="Group 528"/>
          <p:cNvGrpSpPr/>
          <p:nvPr/>
        </p:nvGrpSpPr>
        <p:grpSpPr>
          <a:xfrm>
            <a:off x="2115929" y="1879322"/>
            <a:ext cx="2466009" cy="928250"/>
            <a:chOff x="1509642" y="1809750"/>
            <a:chExt cx="2466009" cy="928250"/>
          </a:xfrm>
        </p:grpSpPr>
        <p:sp>
          <p:nvSpPr>
            <p:cNvPr id="472" name="Rectangle 316"/>
            <p:cNvSpPr>
              <a:spLocks noChangeAspect="1" noChangeArrowheads="1"/>
            </p:cNvSpPr>
            <p:nvPr/>
          </p:nvSpPr>
          <p:spPr bwMode="auto">
            <a:xfrm>
              <a:off x="1509642" y="1939998"/>
              <a:ext cx="201168" cy="201168"/>
            </a:xfrm>
            <a:prstGeom prst="rect">
              <a:avLst/>
            </a:prstGeom>
            <a:gradFill>
              <a:gsLst>
                <a:gs pos="0">
                  <a:srgbClr val="132133"/>
                </a:gs>
                <a:gs pos="50000">
                  <a:srgbClr val="244270"/>
                </a:gs>
                <a:gs pos="100000">
                  <a:srgbClr val="132133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73" name="Rectangle 317"/>
            <p:cNvSpPr>
              <a:spLocks noChangeAspect="1" noChangeArrowheads="1"/>
            </p:cNvSpPr>
            <p:nvPr/>
          </p:nvSpPr>
          <p:spPr bwMode="auto">
            <a:xfrm>
              <a:off x="1509642" y="2406583"/>
              <a:ext cx="201168" cy="201168"/>
            </a:xfrm>
            <a:prstGeom prst="rect">
              <a:avLst/>
            </a:prstGeom>
            <a:gradFill>
              <a:gsLst>
                <a:gs pos="0">
                  <a:srgbClr val="600000"/>
                </a:gs>
                <a:gs pos="50000">
                  <a:srgbClr val="B00000"/>
                </a:gs>
                <a:gs pos="100000">
                  <a:srgbClr val="600000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74" name="Text Box 318"/>
            <p:cNvSpPr txBox="1">
              <a:spLocks noChangeArrowheads="1"/>
            </p:cNvSpPr>
            <p:nvPr/>
          </p:nvSpPr>
          <p:spPr bwMode="auto">
            <a:xfrm>
              <a:off x="1699313" y="2276335"/>
              <a:ext cx="1917700" cy="46166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3K genotypes</a:t>
              </a:r>
            </a:p>
          </p:txBody>
        </p:sp>
        <p:sp>
          <p:nvSpPr>
            <p:cNvPr id="475" name="Text Box 319"/>
            <p:cNvSpPr txBox="1">
              <a:spLocks noChangeArrowheads="1"/>
            </p:cNvSpPr>
            <p:nvPr/>
          </p:nvSpPr>
          <p:spPr bwMode="auto">
            <a:xfrm>
              <a:off x="1699312" y="1809750"/>
              <a:ext cx="2276339" cy="46166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50K genotypes</a:t>
              </a:r>
            </a:p>
          </p:txBody>
        </p:sp>
      </p:grpSp>
      <p:sp>
        <p:nvSpPr>
          <p:cNvPr id="361" name="Rectangle 171"/>
          <p:cNvSpPr>
            <a:spLocks noChangeArrowheads="1"/>
          </p:cNvSpPr>
          <p:nvPr/>
        </p:nvSpPr>
        <p:spPr bwMode="auto">
          <a:xfrm>
            <a:off x="3453637" y="4835529"/>
            <a:ext cx="123855" cy="22052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Line 207"/>
          <p:cNvSpPr>
            <a:spLocks noChangeShapeType="1"/>
          </p:cNvSpPr>
          <p:nvPr/>
        </p:nvSpPr>
        <p:spPr bwMode="auto">
          <a:xfrm>
            <a:off x="1532550" y="1274077"/>
            <a:ext cx="1433" cy="3583504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" name="Line 219"/>
          <p:cNvSpPr>
            <a:spLocks noChangeShapeType="1"/>
          </p:cNvSpPr>
          <p:nvPr/>
        </p:nvSpPr>
        <p:spPr bwMode="auto">
          <a:xfrm flipV="1">
            <a:off x="4091373" y="4857581"/>
            <a:ext cx="1433" cy="74096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" name="Rectangle 170"/>
          <p:cNvSpPr>
            <a:spLocks noChangeArrowheads="1"/>
          </p:cNvSpPr>
          <p:nvPr/>
        </p:nvSpPr>
        <p:spPr bwMode="auto">
          <a:xfrm>
            <a:off x="3353061" y="4846555"/>
            <a:ext cx="123855" cy="11026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" name="Rectangle 169"/>
          <p:cNvSpPr>
            <a:spLocks noChangeArrowheads="1"/>
          </p:cNvSpPr>
          <p:nvPr/>
        </p:nvSpPr>
        <p:spPr bwMode="auto">
          <a:xfrm>
            <a:off x="3172439" y="4846555"/>
            <a:ext cx="123855" cy="11026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" name="Rectangle 172"/>
          <p:cNvSpPr>
            <a:spLocks noChangeArrowheads="1"/>
          </p:cNvSpPr>
          <p:nvPr/>
        </p:nvSpPr>
        <p:spPr bwMode="auto">
          <a:xfrm>
            <a:off x="3634259" y="4846555"/>
            <a:ext cx="123855" cy="11026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" name="Rectangle 173"/>
          <p:cNvSpPr>
            <a:spLocks noChangeArrowheads="1"/>
          </p:cNvSpPr>
          <p:nvPr/>
        </p:nvSpPr>
        <p:spPr bwMode="auto">
          <a:xfrm>
            <a:off x="3814881" y="4835529"/>
            <a:ext cx="123855" cy="22052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" name="Rectangle 174"/>
          <p:cNvSpPr>
            <a:spLocks noChangeArrowheads="1"/>
          </p:cNvSpPr>
          <p:nvPr/>
        </p:nvSpPr>
        <p:spPr bwMode="auto">
          <a:xfrm>
            <a:off x="3986902" y="4824503"/>
            <a:ext cx="123855" cy="33078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" name="Rectangle 175"/>
          <p:cNvSpPr>
            <a:spLocks noChangeArrowheads="1"/>
          </p:cNvSpPr>
          <p:nvPr/>
        </p:nvSpPr>
        <p:spPr bwMode="auto">
          <a:xfrm>
            <a:off x="4167525" y="4824503"/>
            <a:ext cx="123855" cy="33078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" name="Rectangle 176"/>
          <p:cNvSpPr>
            <a:spLocks noChangeArrowheads="1"/>
          </p:cNvSpPr>
          <p:nvPr/>
        </p:nvSpPr>
        <p:spPr bwMode="auto">
          <a:xfrm>
            <a:off x="4339546" y="4813476"/>
            <a:ext cx="123855" cy="44105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" name="Rectangle 177"/>
          <p:cNvSpPr>
            <a:spLocks noChangeArrowheads="1"/>
          </p:cNvSpPr>
          <p:nvPr/>
        </p:nvSpPr>
        <p:spPr bwMode="auto">
          <a:xfrm>
            <a:off x="4520168" y="4791424"/>
            <a:ext cx="123855" cy="66157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" name="Rectangle 178"/>
          <p:cNvSpPr>
            <a:spLocks noChangeArrowheads="1"/>
          </p:cNvSpPr>
          <p:nvPr/>
        </p:nvSpPr>
        <p:spPr bwMode="auto">
          <a:xfrm>
            <a:off x="4700790" y="4758346"/>
            <a:ext cx="123855" cy="99235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" name="Rectangle 179"/>
          <p:cNvSpPr>
            <a:spLocks noChangeArrowheads="1"/>
          </p:cNvSpPr>
          <p:nvPr/>
        </p:nvSpPr>
        <p:spPr bwMode="auto">
          <a:xfrm>
            <a:off x="4872811" y="4725267"/>
            <a:ext cx="123855" cy="132314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" name="Rectangle 180"/>
          <p:cNvSpPr>
            <a:spLocks noChangeArrowheads="1"/>
          </p:cNvSpPr>
          <p:nvPr/>
        </p:nvSpPr>
        <p:spPr bwMode="auto">
          <a:xfrm>
            <a:off x="5053433" y="4626032"/>
            <a:ext cx="123855" cy="231549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" name="Rectangle 181"/>
          <p:cNvSpPr>
            <a:spLocks noChangeArrowheads="1"/>
          </p:cNvSpPr>
          <p:nvPr/>
        </p:nvSpPr>
        <p:spPr bwMode="auto">
          <a:xfrm>
            <a:off x="5225454" y="4449613"/>
            <a:ext cx="123855" cy="407968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" name="Rectangle 182"/>
          <p:cNvSpPr>
            <a:spLocks noChangeArrowheads="1"/>
          </p:cNvSpPr>
          <p:nvPr/>
        </p:nvSpPr>
        <p:spPr bwMode="auto">
          <a:xfrm>
            <a:off x="5406077" y="4196011"/>
            <a:ext cx="123855" cy="661570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" name="Rectangle 183"/>
          <p:cNvSpPr>
            <a:spLocks noChangeArrowheads="1"/>
          </p:cNvSpPr>
          <p:nvPr/>
        </p:nvSpPr>
        <p:spPr bwMode="auto">
          <a:xfrm>
            <a:off x="5578098" y="4008566"/>
            <a:ext cx="123855" cy="849015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" name="Rectangle 184"/>
          <p:cNvSpPr>
            <a:spLocks noChangeArrowheads="1"/>
          </p:cNvSpPr>
          <p:nvPr/>
        </p:nvSpPr>
        <p:spPr bwMode="auto">
          <a:xfrm>
            <a:off x="5758720" y="3920357"/>
            <a:ext cx="123855" cy="937224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Rectangle 185"/>
          <p:cNvSpPr>
            <a:spLocks noChangeArrowheads="1"/>
          </p:cNvSpPr>
          <p:nvPr/>
        </p:nvSpPr>
        <p:spPr bwMode="auto">
          <a:xfrm>
            <a:off x="5939342" y="3589572"/>
            <a:ext cx="123855" cy="1268009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" name="Rectangle 186"/>
          <p:cNvSpPr>
            <a:spLocks noChangeArrowheads="1"/>
          </p:cNvSpPr>
          <p:nvPr/>
        </p:nvSpPr>
        <p:spPr bwMode="auto">
          <a:xfrm>
            <a:off x="6111363" y="3291865"/>
            <a:ext cx="123855" cy="1565716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" name="Rectangle 187"/>
          <p:cNvSpPr>
            <a:spLocks noChangeArrowheads="1"/>
          </p:cNvSpPr>
          <p:nvPr/>
        </p:nvSpPr>
        <p:spPr bwMode="auto">
          <a:xfrm>
            <a:off x="6291985" y="3677781"/>
            <a:ext cx="123855" cy="1179800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Rectangle 188"/>
          <p:cNvSpPr>
            <a:spLocks noChangeArrowheads="1"/>
          </p:cNvSpPr>
          <p:nvPr/>
        </p:nvSpPr>
        <p:spPr bwMode="auto">
          <a:xfrm>
            <a:off x="6464006" y="4383456"/>
            <a:ext cx="123855" cy="474125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" name="Rectangle 189"/>
          <p:cNvSpPr>
            <a:spLocks noChangeArrowheads="1"/>
          </p:cNvSpPr>
          <p:nvPr/>
        </p:nvSpPr>
        <p:spPr bwMode="auto">
          <a:xfrm>
            <a:off x="6644629" y="4747319"/>
            <a:ext cx="123855" cy="110262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" name="Rectangle 190"/>
          <p:cNvSpPr>
            <a:spLocks noChangeArrowheads="1"/>
          </p:cNvSpPr>
          <p:nvPr/>
        </p:nvSpPr>
        <p:spPr bwMode="auto">
          <a:xfrm>
            <a:off x="6834777" y="4846555"/>
            <a:ext cx="123855" cy="11026"/>
          </a:xfrm>
          <a:prstGeom prst="rect">
            <a:avLst/>
          </a:prstGeom>
          <a:gradFill>
            <a:gsLst>
              <a:gs pos="0">
                <a:srgbClr val="600000"/>
              </a:gs>
              <a:gs pos="50000">
                <a:srgbClr val="B00000"/>
              </a:gs>
              <a:gs pos="100000">
                <a:srgbClr val="6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" name="Rectangle 191"/>
          <p:cNvSpPr>
            <a:spLocks noChangeArrowheads="1"/>
          </p:cNvSpPr>
          <p:nvPr/>
        </p:nvSpPr>
        <p:spPr bwMode="auto">
          <a:xfrm>
            <a:off x="5443393" y="4846555"/>
            <a:ext cx="123855" cy="11026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" name="Rectangle 192"/>
          <p:cNvSpPr>
            <a:spLocks noChangeArrowheads="1"/>
          </p:cNvSpPr>
          <p:nvPr/>
        </p:nvSpPr>
        <p:spPr bwMode="auto">
          <a:xfrm>
            <a:off x="5672571" y="4846555"/>
            <a:ext cx="123855" cy="11026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" name="Rectangle 193"/>
          <p:cNvSpPr>
            <a:spLocks noChangeArrowheads="1"/>
          </p:cNvSpPr>
          <p:nvPr/>
        </p:nvSpPr>
        <p:spPr bwMode="auto">
          <a:xfrm>
            <a:off x="5853193" y="4835529"/>
            <a:ext cx="123855" cy="22052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" name="Rectangle 194"/>
          <p:cNvSpPr>
            <a:spLocks noChangeArrowheads="1"/>
          </p:cNvSpPr>
          <p:nvPr/>
        </p:nvSpPr>
        <p:spPr bwMode="auto">
          <a:xfrm>
            <a:off x="6033814" y="4824503"/>
            <a:ext cx="123855" cy="33078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" name="Rectangle 195"/>
          <p:cNvSpPr>
            <a:spLocks noChangeArrowheads="1"/>
          </p:cNvSpPr>
          <p:nvPr/>
        </p:nvSpPr>
        <p:spPr bwMode="auto">
          <a:xfrm>
            <a:off x="6205836" y="4791424"/>
            <a:ext cx="123855" cy="66157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" name="Rectangle 196"/>
          <p:cNvSpPr>
            <a:spLocks noChangeArrowheads="1"/>
          </p:cNvSpPr>
          <p:nvPr/>
        </p:nvSpPr>
        <p:spPr bwMode="auto">
          <a:xfrm>
            <a:off x="6386458" y="4681162"/>
            <a:ext cx="123855" cy="176419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" name="Rectangle 197"/>
          <p:cNvSpPr>
            <a:spLocks noChangeArrowheads="1"/>
          </p:cNvSpPr>
          <p:nvPr/>
        </p:nvSpPr>
        <p:spPr bwMode="auto">
          <a:xfrm>
            <a:off x="6558480" y="4482691"/>
            <a:ext cx="123855" cy="374890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" name="Rectangle 198"/>
          <p:cNvSpPr>
            <a:spLocks noChangeArrowheads="1"/>
          </p:cNvSpPr>
          <p:nvPr/>
        </p:nvSpPr>
        <p:spPr bwMode="auto">
          <a:xfrm>
            <a:off x="6739102" y="4129854"/>
            <a:ext cx="123855" cy="727727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Rectangle 199"/>
          <p:cNvSpPr>
            <a:spLocks noChangeArrowheads="1"/>
          </p:cNvSpPr>
          <p:nvPr/>
        </p:nvSpPr>
        <p:spPr bwMode="auto">
          <a:xfrm>
            <a:off x="6919723" y="3501363"/>
            <a:ext cx="123855" cy="1356218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" name="Rectangle 200"/>
          <p:cNvSpPr>
            <a:spLocks noChangeArrowheads="1"/>
          </p:cNvSpPr>
          <p:nvPr/>
        </p:nvSpPr>
        <p:spPr bwMode="auto">
          <a:xfrm>
            <a:off x="7091745" y="2520034"/>
            <a:ext cx="123855" cy="2337547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" name="Rectangle 201"/>
          <p:cNvSpPr>
            <a:spLocks noChangeArrowheads="1"/>
          </p:cNvSpPr>
          <p:nvPr/>
        </p:nvSpPr>
        <p:spPr bwMode="auto">
          <a:xfrm>
            <a:off x="7272366" y="1814359"/>
            <a:ext cx="123855" cy="3043222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" name="Rectangle 202"/>
          <p:cNvSpPr>
            <a:spLocks noChangeArrowheads="1"/>
          </p:cNvSpPr>
          <p:nvPr/>
        </p:nvSpPr>
        <p:spPr bwMode="auto">
          <a:xfrm>
            <a:off x="7444388" y="1891542"/>
            <a:ext cx="123855" cy="2966039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" name="Rectangle 203"/>
          <p:cNvSpPr>
            <a:spLocks noChangeArrowheads="1"/>
          </p:cNvSpPr>
          <p:nvPr/>
        </p:nvSpPr>
        <p:spPr bwMode="auto">
          <a:xfrm>
            <a:off x="7625010" y="2994159"/>
            <a:ext cx="123855" cy="1863422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" name="Rectangle 204"/>
          <p:cNvSpPr>
            <a:spLocks noChangeArrowheads="1"/>
          </p:cNvSpPr>
          <p:nvPr/>
        </p:nvSpPr>
        <p:spPr bwMode="auto">
          <a:xfrm>
            <a:off x="7797032" y="4140880"/>
            <a:ext cx="123855" cy="716701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Rectangle 205"/>
          <p:cNvSpPr>
            <a:spLocks noChangeArrowheads="1"/>
          </p:cNvSpPr>
          <p:nvPr/>
        </p:nvSpPr>
        <p:spPr bwMode="auto">
          <a:xfrm>
            <a:off x="7977654" y="4714241"/>
            <a:ext cx="123855" cy="143340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Rectangle 206"/>
          <p:cNvSpPr>
            <a:spLocks noChangeArrowheads="1"/>
          </p:cNvSpPr>
          <p:nvPr/>
        </p:nvSpPr>
        <p:spPr bwMode="auto">
          <a:xfrm>
            <a:off x="8158275" y="4846555"/>
            <a:ext cx="123855" cy="11026"/>
          </a:xfrm>
          <a:prstGeom prst="rect">
            <a:avLst/>
          </a:prstGeom>
          <a:gradFill>
            <a:gsLst>
              <a:gs pos="0">
                <a:srgbClr val="132133"/>
              </a:gs>
              <a:gs pos="50000">
                <a:srgbClr val="244270"/>
              </a:gs>
              <a:gs pos="100000">
                <a:srgbClr val="1321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Line 218"/>
          <p:cNvSpPr>
            <a:spLocks noChangeShapeType="1"/>
          </p:cNvSpPr>
          <p:nvPr/>
        </p:nvSpPr>
        <p:spPr bwMode="auto">
          <a:xfrm>
            <a:off x="1532550" y="4858083"/>
            <a:ext cx="7259291" cy="1837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48" name="Straight Connector 547"/>
          <p:cNvCxnSpPr/>
          <p:nvPr/>
        </p:nvCxnSpPr>
        <p:spPr>
          <a:xfrm>
            <a:off x="1466847" y="3667124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1466847" y="3274218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1466847" y="4064793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>
            <a:off x="1466847" y="4460082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1466847" y="4857539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1466847" y="2864643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1466847" y="2462212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1466847" y="2069306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>
            <a:off x="1466847" y="1676400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>
            <a:off x="1466847" y="1271587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4" name="Group 573"/>
          <p:cNvGrpSpPr/>
          <p:nvPr/>
        </p:nvGrpSpPr>
        <p:grpSpPr>
          <a:xfrm>
            <a:off x="1613150" y="4870983"/>
            <a:ext cx="2309814" cy="64008"/>
            <a:chOff x="1613150" y="4870983"/>
            <a:chExt cx="2309814" cy="64008"/>
          </a:xfrm>
        </p:grpSpPr>
        <p:cxnSp>
          <p:nvCxnSpPr>
            <p:cNvPr id="559" name="Straight Connector 558"/>
            <p:cNvCxnSpPr/>
            <p:nvPr/>
          </p:nvCxnSpPr>
          <p:spPr>
            <a:xfrm rot="5400000">
              <a:off x="158114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5400000">
              <a:off x="176212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rot="5400000">
              <a:off x="19335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rot="5400000">
              <a:off x="211454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rot="5400000">
              <a:off x="228599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rot="5400000">
              <a:off x="24669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rot="5400000">
              <a:off x="264794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rot="5400000">
              <a:off x="281939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5400000">
              <a:off x="30003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5400000">
              <a:off x="3171821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5400000">
              <a:off x="335279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5400000">
              <a:off x="352424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5400000">
              <a:off x="370522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rot="5400000">
              <a:off x="3890960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3" name="Straight Connector 572"/>
          <p:cNvCxnSpPr/>
          <p:nvPr/>
        </p:nvCxnSpPr>
        <p:spPr>
          <a:xfrm rot="5400000">
            <a:off x="3752847" y="6746082"/>
            <a:ext cx="64008" cy="0"/>
          </a:xfrm>
          <a:prstGeom prst="line">
            <a:avLst/>
          </a:prstGeom>
          <a:ln w="25400" cap="sq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5" name="Group 574"/>
          <p:cNvGrpSpPr/>
          <p:nvPr/>
        </p:nvGrpSpPr>
        <p:grpSpPr>
          <a:xfrm>
            <a:off x="4270626" y="4857581"/>
            <a:ext cx="2309814" cy="64008"/>
            <a:chOff x="1613150" y="4870983"/>
            <a:chExt cx="2309814" cy="64008"/>
          </a:xfrm>
        </p:grpSpPr>
        <p:cxnSp>
          <p:nvCxnSpPr>
            <p:cNvPr id="576" name="Straight Connector 575"/>
            <p:cNvCxnSpPr/>
            <p:nvPr/>
          </p:nvCxnSpPr>
          <p:spPr>
            <a:xfrm rot="5400000">
              <a:off x="158114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rot="5400000">
              <a:off x="176212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rot="5400000">
              <a:off x="19335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rot="5400000">
              <a:off x="211454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5400000">
              <a:off x="228599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5400000">
              <a:off x="24669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rot="5400000">
              <a:off x="264794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rot="5400000">
              <a:off x="281939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rot="5400000">
              <a:off x="30003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5400000">
              <a:off x="3171821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rot="5400000">
              <a:off x="335279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rot="5400000">
              <a:off x="352424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rot="5400000">
              <a:off x="370522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rot="5400000">
              <a:off x="3890960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0" name="Group 589"/>
          <p:cNvGrpSpPr/>
          <p:nvPr/>
        </p:nvGrpSpPr>
        <p:grpSpPr>
          <a:xfrm>
            <a:off x="6751886" y="4857581"/>
            <a:ext cx="1943101" cy="64008"/>
            <a:chOff x="1613150" y="4870983"/>
            <a:chExt cx="1943101" cy="64008"/>
          </a:xfrm>
        </p:grpSpPr>
        <p:cxnSp>
          <p:nvCxnSpPr>
            <p:cNvPr id="591" name="Straight Connector 590"/>
            <p:cNvCxnSpPr/>
            <p:nvPr/>
          </p:nvCxnSpPr>
          <p:spPr>
            <a:xfrm rot="5400000">
              <a:off x="158114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rot="5400000">
              <a:off x="176212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5400000">
              <a:off x="19335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5400000">
              <a:off x="211454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>
              <a:off x="228599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5400000">
              <a:off x="24669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5400000">
              <a:off x="264794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5400000">
              <a:off x="2819396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rot="5400000">
              <a:off x="3000372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rot="5400000">
              <a:off x="3171821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rot="5400000">
              <a:off x="335279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rot="5400000">
              <a:off x="3524247" y="4902987"/>
              <a:ext cx="64008" cy="0"/>
            </a:xfrm>
            <a:prstGeom prst="line">
              <a:avLst/>
            </a:prstGeom>
            <a:ln w="25400" cap="sq">
              <a:solidFill>
                <a:srgbClr val="0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443219" y="5945633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420649"/>
                <a:gridCol w="1421296"/>
                <a:gridCol w="1634871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Trait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Bias*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gain (% points)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Milk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−80.3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69.2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Fat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−1.4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68.4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Protein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Fat 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93.7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54.8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Protein 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86.3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48.0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months)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73.7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41.6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Somatic cell score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64.9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53.5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Sire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calving ease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45.8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19.6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calving ease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−1.8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44.2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Sire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stillbirth rate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28.2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stillbirth rate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37.6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17.9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States with &gt;200,000 DHI cows </a:t>
            </a:r>
            <a:r>
              <a:rPr lang="en-US" sz="3600" dirty="0" smtClean="0">
                <a:solidFill>
                  <a:srgbClr val="FFFF00"/>
                </a:solidFill>
              </a:rPr>
              <a:t>(Jan. 2017)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79975" y="1534355"/>
            <a:ext cx="7315200" cy="4508210"/>
            <a:chOff x="539839" y="1211093"/>
            <a:chExt cx="7774544" cy="4789975"/>
          </a:xfrm>
          <a:solidFill>
            <a:schemeClr val="bg1"/>
          </a:solidFill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 rot="21163818">
              <a:off x="4777537" y="2652832"/>
              <a:ext cx="856061" cy="557068"/>
            </a:xfrm>
            <a:custGeom>
              <a:avLst/>
              <a:gdLst>
                <a:gd name="T0" fmla="*/ 2147483647 w 9500"/>
                <a:gd name="T1" fmla="*/ 2147483647 h 6521"/>
                <a:gd name="T2" fmla="*/ 2147483647 w 9500"/>
                <a:gd name="T3" fmla="*/ 2147483647 h 6521"/>
                <a:gd name="T4" fmla="*/ 2147483647 w 9500"/>
                <a:gd name="T5" fmla="*/ 2147483647 h 6521"/>
                <a:gd name="T6" fmla="*/ 2147483647 w 9500"/>
                <a:gd name="T7" fmla="*/ 2147483647 h 6521"/>
                <a:gd name="T8" fmla="*/ 2147483647 w 9500"/>
                <a:gd name="T9" fmla="*/ 2147483647 h 6521"/>
                <a:gd name="T10" fmla="*/ 2147483647 w 9500"/>
                <a:gd name="T11" fmla="*/ 2147483647 h 6521"/>
                <a:gd name="T12" fmla="*/ 2147483647 w 9500"/>
                <a:gd name="T13" fmla="*/ 2147483647 h 6521"/>
                <a:gd name="T14" fmla="*/ 2147483647 w 9500"/>
                <a:gd name="T15" fmla="*/ 2147483647 h 6521"/>
                <a:gd name="T16" fmla="*/ 2147483647 w 9500"/>
                <a:gd name="T17" fmla="*/ 2147483647 h 6521"/>
                <a:gd name="T18" fmla="*/ 2147483647 w 9500"/>
                <a:gd name="T19" fmla="*/ 2147483647 h 6521"/>
                <a:gd name="T20" fmla="*/ 2147483647 w 9500"/>
                <a:gd name="T21" fmla="*/ 2147483647 h 6521"/>
                <a:gd name="T22" fmla="*/ 2147483647 w 9500"/>
                <a:gd name="T23" fmla="*/ 2147483647 h 6521"/>
                <a:gd name="T24" fmla="*/ 2147483647 w 9500"/>
                <a:gd name="T25" fmla="*/ 2147483647 h 6521"/>
                <a:gd name="T26" fmla="*/ 2147483647 w 9500"/>
                <a:gd name="T27" fmla="*/ 2147483647 h 6521"/>
                <a:gd name="T28" fmla="*/ 2147483647 w 9500"/>
                <a:gd name="T29" fmla="*/ 2147483647 h 6521"/>
                <a:gd name="T30" fmla="*/ 2147483647 w 9500"/>
                <a:gd name="T31" fmla="*/ 2147483647 h 6521"/>
                <a:gd name="T32" fmla="*/ 2147483647 w 9500"/>
                <a:gd name="T33" fmla="*/ 2147483647 h 6521"/>
                <a:gd name="T34" fmla="*/ 2147483647 w 9500"/>
                <a:gd name="T35" fmla="*/ 2147483647 h 6521"/>
                <a:gd name="T36" fmla="*/ 2147483647 w 9500"/>
                <a:gd name="T37" fmla="*/ 2147483647 h 6521"/>
                <a:gd name="T38" fmla="*/ 2147483647 w 9500"/>
                <a:gd name="T39" fmla="*/ 2147483647 h 6521"/>
                <a:gd name="T40" fmla="*/ 2147483647 w 9500"/>
                <a:gd name="T41" fmla="*/ 2147483647 h 6521"/>
                <a:gd name="T42" fmla="*/ 2147483647 w 9500"/>
                <a:gd name="T43" fmla="*/ 2147483647 h 6521"/>
                <a:gd name="T44" fmla="*/ 2147483647 w 9500"/>
                <a:gd name="T45" fmla="*/ 2147483647 h 6521"/>
                <a:gd name="T46" fmla="*/ 2147483647 w 9500"/>
                <a:gd name="T47" fmla="*/ 2147483647 h 6521"/>
                <a:gd name="T48" fmla="*/ 2147483647 w 9500"/>
                <a:gd name="T49" fmla="*/ 2147483647 h 6521"/>
                <a:gd name="T50" fmla="*/ 2147483647 w 9500"/>
                <a:gd name="T51" fmla="*/ 2147483647 h 6521"/>
                <a:gd name="T52" fmla="*/ 2147483647 w 9500"/>
                <a:gd name="T53" fmla="*/ 2147483647 h 6521"/>
                <a:gd name="T54" fmla="*/ 2147483647 w 9500"/>
                <a:gd name="T55" fmla="*/ 2147483647 h 6521"/>
                <a:gd name="T56" fmla="*/ 2147483647 w 9500"/>
                <a:gd name="T57" fmla="*/ 2147483647 h 6521"/>
                <a:gd name="T58" fmla="*/ 2147483647 w 9500"/>
                <a:gd name="T59" fmla="*/ 2147483647 h 6521"/>
                <a:gd name="T60" fmla="*/ 0 w 9500"/>
                <a:gd name="T61" fmla="*/ 2147483647 h 6521"/>
                <a:gd name="T62" fmla="*/ 2147483647 w 9500"/>
                <a:gd name="T63" fmla="*/ 2147483647 h 6521"/>
                <a:gd name="T64" fmla="*/ 2147483647 w 9500"/>
                <a:gd name="T65" fmla="*/ 2147483647 h 6521"/>
                <a:gd name="T66" fmla="*/ 2147483647 w 9500"/>
                <a:gd name="T67" fmla="*/ 2147483647 h 6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257 w 9999"/>
                <a:gd name="connsiteY0" fmla="*/ 0 h 9998"/>
                <a:gd name="connsiteX1" fmla="*/ 8447 w 9999"/>
                <a:gd name="connsiteY1" fmla="*/ 90 h 9998"/>
                <a:gd name="connsiteX2" fmla="*/ 8352 w 9999"/>
                <a:gd name="connsiteY2" fmla="*/ 561 h 9998"/>
                <a:gd name="connsiteX3" fmla="*/ 8681 w 9999"/>
                <a:gd name="connsiteY3" fmla="*/ 969 h 9998"/>
                <a:gd name="connsiteX4" fmla="*/ 8425 w 9999"/>
                <a:gd name="connsiteY4" fmla="*/ 1225 h 9998"/>
                <a:gd name="connsiteX5" fmla="*/ 8425 w 9999"/>
                <a:gd name="connsiteY5" fmla="*/ 1938 h 9998"/>
                <a:gd name="connsiteX6" fmla="*/ 8536 w 9999"/>
                <a:gd name="connsiteY6" fmla="*/ 2194 h 9998"/>
                <a:gd name="connsiteX7" fmla="*/ 8571 w 9999"/>
                <a:gd name="connsiteY7" fmla="*/ 2501 h 9998"/>
                <a:gd name="connsiteX8" fmla="*/ 8975 w 9999"/>
                <a:gd name="connsiteY8" fmla="*/ 3010 h 9998"/>
                <a:gd name="connsiteX9" fmla="*/ 9232 w 9999"/>
                <a:gd name="connsiteY9" fmla="*/ 3519 h 9998"/>
                <a:gd name="connsiteX10" fmla="*/ 9560 w 9999"/>
                <a:gd name="connsiteY10" fmla="*/ 3929 h 9998"/>
                <a:gd name="connsiteX11" fmla="*/ 9742 w 9999"/>
                <a:gd name="connsiteY11" fmla="*/ 4285 h 9998"/>
                <a:gd name="connsiteX12" fmla="*/ 9889 w 9999"/>
                <a:gd name="connsiteY12" fmla="*/ 4541 h 9998"/>
                <a:gd name="connsiteX13" fmla="*/ 9999 w 9999"/>
                <a:gd name="connsiteY13" fmla="*/ 5306 h 9998"/>
                <a:gd name="connsiteX14" fmla="*/ 9780 w 9999"/>
                <a:gd name="connsiteY14" fmla="*/ 5764 h 9998"/>
                <a:gd name="connsiteX15" fmla="*/ 9669 w 9999"/>
                <a:gd name="connsiteY15" fmla="*/ 6021 h 9998"/>
                <a:gd name="connsiteX16" fmla="*/ 9669 w 9999"/>
                <a:gd name="connsiteY16" fmla="*/ 6479 h 9998"/>
                <a:gd name="connsiteX17" fmla="*/ 9232 w 9999"/>
                <a:gd name="connsiteY17" fmla="*/ 6427 h 9998"/>
                <a:gd name="connsiteX18" fmla="*/ 8901 w 9999"/>
                <a:gd name="connsiteY18" fmla="*/ 6683 h 9998"/>
                <a:gd name="connsiteX19" fmla="*/ 8755 w 9999"/>
                <a:gd name="connsiteY19" fmla="*/ 6887 h 9998"/>
                <a:gd name="connsiteX20" fmla="*/ 8571 w 9999"/>
                <a:gd name="connsiteY20" fmla="*/ 7295 h 9998"/>
                <a:gd name="connsiteX21" fmla="*/ 8608 w 9999"/>
                <a:gd name="connsiteY21" fmla="*/ 7654 h 9998"/>
                <a:gd name="connsiteX22" fmla="*/ 8792 w 9999"/>
                <a:gd name="connsiteY22" fmla="*/ 8264 h 9998"/>
                <a:gd name="connsiteX23" fmla="*/ 8536 w 9999"/>
                <a:gd name="connsiteY23" fmla="*/ 8623 h 9998"/>
                <a:gd name="connsiteX24" fmla="*/ 8536 w 9999"/>
                <a:gd name="connsiteY24" fmla="*/ 9031 h 9998"/>
                <a:gd name="connsiteX25" fmla="*/ 8536 w 9999"/>
                <a:gd name="connsiteY25" fmla="*/ 9285 h 9998"/>
                <a:gd name="connsiteX26" fmla="*/ 8169 w 9999"/>
                <a:gd name="connsiteY26" fmla="*/ 9437 h 9998"/>
                <a:gd name="connsiteX27" fmla="*/ 8096 w 9999"/>
                <a:gd name="connsiteY27" fmla="*/ 9692 h 9998"/>
                <a:gd name="connsiteX28" fmla="*/ 8133 w 9999"/>
                <a:gd name="connsiteY28" fmla="*/ 9948 h 9998"/>
                <a:gd name="connsiteX29" fmla="*/ 8022 w 9999"/>
                <a:gd name="connsiteY29" fmla="*/ 9998 h 9998"/>
                <a:gd name="connsiteX30" fmla="*/ 7765 w 9999"/>
                <a:gd name="connsiteY30" fmla="*/ 9641 h 9998"/>
                <a:gd name="connsiteX31" fmla="*/ 7545 w 9999"/>
                <a:gd name="connsiteY31" fmla="*/ 9540 h 9998"/>
                <a:gd name="connsiteX32" fmla="*/ 7399 w 9999"/>
                <a:gd name="connsiteY32" fmla="*/ 9437 h 9998"/>
                <a:gd name="connsiteX33" fmla="*/ 1502 w 9999"/>
                <a:gd name="connsiteY33" fmla="*/ 9641 h 9998"/>
                <a:gd name="connsiteX34" fmla="*/ 1428 w 9999"/>
                <a:gd name="connsiteY34" fmla="*/ 9183 h 9998"/>
                <a:gd name="connsiteX35" fmla="*/ 1428 w 9999"/>
                <a:gd name="connsiteY35" fmla="*/ 9083 h 9998"/>
                <a:gd name="connsiteX36" fmla="*/ 1428 w 9999"/>
                <a:gd name="connsiteY36" fmla="*/ 8724 h 9998"/>
                <a:gd name="connsiteX37" fmla="*/ 1466 w 9999"/>
                <a:gd name="connsiteY37" fmla="*/ 8419 h 9998"/>
                <a:gd name="connsiteX38" fmla="*/ 1392 w 9999"/>
                <a:gd name="connsiteY38" fmla="*/ 7959 h 9998"/>
                <a:gd name="connsiteX39" fmla="*/ 1246 w 9999"/>
                <a:gd name="connsiteY39" fmla="*/ 7396 h 9998"/>
                <a:gd name="connsiteX40" fmla="*/ 1173 w 9999"/>
                <a:gd name="connsiteY40" fmla="*/ 6990 h 9998"/>
                <a:gd name="connsiteX41" fmla="*/ 1356 w 9999"/>
                <a:gd name="connsiteY41" fmla="*/ 6683 h 9998"/>
                <a:gd name="connsiteX42" fmla="*/ 1062 w 9999"/>
                <a:gd name="connsiteY42" fmla="*/ 6225 h 9998"/>
                <a:gd name="connsiteX43" fmla="*/ 1062 w 9999"/>
                <a:gd name="connsiteY43" fmla="*/ 6123 h 9998"/>
                <a:gd name="connsiteX44" fmla="*/ 1100 w 9999"/>
                <a:gd name="connsiteY44" fmla="*/ 5613 h 9998"/>
                <a:gd name="connsiteX45" fmla="*/ 953 w 9999"/>
                <a:gd name="connsiteY45" fmla="*/ 5203 h 9998"/>
                <a:gd name="connsiteX46" fmla="*/ 696 w 9999"/>
                <a:gd name="connsiteY46" fmla="*/ 4387 h 9998"/>
                <a:gd name="connsiteX47" fmla="*/ 623 w 9999"/>
                <a:gd name="connsiteY47" fmla="*/ 3775 h 9998"/>
                <a:gd name="connsiteX48" fmla="*/ 623 w 9999"/>
                <a:gd name="connsiteY48" fmla="*/ 3366 h 9998"/>
                <a:gd name="connsiteX49" fmla="*/ 0 w 9999"/>
                <a:gd name="connsiteY49" fmla="*/ 2552 h 9998"/>
                <a:gd name="connsiteX50" fmla="*/ 477 w 9999"/>
                <a:gd name="connsiteY50" fmla="*/ 1990 h 9998"/>
                <a:gd name="connsiteX51" fmla="*/ 477 w 9999"/>
                <a:gd name="connsiteY51" fmla="*/ 1736 h 9998"/>
                <a:gd name="connsiteX52" fmla="*/ 477 w 9999"/>
                <a:gd name="connsiteY52" fmla="*/ 969 h 9998"/>
                <a:gd name="connsiteX53" fmla="*/ 147 w 9999"/>
                <a:gd name="connsiteY53" fmla="*/ 459 h 9998"/>
                <a:gd name="connsiteX54" fmla="*/ 257 w 9999"/>
                <a:gd name="connsiteY54" fmla="*/ 0 h 9998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233 w 10000"/>
                <a:gd name="connsiteY9" fmla="*/ 3520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170 w 10000"/>
                <a:gd name="connsiteY25" fmla="*/ 9439 h 10000"/>
                <a:gd name="connsiteX26" fmla="*/ 8097 w 10000"/>
                <a:gd name="connsiteY26" fmla="*/ 9694 h 10000"/>
                <a:gd name="connsiteX27" fmla="*/ 8134 w 10000"/>
                <a:gd name="connsiteY27" fmla="*/ 9950 h 10000"/>
                <a:gd name="connsiteX28" fmla="*/ 8023 w 10000"/>
                <a:gd name="connsiteY28" fmla="*/ 10000 h 10000"/>
                <a:gd name="connsiteX29" fmla="*/ 7766 w 10000"/>
                <a:gd name="connsiteY29" fmla="*/ 9643 h 10000"/>
                <a:gd name="connsiteX30" fmla="*/ 7546 w 10000"/>
                <a:gd name="connsiteY30" fmla="*/ 9542 h 10000"/>
                <a:gd name="connsiteX31" fmla="*/ 7400 w 10000"/>
                <a:gd name="connsiteY31" fmla="*/ 9439 h 10000"/>
                <a:gd name="connsiteX32" fmla="*/ 1502 w 10000"/>
                <a:gd name="connsiteY32" fmla="*/ 9643 h 10000"/>
                <a:gd name="connsiteX33" fmla="*/ 1428 w 10000"/>
                <a:gd name="connsiteY33" fmla="*/ 9185 h 10000"/>
                <a:gd name="connsiteX34" fmla="*/ 1428 w 10000"/>
                <a:gd name="connsiteY34" fmla="*/ 9085 h 10000"/>
                <a:gd name="connsiteX35" fmla="*/ 1428 w 10000"/>
                <a:gd name="connsiteY35" fmla="*/ 8726 h 10000"/>
                <a:gd name="connsiteX36" fmla="*/ 1466 w 10000"/>
                <a:gd name="connsiteY36" fmla="*/ 8421 h 10000"/>
                <a:gd name="connsiteX37" fmla="*/ 1392 w 10000"/>
                <a:gd name="connsiteY37" fmla="*/ 7961 h 10000"/>
                <a:gd name="connsiteX38" fmla="*/ 1246 w 10000"/>
                <a:gd name="connsiteY38" fmla="*/ 7397 h 10000"/>
                <a:gd name="connsiteX39" fmla="*/ 1173 w 10000"/>
                <a:gd name="connsiteY39" fmla="*/ 6991 h 10000"/>
                <a:gd name="connsiteX40" fmla="*/ 1356 w 10000"/>
                <a:gd name="connsiteY40" fmla="*/ 6684 h 10000"/>
                <a:gd name="connsiteX41" fmla="*/ 1062 w 10000"/>
                <a:gd name="connsiteY41" fmla="*/ 6226 h 10000"/>
                <a:gd name="connsiteX42" fmla="*/ 1062 w 10000"/>
                <a:gd name="connsiteY42" fmla="*/ 6124 h 10000"/>
                <a:gd name="connsiteX43" fmla="*/ 1100 w 10000"/>
                <a:gd name="connsiteY43" fmla="*/ 5614 h 10000"/>
                <a:gd name="connsiteX44" fmla="*/ 953 w 10000"/>
                <a:gd name="connsiteY44" fmla="*/ 5204 h 10000"/>
                <a:gd name="connsiteX45" fmla="*/ 696 w 10000"/>
                <a:gd name="connsiteY45" fmla="*/ 4388 h 10000"/>
                <a:gd name="connsiteX46" fmla="*/ 623 w 10000"/>
                <a:gd name="connsiteY46" fmla="*/ 3776 h 10000"/>
                <a:gd name="connsiteX47" fmla="*/ 623 w 10000"/>
                <a:gd name="connsiteY47" fmla="*/ 3367 h 10000"/>
                <a:gd name="connsiteX48" fmla="*/ 0 w 10000"/>
                <a:gd name="connsiteY48" fmla="*/ 2553 h 10000"/>
                <a:gd name="connsiteX49" fmla="*/ 477 w 10000"/>
                <a:gd name="connsiteY49" fmla="*/ 1990 h 10000"/>
                <a:gd name="connsiteX50" fmla="*/ 477 w 10000"/>
                <a:gd name="connsiteY50" fmla="*/ 1736 h 10000"/>
                <a:gd name="connsiteX51" fmla="*/ 477 w 10000"/>
                <a:gd name="connsiteY51" fmla="*/ 969 h 10000"/>
                <a:gd name="connsiteX52" fmla="*/ 147 w 10000"/>
                <a:gd name="connsiteY52" fmla="*/ 459 h 10000"/>
                <a:gd name="connsiteX53" fmla="*/ 257 w 10000"/>
                <a:gd name="connsiteY53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170 w 10000"/>
                <a:gd name="connsiteY24" fmla="*/ 9439 h 10000"/>
                <a:gd name="connsiteX25" fmla="*/ 8097 w 10000"/>
                <a:gd name="connsiteY25" fmla="*/ 9694 h 10000"/>
                <a:gd name="connsiteX26" fmla="*/ 8134 w 10000"/>
                <a:gd name="connsiteY26" fmla="*/ 9950 h 10000"/>
                <a:gd name="connsiteX27" fmla="*/ 8023 w 10000"/>
                <a:gd name="connsiteY27" fmla="*/ 10000 h 10000"/>
                <a:gd name="connsiteX28" fmla="*/ 7766 w 10000"/>
                <a:gd name="connsiteY28" fmla="*/ 9643 h 10000"/>
                <a:gd name="connsiteX29" fmla="*/ 7546 w 10000"/>
                <a:gd name="connsiteY29" fmla="*/ 9542 h 10000"/>
                <a:gd name="connsiteX30" fmla="*/ 7400 w 10000"/>
                <a:gd name="connsiteY30" fmla="*/ 9439 h 10000"/>
                <a:gd name="connsiteX31" fmla="*/ 1502 w 10000"/>
                <a:gd name="connsiteY31" fmla="*/ 9643 h 10000"/>
                <a:gd name="connsiteX32" fmla="*/ 1428 w 10000"/>
                <a:gd name="connsiteY32" fmla="*/ 9185 h 10000"/>
                <a:gd name="connsiteX33" fmla="*/ 1428 w 10000"/>
                <a:gd name="connsiteY33" fmla="*/ 9085 h 10000"/>
                <a:gd name="connsiteX34" fmla="*/ 1428 w 10000"/>
                <a:gd name="connsiteY34" fmla="*/ 8726 h 10000"/>
                <a:gd name="connsiteX35" fmla="*/ 1466 w 10000"/>
                <a:gd name="connsiteY35" fmla="*/ 8421 h 10000"/>
                <a:gd name="connsiteX36" fmla="*/ 1392 w 10000"/>
                <a:gd name="connsiteY36" fmla="*/ 7961 h 10000"/>
                <a:gd name="connsiteX37" fmla="*/ 1246 w 10000"/>
                <a:gd name="connsiteY37" fmla="*/ 7397 h 10000"/>
                <a:gd name="connsiteX38" fmla="*/ 1173 w 10000"/>
                <a:gd name="connsiteY38" fmla="*/ 6991 h 10000"/>
                <a:gd name="connsiteX39" fmla="*/ 1356 w 10000"/>
                <a:gd name="connsiteY39" fmla="*/ 6684 h 10000"/>
                <a:gd name="connsiteX40" fmla="*/ 1062 w 10000"/>
                <a:gd name="connsiteY40" fmla="*/ 6226 h 10000"/>
                <a:gd name="connsiteX41" fmla="*/ 1062 w 10000"/>
                <a:gd name="connsiteY41" fmla="*/ 6124 h 10000"/>
                <a:gd name="connsiteX42" fmla="*/ 1100 w 10000"/>
                <a:gd name="connsiteY42" fmla="*/ 5614 h 10000"/>
                <a:gd name="connsiteX43" fmla="*/ 953 w 10000"/>
                <a:gd name="connsiteY43" fmla="*/ 5204 h 10000"/>
                <a:gd name="connsiteX44" fmla="*/ 696 w 10000"/>
                <a:gd name="connsiteY44" fmla="*/ 4388 h 10000"/>
                <a:gd name="connsiteX45" fmla="*/ 623 w 10000"/>
                <a:gd name="connsiteY45" fmla="*/ 3776 h 10000"/>
                <a:gd name="connsiteX46" fmla="*/ 623 w 10000"/>
                <a:gd name="connsiteY46" fmla="*/ 3367 h 10000"/>
                <a:gd name="connsiteX47" fmla="*/ 0 w 10000"/>
                <a:gd name="connsiteY47" fmla="*/ 2553 h 10000"/>
                <a:gd name="connsiteX48" fmla="*/ 477 w 10000"/>
                <a:gd name="connsiteY48" fmla="*/ 1990 h 10000"/>
                <a:gd name="connsiteX49" fmla="*/ 477 w 10000"/>
                <a:gd name="connsiteY49" fmla="*/ 1736 h 10000"/>
                <a:gd name="connsiteX50" fmla="*/ 477 w 10000"/>
                <a:gd name="connsiteY50" fmla="*/ 969 h 10000"/>
                <a:gd name="connsiteX51" fmla="*/ 147 w 10000"/>
                <a:gd name="connsiteY51" fmla="*/ 459 h 10000"/>
                <a:gd name="connsiteX52" fmla="*/ 257 w 10000"/>
                <a:gd name="connsiteY52" fmla="*/ 0 h 10000"/>
                <a:gd name="connsiteX0" fmla="*/ 257 w 10000"/>
                <a:gd name="connsiteY0" fmla="*/ 0 h 9950"/>
                <a:gd name="connsiteX1" fmla="*/ 8448 w 10000"/>
                <a:gd name="connsiteY1" fmla="*/ 90 h 9950"/>
                <a:gd name="connsiteX2" fmla="*/ 8353 w 10000"/>
                <a:gd name="connsiteY2" fmla="*/ 561 h 9950"/>
                <a:gd name="connsiteX3" fmla="*/ 8682 w 10000"/>
                <a:gd name="connsiteY3" fmla="*/ 969 h 9950"/>
                <a:gd name="connsiteX4" fmla="*/ 8631 w 10000"/>
                <a:gd name="connsiteY4" fmla="*/ 1264 h 9950"/>
                <a:gd name="connsiteX5" fmla="*/ 8426 w 10000"/>
                <a:gd name="connsiteY5" fmla="*/ 1938 h 9950"/>
                <a:gd name="connsiteX6" fmla="*/ 8537 w 10000"/>
                <a:gd name="connsiteY6" fmla="*/ 2194 h 9950"/>
                <a:gd name="connsiteX7" fmla="*/ 8572 w 10000"/>
                <a:gd name="connsiteY7" fmla="*/ 2502 h 9950"/>
                <a:gd name="connsiteX8" fmla="*/ 8976 w 10000"/>
                <a:gd name="connsiteY8" fmla="*/ 3011 h 9950"/>
                <a:gd name="connsiteX9" fmla="*/ 9458 w 10000"/>
                <a:gd name="connsiteY9" fmla="*/ 3329 h 9950"/>
                <a:gd name="connsiteX10" fmla="*/ 9561 w 10000"/>
                <a:gd name="connsiteY10" fmla="*/ 3930 h 9950"/>
                <a:gd name="connsiteX11" fmla="*/ 9743 w 10000"/>
                <a:gd name="connsiteY11" fmla="*/ 4286 h 9950"/>
                <a:gd name="connsiteX12" fmla="*/ 9890 w 10000"/>
                <a:gd name="connsiteY12" fmla="*/ 4542 h 9950"/>
                <a:gd name="connsiteX13" fmla="*/ 10000 w 10000"/>
                <a:gd name="connsiteY13" fmla="*/ 5307 h 9950"/>
                <a:gd name="connsiteX14" fmla="*/ 9781 w 10000"/>
                <a:gd name="connsiteY14" fmla="*/ 5765 h 9950"/>
                <a:gd name="connsiteX15" fmla="*/ 9670 w 10000"/>
                <a:gd name="connsiteY15" fmla="*/ 6022 h 9950"/>
                <a:gd name="connsiteX16" fmla="*/ 9670 w 10000"/>
                <a:gd name="connsiteY16" fmla="*/ 6480 h 9950"/>
                <a:gd name="connsiteX17" fmla="*/ 9233 w 10000"/>
                <a:gd name="connsiteY17" fmla="*/ 6428 h 9950"/>
                <a:gd name="connsiteX18" fmla="*/ 8902 w 10000"/>
                <a:gd name="connsiteY18" fmla="*/ 6684 h 9950"/>
                <a:gd name="connsiteX19" fmla="*/ 8756 w 10000"/>
                <a:gd name="connsiteY19" fmla="*/ 6888 h 9950"/>
                <a:gd name="connsiteX20" fmla="*/ 8572 w 10000"/>
                <a:gd name="connsiteY20" fmla="*/ 7296 h 9950"/>
                <a:gd name="connsiteX21" fmla="*/ 8609 w 10000"/>
                <a:gd name="connsiteY21" fmla="*/ 7656 h 9950"/>
                <a:gd name="connsiteX22" fmla="*/ 8793 w 10000"/>
                <a:gd name="connsiteY22" fmla="*/ 8266 h 9950"/>
                <a:gd name="connsiteX23" fmla="*/ 8537 w 10000"/>
                <a:gd name="connsiteY23" fmla="*/ 8625 h 9950"/>
                <a:gd name="connsiteX24" fmla="*/ 8170 w 10000"/>
                <a:gd name="connsiteY24" fmla="*/ 9439 h 9950"/>
                <a:gd name="connsiteX25" fmla="*/ 8097 w 10000"/>
                <a:gd name="connsiteY25" fmla="*/ 9694 h 9950"/>
                <a:gd name="connsiteX26" fmla="*/ 8134 w 10000"/>
                <a:gd name="connsiteY26" fmla="*/ 9950 h 9950"/>
                <a:gd name="connsiteX27" fmla="*/ 7766 w 10000"/>
                <a:gd name="connsiteY27" fmla="*/ 9643 h 9950"/>
                <a:gd name="connsiteX28" fmla="*/ 7546 w 10000"/>
                <a:gd name="connsiteY28" fmla="*/ 9542 h 9950"/>
                <a:gd name="connsiteX29" fmla="*/ 7400 w 10000"/>
                <a:gd name="connsiteY29" fmla="*/ 9439 h 9950"/>
                <a:gd name="connsiteX30" fmla="*/ 1502 w 10000"/>
                <a:gd name="connsiteY30" fmla="*/ 9643 h 9950"/>
                <a:gd name="connsiteX31" fmla="*/ 1428 w 10000"/>
                <a:gd name="connsiteY31" fmla="*/ 9185 h 9950"/>
                <a:gd name="connsiteX32" fmla="*/ 1428 w 10000"/>
                <a:gd name="connsiteY32" fmla="*/ 9085 h 9950"/>
                <a:gd name="connsiteX33" fmla="*/ 1428 w 10000"/>
                <a:gd name="connsiteY33" fmla="*/ 8726 h 9950"/>
                <a:gd name="connsiteX34" fmla="*/ 1466 w 10000"/>
                <a:gd name="connsiteY34" fmla="*/ 8421 h 9950"/>
                <a:gd name="connsiteX35" fmla="*/ 1392 w 10000"/>
                <a:gd name="connsiteY35" fmla="*/ 7961 h 9950"/>
                <a:gd name="connsiteX36" fmla="*/ 1246 w 10000"/>
                <a:gd name="connsiteY36" fmla="*/ 7397 h 9950"/>
                <a:gd name="connsiteX37" fmla="*/ 1173 w 10000"/>
                <a:gd name="connsiteY37" fmla="*/ 6991 h 9950"/>
                <a:gd name="connsiteX38" fmla="*/ 1356 w 10000"/>
                <a:gd name="connsiteY38" fmla="*/ 6684 h 9950"/>
                <a:gd name="connsiteX39" fmla="*/ 1062 w 10000"/>
                <a:gd name="connsiteY39" fmla="*/ 6226 h 9950"/>
                <a:gd name="connsiteX40" fmla="*/ 1062 w 10000"/>
                <a:gd name="connsiteY40" fmla="*/ 6124 h 9950"/>
                <a:gd name="connsiteX41" fmla="*/ 1100 w 10000"/>
                <a:gd name="connsiteY41" fmla="*/ 5614 h 9950"/>
                <a:gd name="connsiteX42" fmla="*/ 953 w 10000"/>
                <a:gd name="connsiteY42" fmla="*/ 5204 h 9950"/>
                <a:gd name="connsiteX43" fmla="*/ 696 w 10000"/>
                <a:gd name="connsiteY43" fmla="*/ 4388 h 9950"/>
                <a:gd name="connsiteX44" fmla="*/ 623 w 10000"/>
                <a:gd name="connsiteY44" fmla="*/ 3776 h 9950"/>
                <a:gd name="connsiteX45" fmla="*/ 623 w 10000"/>
                <a:gd name="connsiteY45" fmla="*/ 3367 h 9950"/>
                <a:gd name="connsiteX46" fmla="*/ 0 w 10000"/>
                <a:gd name="connsiteY46" fmla="*/ 2553 h 9950"/>
                <a:gd name="connsiteX47" fmla="*/ 477 w 10000"/>
                <a:gd name="connsiteY47" fmla="*/ 1990 h 9950"/>
                <a:gd name="connsiteX48" fmla="*/ 477 w 10000"/>
                <a:gd name="connsiteY48" fmla="*/ 1736 h 9950"/>
                <a:gd name="connsiteX49" fmla="*/ 477 w 10000"/>
                <a:gd name="connsiteY49" fmla="*/ 969 h 9950"/>
                <a:gd name="connsiteX50" fmla="*/ 147 w 10000"/>
                <a:gd name="connsiteY50" fmla="*/ 459 h 9950"/>
                <a:gd name="connsiteX51" fmla="*/ 257 w 10000"/>
                <a:gd name="connsiteY51" fmla="*/ 0 h 9950"/>
                <a:gd name="connsiteX0" fmla="*/ 257 w 10000"/>
                <a:gd name="connsiteY0" fmla="*/ 0 h 9753"/>
                <a:gd name="connsiteX1" fmla="*/ 8448 w 10000"/>
                <a:gd name="connsiteY1" fmla="*/ 90 h 9753"/>
                <a:gd name="connsiteX2" fmla="*/ 8353 w 10000"/>
                <a:gd name="connsiteY2" fmla="*/ 564 h 9753"/>
                <a:gd name="connsiteX3" fmla="*/ 8682 w 10000"/>
                <a:gd name="connsiteY3" fmla="*/ 974 h 9753"/>
                <a:gd name="connsiteX4" fmla="*/ 8631 w 10000"/>
                <a:gd name="connsiteY4" fmla="*/ 1270 h 9753"/>
                <a:gd name="connsiteX5" fmla="*/ 8426 w 10000"/>
                <a:gd name="connsiteY5" fmla="*/ 1948 h 9753"/>
                <a:gd name="connsiteX6" fmla="*/ 8537 w 10000"/>
                <a:gd name="connsiteY6" fmla="*/ 2205 h 9753"/>
                <a:gd name="connsiteX7" fmla="*/ 8572 w 10000"/>
                <a:gd name="connsiteY7" fmla="*/ 2515 h 9753"/>
                <a:gd name="connsiteX8" fmla="*/ 8976 w 10000"/>
                <a:gd name="connsiteY8" fmla="*/ 3026 h 9753"/>
                <a:gd name="connsiteX9" fmla="*/ 9458 w 10000"/>
                <a:gd name="connsiteY9" fmla="*/ 3346 h 9753"/>
                <a:gd name="connsiteX10" fmla="*/ 9561 w 10000"/>
                <a:gd name="connsiteY10" fmla="*/ 3950 h 9753"/>
                <a:gd name="connsiteX11" fmla="*/ 9743 w 10000"/>
                <a:gd name="connsiteY11" fmla="*/ 4308 h 9753"/>
                <a:gd name="connsiteX12" fmla="*/ 9890 w 10000"/>
                <a:gd name="connsiteY12" fmla="*/ 4565 h 9753"/>
                <a:gd name="connsiteX13" fmla="*/ 10000 w 10000"/>
                <a:gd name="connsiteY13" fmla="*/ 5334 h 9753"/>
                <a:gd name="connsiteX14" fmla="*/ 9781 w 10000"/>
                <a:gd name="connsiteY14" fmla="*/ 5794 h 9753"/>
                <a:gd name="connsiteX15" fmla="*/ 9670 w 10000"/>
                <a:gd name="connsiteY15" fmla="*/ 6052 h 9753"/>
                <a:gd name="connsiteX16" fmla="*/ 9670 w 10000"/>
                <a:gd name="connsiteY16" fmla="*/ 6513 h 9753"/>
                <a:gd name="connsiteX17" fmla="*/ 9233 w 10000"/>
                <a:gd name="connsiteY17" fmla="*/ 6460 h 9753"/>
                <a:gd name="connsiteX18" fmla="*/ 8902 w 10000"/>
                <a:gd name="connsiteY18" fmla="*/ 6718 h 9753"/>
                <a:gd name="connsiteX19" fmla="*/ 8756 w 10000"/>
                <a:gd name="connsiteY19" fmla="*/ 6923 h 9753"/>
                <a:gd name="connsiteX20" fmla="*/ 8572 w 10000"/>
                <a:gd name="connsiteY20" fmla="*/ 7333 h 9753"/>
                <a:gd name="connsiteX21" fmla="*/ 8609 w 10000"/>
                <a:gd name="connsiteY21" fmla="*/ 7694 h 9753"/>
                <a:gd name="connsiteX22" fmla="*/ 8793 w 10000"/>
                <a:gd name="connsiteY22" fmla="*/ 8308 h 9753"/>
                <a:gd name="connsiteX23" fmla="*/ 8537 w 10000"/>
                <a:gd name="connsiteY23" fmla="*/ 8668 h 9753"/>
                <a:gd name="connsiteX24" fmla="*/ 8170 w 10000"/>
                <a:gd name="connsiteY24" fmla="*/ 9486 h 9753"/>
                <a:gd name="connsiteX25" fmla="*/ 8097 w 10000"/>
                <a:gd name="connsiteY25" fmla="*/ 9743 h 9753"/>
                <a:gd name="connsiteX26" fmla="*/ 7766 w 10000"/>
                <a:gd name="connsiteY26" fmla="*/ 9691 h 9753"/>
                <a:gd name="connsiteX27" fmla="*/ 7546 w 10000"/>
                <a:gd name="connsiteY27" fmla="*/ 9590 h 9753"/>
                <a:gd name="connsiteX28" fmla="*/ 7400 w 10000"/>
                <a:gd name="connsiteY28" fmla="*/ 9486 h 9753"/>
                <a:gd name="connsiteX29" fmla="*/ 1502 w 10000"/>
                <a:gd name="connsiteY29" fmla="*/ 9691 h 9753"/>
                <a:gd name="connsiteX30" fmla="*/ 1428 w 10000"/>
                <a:gd name="connsiteY30" fmla="*/ 9231 h 9753"/>
                <a:gd name="connsiteX31" fmla="*/ 1428 w 10000"/>
                <a:gd name="connsiteY31" fmla="*/ 9131 h 9753"/>
                <a:gd name="connsiteX32" fmla="*/ 1428 w 10000"/>
                <a:gd name="connsiteY32" fmla="*/ 8770 h 9753"/>
                <a:gd name="connsiteX33" fmla="*/ 1466 w 10000"/>
                <a:gd name="connsiteY33" fmla="*/ 8463 h 9753"/>
                <a:gd name="connsiteX34" fmla="*/ 1392 w 10000"/>
                <a:gd name="connsiteY34" fmla="*/ 8001 h 9753"/>
                <a:gd name="connsiteX35" fmla="*/ 1246 w 10000"/>
                <a:gd name="connsiteY35" fmla="*/ 7434 h 9753"/>
                <a:gd name="connsiteX36" fmla="*/ 1173 w 10000"/>
                <a:gd name="connsiteY36" fmla="*/ 7026 h 9753"/>
                <a:gd name="connsiteX37" fmla="*/ 1356 w 10000"/>
                <a:gd name="connsiteY37" fmla="*/ 6718 h 9753"/>
                <a:gd name="connsiteX38" fmla="*/ 1062 w 10000"/>
                <a:gd name="connsiteY38" fmla="*/ 6257 h 9753"/>
                <a:gd name="connsiteX39" fmla="*/ 1062 w 10000"/>
                <a:gd name="connsiteY39" fmla="*/ 6155 h 9753"/>
                <a:gd name="connsiteX40" fmla="*/ 1100 w 10000"/>
                <a:gd name="connsiteY40" fmla="*/ 5642 h 9753"/>
                <a:gd name="connsiteX41" fmla="*/ 953 w 10000"/>
                <a:gd name="connsiteY41" fmla="*/ 5230 h 9753"/>
                <a:gd name="connsiteX42" fmla="*/ 696 w 10000"/>
                <a:gd name="connsiteY42" fmla="*/ 4410 h 9753"/>
                <a:gd name="connsiteX43" fmla="*/ 623 w 10000"/>
                <a:gd name="connsiteY43" fmla="*/ 3795 h 9753"/>
                <a:gd name="connsiteX44" fmla="*/ 623 w 10000"/>
                <a:gd name="connsiteY44" fmla="*/ 3384 h 9753"/>
                <a:gd name="connsiteX45" fmla="*/ 0 w 10000"/>
                <a:gd name="connsiteY45" fmla="*/ 2566 h 9753"/>
                <a:gd name="connsiteX46" fmla="*/ 477 w 10000"/>
                <a:gd name="connsiteY46" fmla="*/ 2000 h 9753"/>
                <a:gd name="connsiteX47" fmla="*/ 477 w 10000"/>
                <a:gd name="connsiteY47" fmla="*/ 1745 h 9753"/>
                <a:gd name="connsiteX48" fmla="*/ 477 w 10000"/>
                <a:gd name="connsiteY48" fmla="*/ 974 h 9753"/>
                <a:gd name="connsiteX49" fmla="*/ 147 w 10000"/>
                <a:gd name="connsiteY49" fmla="*/ 461 h 9753"/>
                <a:gd name="connsiteX50" fmla="*/ 257 w 10000"/>
                <a:gd name="connsiteY50" fmla="*/ 0 h 9753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428 w 10000"/>
                <a:gd name="connsiteY30" fmla="*/ 936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4732 w 10000"/>
                <a:gd name="connsiteY49" fmla="*/ 478 h 10000"/>
                <a:gd name="connsiteX0" fmla="*/ 8448 w 10000"/>
                <a:gd name="connsiteY0" fmla="*/ 0 h 9908"/>
                <a:gd name="connsiteX1" fmla="*/ 8353 w 10000"/>
                <a:gd name="connsiteY1" fmla="*/ 486 h 9908"/>
                <a:gd name="connsiteX2" fmla="*/ 8682 w 10000"/>
                <a:gd name="connsiteY2" fmla="*/ 907 h 9908"/>
                <a:gd name="connsiteX3" fmla="*/ 8631 w 10000"/>
                <a:gd name="connsiteY3" fmla="*/ 1210 h 9908"/>
                <a:gd name="connsiteX4" fmla="*/ 8426 w 10000"/>
                <a:gd name="connsiteY4" fmla="*/ 1905 h 9908"/>
                <a:gd name="connsiteX5" fmla="*/ 8537 w 10000"/>
                <a:gd name="connsiteY5" fmla="*/ 2169 h 9908"/>
                <a:gd name="connsiteX6" fmla="*/ 8572 w 10000"/>
                <a:gd name="connsiteY6" fmla="*/ 2487 h 9908"/>
                <a:gd name="connsiteX7" fmla="*/ 8976 w 10000"/>
                <a:gd name="connsiteY7" fmla="*/ 3011 h 9908"/>
                <a:gd name="connsiteX8" fmla="*/ 9458 w 10000"/>
                <a:gd name="connsiteY8" fmla="*/ 3339 h 9908"/>
                <a:gd name="connsiteX9" fmla="*/ 9561 w 10000"/>
                <a:gd name="connsiteY9" fmla="*/ 3958 h 9908"/>
                <a:gd name="connsiteX10" fmla="*/ 9743 w 10000"/>
                <a:gd name="connsiteY10" fmla="*/ 4325 h 9908"/>
                <a:gd name="connsiteX11" fmla="*/ 9890 w 10000"/>
                <a:gd name="connsiteY11" fmla="*/ 4589 h 9908"/>
                <a:gd name="connsiteX12" fmla="*/ 10000 w 10000"/>
                <a:gd name="connsiteY12" fmla="*/ 5377 h 9908"/>
                <a:gd name="connsiteX13" fmla="*/ 9781 w 10000"/>
                <a:gd name="connsiteY13" fmla="*/ 5849 h 9908"/>
                <a:gd name="connsiteX14" fmla="*/ 9670 w 10000"/>
                <a:gd name="connsiteY14" fmla="*/ 6113 h 9908"/>
                <a:gd name="connsiteX15" fmla="*/ 9670 w 10000"/>
                <a:gd name="connsiteY15" fmla="*/ 6586 h 9908"/>
                <a:gd name="connsiteX16" fmla="*/ 9233 w 10000"/>
                <a:gd name="connsiteY16" fmla="*/ 6532 h 9908"/>
                <a:gd name="connsiteX17" fmla="*/ 8902 w 10000"/>
                <a:gd name="connsiteY17" fmla="*/ 6796 h 9908"/>
                <a:gd name="connsiteX18" fmla="*/ 8756 w 10000"/>
                <a:gd name="connsiteY18" fmla="*/ 7006 h 9908"/>
                <a:gd name="connsiteX19" fmla="*/ 8572 w 10000"/>
                <a:gd name="connsiteY19" fmla="*/ 7427 h 9908"/>
                <a:gd name="connsiteX20" fmla="*/ 8609 w 10000"/>
                <a:gd name="connsiteY20" fmla="*/ 7797 h 9908"/>
                <a:gd name="connsiteX21" fmla="*/ 8793 w 10000"/>
                <a:gd name="connsiteY21" fmla="*/ 8426 h 9908"/>
                <a:gd name="connsiteX22" fmla="*/ 8537 w 10000"/>
                <a:gd name="connsiteY22" fmla="*/ 8796 h 9908"/>
                <a:gd name="connsiteX23" fmla="*/ 8170 w 10000"/>
                <a:gd name="connsiteY23" fmla="*/ 9634 h 9908"/>
                <a:gd name="connsiteX24" fmla="*/ 8097 w 10000"/>
                <a:gd name="connsiteY24" fmla="*/ 9898 h 9908"/>
                <a:gd name="connsiteX25" fmla="*/ 7766 w 10000"/>
                <a:gd name="connsiteY25" fmla="*/ 9844 h 9908"/>
                <a:gd name="connsiteX26" fmla="*/ 7400 w 10000"/>
                <a:gd name="connsiteY26" fmla="*/ 9634 h 9908"/>
                <a:gd name="connsiteX27" fmla="*/ 1502 w 10000"/>
                <a:gd name="connsiteY27" fmla="*/ 9844 h 9908"/>
                <a:gd name="connsiteX28" fmla="*/ 1428 w 10000"/>
                <a:gd name="connsiteY28" fmla="*/ 9373 h 9908"/>
                <a:gd name="connsiteX29" fmla="*/ 1223 w 10000"/>
                <a:gd name="connsiteY29" fmla="*/ 9230 h 9908"/>
                <a:gd name="connsiteX30" fmla="*/ 1120 w 10000"/>
                <a:gd name="connsiteY30" fmla="*/ 8839 h 9908"/>
                <a:gd name="connsiteX31" fmla="*/ 1145 w 10000"/>
                <a:gd name="connsiteY31" fmla="*/ 8361 h 9908"/>
                <a:gd name="connsiteX32" fmla="*/ 1167 w 10000"/>
                <a:gd name="connsiteY32" fmla="*/ 7987 h 9908"/>
                <a:gd name="connsiteX33" fmla="*/ 1246 w 10000"/>
                <a:gd name="connsiteY33" fmla="*/ 7530 h 9908"/>
                <a:gd name="connsiteX34" fmla="*/ 1173 w 10000"/>
                <a:gd name="connsiteY34" fmla="*/ 7112 h 9908"/>
                <a:gd name="connsiteX35" fmla="*/ 1051 w 10000"/>
                <a:gd name="connsiteY35" fmla="*/ 6696 h 9908"/>
                <a:gd name="connsiteX36" fmla="*/ 1062 w 10000"/>
                <a:gd name="connsiteY36" fmla="*/ 6323 h 9908"/>
                <a:gd name="connsiteX37" fmla="*/ 1062 w 10000"/>
                <a:gd name="connsiteY37" fmla="*/ 6219 h 9908"/>
                <a:gd name="connsiteX38" fmla="*/ 1100 w 10000"/>
                <a:gd name="connsiteY38" fmla="*/ 5693 h 9908"/>
                <a:gd name="connsiteX39" fmla="*/ 953 w 10000"/>
                <a:gd name="connsiteY39" fmla="*/ 5270 h 9908"/>
                <a:gd name="connsiteX40" fmla="*/ 696 w 10000"/>
                <a:gd name="connsiteY40" fmla="*/ 4430 h 9908"/>
                <a:gd name="connsiteX41" fmla="*/ 623 w 10000"/>
                <a:gd name="connsiteY41" fmla="*/ 3799 h 9908"/>
                <a:gd name="connsiteX42" fmla="*/ 623 w 10000"/>
                <a:gd name="connsiteY42" fmla="*/ 3378 h 9908"/>
                <a:gd name="connsiteX43" fmla="*/ 0 w 10000"/>
                <a:gd name="connsiteY43" fmla="*/ 2539 h 9908"/>
                <a:gd name="connsiteX44" fmla="*/ 477 w 10000"/>
                <a:gd name="connsiteY44" fmla="*/ 1959 h 9908"/>
                <a:gd name="connsiteX45" fmla="*/ 477 w 10000"/>
                <a:gd name="connsiteY45" fmla="*/ 1697 h 9908"/>
                <a:gd name="connsiteX46" fmla="*/ 477 w 10000"/>
                <a:gd name="connsiteY46" fmla="*/ 907 h 9908"/>
                <a:gd name="connsiteX47" fmla="*/ 532 w 10000"/>
                <a:gd name="connsiteY47" fmla="*/ 457 h 9908"/>
                <a:gd name="connsiteX48" fmla="*/ 4732 w 10000"/>
                <a:gd name="connsiteY48" fmla="*/ 386 h 9908"/>
                <a:gd name="connsiteX0" fmla="*/ 8448 w 10000"/>
                <a:gd name="connsiteY0" fmla="*/ 79 h 10079"/>
                <a:gd name="connsiteX1" fmla="*/ 8353 w 10000"/>
                <a:gd name="connsiteY1" fmla="*/ 570 h 10079"/>
                <a:gd name="connsiteX2" fmla="*/ 8682 w 10000"/>
                <a:gd name="connsiteY2" fmla="*/ 994 h 10079"/>
                <a:gd name="connsiteX3" fmla="*/ 8631 w 10000"/>
                <a:gd name="connsiteY3" fmla="*/ 1300 h 10079"/>
                <a:gd name="connsiteX4" fmla="*/ 8426 w 10000"/>
                <a:gd name="connsiteY4" fmla="*/ 2002 h 10079"/>
                <a:gd name="connsiteX5" fmla="*/ 8537 w 10000"/>
                <a:gd name="connsiteY5" fmla="*/ 2268 h 10079"/>
                <a:gd name="connsiteX6" fmla="*/ 8572 w 10000"/>
                <a:gd name="connsiteY6" fmla="*/ 2589 h 10079"/>
                <a:gd name="connsiteX7" fmla="*/ 8976 w 10000"/>
                <a:gd name="connsiteY7" fmla="*/ 3118 h 10079"/>
                <a:gd name="connsiteX8" fmla="*/ 9458 w 10000"/>
                <a:gd name="connsiteY8" fmla="*/ 3449 h 10079"/>
                <a:gd name="connsiteX9" fmla="*/ 9561 w 10000"/>
                <a:gd name="connsiteY9" fmla="*/ 4074 h 10079"/>
                <a:gd name="connsiteX10" fmla="*/ 9743 w 10000"/>
                <a:gd name="connsiteY10" fmla="*/ 4444 h 10079"/>
                <a:gd name="connsiteX11" fmla="*/ 9890 w 10000"/>
                <a:gd name="connsiteY11" fmla="*/ 4711 h 10079"/>
                <a:gd name="connsiteX12" fmla="*/ 10000 w 10000"/>
                <a:gd name="connsiteY12" fmla="*/ 5506 h 10079"/>
                <a:gd name="connsiteX13" fmla="*/ 9781 w 10000"/>
                <a:gd name="connsiteY13" fmla="*/ 5982 h 10079"/>
                <a:gd name="connsiteX14" fmla="*/ 9670 w 10000"/>
                <a:gd name="connsiteY14" fmla="*/ 6249 h 10079"/>
                <a:gd name="connsiteX15" fmla="*/ 9670 w 10000"/>
                <a:gd name="connsiteY15" fmla="*/ 6726 h 10079"/>
                <a:gd name="connsiteX16" fmla="*/ 9233 w 10000"/>
                <a:gd name="connsiteY16" fmla="*/ 6672 h 10079"/>
                <a:gd name="connsiteX17" fmla="*/ 8902 w 10000"/>
                <a:gd name="connsiteY17" fmla="*/ 6938 h 10079"/>
                <a:gd name="connsiteX18" fmla="*/ 8756 w 10000"/>
                <a:gd name="connsiteY18" fmla="*/ 7150 h 10079"/>
                <a:gd name="connsiteX19" fmla="*/ 8572 w 10000"/>
                <a:gd name="connsiteY19" fmla="*/ 7575 h 10079"/>
                <a:gd name="connsiteX20" fmla="*/ 8609 w 10000"/>
                <a:gd name="connsiteY20" fmla="*/ 7948 h 10079"/>
                <a:gd name="connsiteX21" fmla="*/ 8793 w 10000"/>
                <a:gd name="connsiteY21" fmla="*/ 8583 h 10079"/>
                <a:gd name="connsiteX22" fmla="*/ 8537 w 10000"/>
                <a:gd name="connsiteY22" fmla="*/ 8957 h 10079"/>
                <a:gd name="connsiteX23" fmla="*/ 8170 w 10000"/>
                <a:gd name="connsiteY23" fmla="*/ 9802 h 10079"/>
                <a:gd name="connsiteX24" fmla="*/ 8097 w 10000"/>
                <a:gd name="connsiteY24" fmla="*/ 10069 h 10079"/>
                <a:gd name="connsiteX25" fmla="*/ 7766 w 10000"/>
                <a:gd name="connsiteY25" fmla="*/ 10014 h 10079"/>
                <a:gd name="connsiteX26" fmla="*/ 7400 w 10000"/>
                <a:gd name="connsiteY26" fmla="*/ 9802 h 10079"/>
                <a:gd name="connsiteX27" fmla="*/ 1502 w 10000"/>
                <a:gd name="connsiteY27" fmla="*/ 10014 h 10079"/>
                <a:gd name="connsiteX28" fmla="*/ 1428 w 10000"/>
                <a:gd name="connsiteY28" fmla="*/ 9539 h 10079"/>
                <a:gd name="connsiteX29" fmla="*/ 1223 w 10000"/>
                <a:gd name="connsiteY29" fmla="*/ 9395 h 10079"/>
                <a:gd name="connsiteX30" fmla="*/ 1120 w 10000"/>
                <a:gd name="connsiteY30" fmla="*/ 9000 h 10079"/>
                <a:gd name="connsiteX31" fmla="*/ 1145 w 10000"/>
                <a:gd name="connsiteY31" fmla="*/ 8518 h 10079"/>
                <a:gd name="connsiteX32" fmla="*/ 1167 w 10000"/>
                <a:gd name="connsiteY32" fmla="*/ 8140 h 10079"/>
                <a:gd name="connsiteX33" fmla="*/ 1246 w 10000"/>
                <a:gd name="connsiteY33" fmla="*/ 7679 h 10079"/>
                <a:gd name="connsiteX34" fmla="*/ 1173 w 10000"/>
                <a:gd name="connsiteY34" fmla="*/ 7257 h 10079"/>
                <a:gd name="connsiteX35" fmla="*/ 1051 w 10000"/>
                <a:gd name="connsiteY35" fmla="*/ 6837 h 10079"/>
                <a:gd name="connsiteX36" fmla="*/ 1062 w 10000"/>
                <a:gd name="connsiteY36" fmla="*/ 6461 h 10079"/>
                <a:gd name="connsiteX37" fmla="*/ 1062 w 10000"/>
                <a:gd name="connsiteY37" fmla="*/ 6356 h 10079"/>
                <a:gd name="connsiteX38" fmla="*/ 1100 w 10000"/>
                <a:gd name="connsiteY38" fmla="*/ 5825 h 10079"/>
                <a:gd name="connsiteX39" fmla="*/ 953 w 10000"/>
                <a:gd name="connsiteY39" fmla="*/ 5398 h 10079"/>
                <a:gd name="connsiteX40" fmla="*/ 696 w 10000"/>
                <a:gd name="connsiteY40" fmla="*/ 4550 h 10079"/>
                <a:gd name="connsiteX41" fmla="*/ 623 w 10000"/>
                <a:gd name="connsiteY41" fmla="*/ 3913 h 10079"/>
                <a:gd name="connsiteX42" fmla="*/ 623 w 10000"/>
                <a:gd name="connsiteY42" fmla="*/ 3488 h 10079"/>
                <a:gd name="connsiteX43" fmla="*/ 0 w 10000"/>
                <a:gd name="connsiteY43" fmla="*/ 2642 h 10079"/>
                <a:gd name="connsiteX44" fmla="*/ 477 w 10000"/>
                <a:gd name="connsiteY44" fmla="*/ 2056 h 10079"/>
                <a:gd name="connsiteX45" fmla="*/ 477 w 10000"/>
                <a:gd name="connsiteY45" fmla="*/ 1792 h 10079"/>
                <a:gd name="connsiteX46" fmla="*/ 477 w 10000"/>
                <a:gd name="connsiteY46" fmla="*/ 994 h 10079"/>
                <a:gd name="connsiteX47" fmla="*/ 575 w 10000"/>
                <a:gd name="connsiteY47" fmla="*/ 21 h 10079"/>
                <a:gd name="connsiteX48" fmla="*/ 4732 w 10000"/>
                <a:gd name="connsiteY48" fmla="*/ 469 h 10079"/>
                <a:gd name="connsiteX0" fmla="*/ 8448 w 10000"/>
                <a:gd name="connsiteY0" fmla="*/ 87 h 10087"/>
                <a:gd name="connsiteX1" fmla="*/ 8353 w 10000"/>
                <a:gd name="connsiteY1" fmla="*/ 578 h 10087"/>
                <a:gd name="connsiteX2" fmla="*/ 8682 w 10000"/>
                <a:gd name="connsiteY2" fmla="*/ 1002 h 10087"/>
                <a:gd name="connsiteX3" fmla="*/ 8631 w 10000"/>
                <a:gd name="connsiteY3" fmla="*/ 1308 h 10087"/>
                <a:gd name="connsiteX4" fmla="*/ 8426 w 10000"/>
                <a:gd name="connsiteY4" fmla="*/ 2010 h 10087"/>
                <a:gd name="connsiteX5" fmla="*/ 8537 w 10000"/>
                <a:gd name="connsiteY5" fmla="*/ 2276 h 10087"/>
                <a:gd name="connsiteX6" fmla="*/ 8572 w 10000"/>
                <a:gd name="connsiteY6" fmla="*/ 2597 h 10087"/>
                <a:gd name="connsiteX7" fmla="*/ 8976 w 10000"/>
                <a:gd name="connsiteY7" fmla="*/ 3126 h 10087"/>
                <a:gd name="connsiteX8" fmla="*/ 9458 w 10000"/>
                <a:gd name="connsiteY8" fmla="*/ 3457 h 10087"/>
                <a:gd name="connsiteX9" fmla="*/ 9561 w 10000"/>
                <a:gd name="connsiteY9" fmla="*/ 4082 h 10087"/>
                <a:gd name="connsiteX10" fmla="*/ 9743 w 10000"/>
                <a:gd name="connsiteY10" fmla="*/ 4452 h 10087"/>
                <a:gd name="connsiteX11" fmla="*/ 9890 w 10000"/>
                <a:gd name="connsiteY11" fmla="*/ 4719 h 10087"/>
                <a:gd name="connsiteX12" fmla="*/ 10000 w 10000"/>
                <a:gd name="connsiteY12" fmla="*/ 5514 h 10087"/>
                <a:gd name="connsiteX13" fmla="*/ 9781 w 10000"/>
                <a:gd name="connsiteY13" fmla="*/ 5990 h 10087"/>
                <a:gd name="connsiteX14" fmla="*/ 9670 w 10000"/>
                <a:gd name="connsiteY14" fmla="*/ 6257 h 10087"/>
                <a:gd name="connsiteX15" fmla="*/ 9670 w 10000"/>
                <a:gd name="connsiteY15" fmla="*/ 6734 h 10087"/>
                <a:gd name="connsiteX16" fmla="*/ 9233 w 10000"/>
                <a:gd name="connsiteY16" fmla="*/ 6680 h 10087"/>
                <a:gd name="connsiteX17" fmla="*/ 8902 w 10000"/>
                <a:gd name="connsiteY17" fmla="*/ 6946 h 10087"/>
                <a:gd name="connsiteX18" fmla="*/ 8756 w 10000"/>
                <a:gd name="connsiteY18" fmla="*/ 7158 h 10087"/>
                <a:gd name="connsiteX19" fmla="*/ 8572 w 10000"/>
                <a:gd name="connsiteY19" fmla="*/ 7583 h 10087"/>
                <a:gd name="connsiteX20" fmla="*/ 8609 w 10000"/>
                <a:gd name="connsiteY20" fmla="*/ 7956 h 10087"/>
                <a:gd name="connsiteX21" fmla="*/ 8793 w 10000"/>
                <a:gd name="connsiteY21" fmla="*/ 8591 h 10087"/>
                <a:gd name="connsiteX22" fmla="*/ 8537 w 10000"/>
                <a:gd name="connsiteY22" fmla="*/ 8965 h 10087"/>
                <a:gd name="connsiteX23" fmla="*/ 8170 w 10000"/>
                <a:gd name="connsiteY23" fmla="*/ 9810 h 10087"/>
                <a:gd name="connsiteX24" fmla="*/ 8097 w 10000"/>
                <a:gd name="connsiteY24" fmla="*/ 10077 h 10087"/>
                <a:gd name="connsiteX25" fmla="*/ 7766 w 10000"/>
                <a:gd name="connsiteY25" fmla="*/ 10022 h 10087"/>
                <a:gd name="connsiteX26" fmla="*/ 7400 w 10000"/>
                <a:gd name="connsiteY26" fmla="*/ 9810 h 10087"/>
                <a:gd name="connsiteX27" fmla="*/ 1502 w 10000"/>
                <a:gd name="connsiteY27" fmla="*/ 10022 h 10087"/>
                <a:gd name="connsiteX28" fmla="*/ 1428 w 10000"/>
                <a:gd name="connsiteY28" fmla="*/ 9547 h 10087"/>
                <a:gd name="connsiteX29" fmla="*/ 1223 w 10000"/>
                <a:gd name="connsiteY29" fmla="*/ 9403 h 10087"/>
                <a:gd name="connsiteX30" fmla="*/ 1120 w 10000"/>
                <a:gd name="connsiteY30" fmla="*/ 9008 h 10087"/>
                <a:gd name="connsiteX31" fmla="*/ 1145 w 10000"/>
                <a:gd name="connsiteY31" fmla="*/ 8526 h 10087"/>
                <a:gd name="connsiteX32" fmla="*/ 1167 w 10000"/>
                <a:gd name="connsiteY32" fmla="*/ 8148 h 10087"/>
                <a:gd name="connsiteX33" fmla="*/ 1246 w 10000"/>
                <a:gd name="connsiteY33" fmla="*/ 7687 h 10087"/>
                <a:gd name="connsiteX34" fmla="*/ 1173 w 10000"/>
                <a:gd name="connsiteY34" fmla="*/ 7265 h 10087"/>
                <a:gd name="connsiteX35" fmla="*/ 1051 w 10000"/>
                <a:gd name="connsiteY35" fmla="*/ 6845 h 10087"/>
                <a:gd name="connsiteX36" fmla="*/ 1062 w 10000"/>
                <a:gd name="connsiteY36" fmla="*/ 6469 h 10087"/>
                <a:gd name="connsiteX37" fmla="*/ 1062 w 10000"/>
                <a:gd name="connsiteY37" fmla="*/ 6364 h 10087"/>
                <a:gd name="connsiteX38" fmla="*/ 1100 w 10000"/>
                <a:gd name="connsiteY38" fmla="*/ 5833 h 10087"/>
                <a:gd name="connsiteX39" fmla="*/ 953 w 10000"/>
                <a:gd name="connsiteY39" fmla="*/ 5406 h 10087"/>
                <a:gd name="connsiteX40" fmla="*/ 696 w 10000"/>
                <a:gd name="connsiteY40" fmla="*/ 4558 h 10087"/>
                <a:gd name="connsiteX41" fmla="*/ 623 w 10000"/>
                <a:gd name="connsiteY41" fmla="*/ 3921 h 10087"/>
                <a:gd name="connsiteX42" fmla="*/ 623 w 10000"/>
                <a:gd name="connsiteY42" fmla="*/ 3496 h 10087"/>
                <a:gd name="connsiteX43" fmla="*/ 0 w 10000"/>
                <a:gd name="connsiteY43" fmla="*/ 2650 h 10087"/>
                <a:gd name="connsiteX44" fmla="*/ 477 w 10000"/>
                <a:gd name="connsiteY44" fmla="*/ 2064 h 10087"/>
                <a:gd name="connsiteX45" fmla="*/ 477 w 10000"/>
                <a:gd name="connsiteY45" fmla="*/ 1800 h 10087"/>
                <a:gd name="connsiteX46" fmla="*/ 477 w 10000"/>
                <a:gd name="connsiteY46" fmla="*/ 1002 h 10087"/>
                <a:gd name="connsiteX47" fmla="*/ 575 w 10000"/>
                <a:gd name="connsiteY47" fmla="*/ 29 h 10087"/>
                <a:gd name="connsiteX48" fmla="*/ 4777 w 10000"/>
                <a:gd name="connsiteY48" fmla="*/ 249 h 10087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623 w 10000"/>
                <a:gd name="connsiteY42" fmla="*/ 340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953 w 10000"/>
                <a:gd name="connsiteY38" fmla="*/ 5319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754 w 10000"/>
                <a:gd name="connsiteY20" fmla="*/ 7424 h 10000"/>
                <a:gd name="connsiteX21" fmla="*/ 8609 w 10000"/>
                <a:gd name="connsiteY21" fmla="*/ 7869 h 10000"/>
                <a:gd name="connsiteX22" fmla="*/ 8621 w 10000"/>
                <a:gd name="connsiteY22" fmla="*/ 8392 h 10000"/>
                <a:gd name="connsiteX23" fmla="*/ 8537 w 10000"/>
                <a:gd name="connsiteY23" fmla="*/ 8878 h 10000"/>
                <a:gd name="connsiteX24" fmla="*/ 8170 w 10000"/>
                <a:gd name="connsiteY24" fmla="*/ 9723 h 10000"/>
                <a:gd name="connsiteX25" fmla="*/ 8097 w 10000"/>
                <a:gd name="connsiteY25" fmla="*/ 9990 h 10000"/>
                <a:gd name="connsiteX26" fmla="*/ 7766 w 10000"/>
                <a:gd name="connsiteY26" fmla="*/ 9935 h 10000"/>
                <a:gd name="connsiteX27" fmla="*/ 7400 w 10000"/>
                <a:gd name="connsiteY27" fmla="*/ 9723 h 10000"/>
                <a:gd name="connsiteX28" fmla="*/ 1502 w 10000"/>
                <a:gd name="connsiteY28" fmla="*/ 9935 h 10000"/>
                <a:gd name="connsiteX29" fmla="*/ 1428 w 10000"/>
                <a:gd name="connsiteY29" fmla="*/ 9460 h 10000"/>
                <a:gd name="connsiteX30" fmla="*/ 1223 w 10000"/>
                <a:gd name="connsiteY30" fmla="*/ 9316 h 10000"/>
                <a:gd name="connsiteX31" fmla="*/ 1120 w 10000"/>
                <a:gd name="connsiteY31" fmla="*/ 8921 h 10000"/>
                <a:gd name="connsiteX32" fmla="*/ 1145 w 10000"/>
                <a:gd name="connsiteY32" fmla="*/ 8439 h 10000"/>
                <a:gd name="connsiteX33" fmla="*/ 1167 w 10000"/>
                <a:gd name="connsiteY33" fmla="*/ 8061 h 10000"/>
                <a:gd name="connsiteX34" fmla="*/ 1246 w 10000"/>
                <a:gd name="connsiteY34" fmla="*/ 7600 h 10000"/>
                <a:gd name="connsiteX35" fmla="*/ 1173 w 10000"/>
                <a:gd name="connsiteY35" fmla="*/ 7178 h 10000"/>
                <a:gd name="connsiteX36" fmla="*/ 1051 w 10000"/>
                <a:gd name="connsiteY36" fmla="*/ 6758 h 10000"/>
                <a:gd name="connsiteX37" fmla="*/ 1062 w 10000"/>
                <a:gd name="connsiteY37" fmla="*/ 6382 h 10000"/>
                <a:gd name="connsiteX38" fmla="*/ 1062 w 10000"/>
                <a:gd name="connsiteY38" fmla="*/ 6277 h 10000"/>
                <a:gd name="connsiteX39" fmla="*/ 838 w 10000"/>
                <a:gd name="connsiteY39" fmla="*/ 5455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49" fmla="*/ 8448 w 10000"/>
                <a:gd name="connsiteY49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609 w 10000"/>
                <a:gd name="connsiteY19" fmla="*/ 786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537 w 10000"/>
                <a:gd name="connsiteY20" fmla="*/ 8878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097 w 10000"/>
                <a:gd name="connsiteY21" fmla="*/ 9990 h 10000"/>
                <a:gd name="connsiteX22" fmla="*/ 7766 w 10000"/>
                <a:gd name="connsiteY22" fmla="*/ 9935 h 10000"/>
                <a:gd name="connsiteX23" fmla="*/ 7400 w 10000"/>
                <a:gd name="connsiteY23" fmla="*/ 9723 h 10000"/>
                <a:gd name="connsiteX24" fmla="*/ 1502 w 10000"/>
                <a:gd name="connsiteY24" fmla="*/ 9935 h 10000"/>
                <a:gd name="connsiteX25" fmla="*/ 1428 w 10000"/>
                <a:gd name="connsiteY25" fmla="*/ 9460 h 10000"/>
                <a:gd name="connsiteX26" fmla="*/ 1223 w 10000"/>
                <a:gd name="connsiteY26" fmla="*/ 9316 h 10000"/>
                <a:gd name="connsiteX27" fmla="*/ 1120 w 10000"/>
                <a:gd name="connsiteY27" fmla="*/ 8921 h 10000"/>
                <a:gd name="connsiteX28" fmla="*/ 1145 w 10000"/>
                <a:gd name="connsiteY28" fmla="*/ 8439 h 10000"/>
                <a:gd name="connsiteX29" fmla="*/ 1167 w 10000"/>
                <a:gd name="connsiteY29" fmla="*/ 8061 h 10000"/>
                <a:gd name="connsiteX30" fmla="*/ 1246 w 10000"/>
                <a:gd name="connsiteY30" fmla="*/ 7600 h 10000"/>
                <a:gd name="connsiteX31" fmla="*/ 1173 w 10000"/>
                <a:gd name="connsiteY31" fmla="*/ 7178 h 10000"/>
                <a:gd name="connsiteX32" fmla="*/ 1051 w 10000"/>
                <a:gd name="connsiteY32" fmla="*/ 6758 h 10000"/>
                <a:gd name="connsiteX33" fmla="*/ 1062 w 10000"/>
                <a:gd name="connsiteY33" fmla="*/ 6382 h 10000"/>
                <a:gd name="connsiteX34" fmla="*/ 1062 w 10000"/>
                <a:gd name="connsiteY34" fmla="*/ 6277 h 10000"/>
                <a:gd name="connsiteX35" fmla="*/ 838 w 10000"/>
                <a:gd name="connsiteY35" fmla="*/ 5455 h 10000"/>
                <a:gd name="connsiteX36" fmla="*/ 696 w 10000"/>
                <a:gd name="connsiteY36" fmla="*/ 4471 h 10000"/>
                <a:gd name="connsiteX37" fmla="*/ 543 w 10000"/>
                <a:gd name="connsiteY37" fmla="*/ 3858 h 10000"/>
                <a:gd name="connsiteX38" fmla="*/ 521 w 10000"/>
                <a:gd name="connsiteY38" fmla="*/ 3389 h 10000"/>
                <a:gd name="connsiteX39" fmla="*/ 0 w 10000"/>
                <a:gd name="connsiteY39" fmla="*/ 2563 h 10000"/>
                <a:gd name="connsiteX40" fmla="*/ 477 w 10000"/>
                <a:gd name="connsiteY40" fmla="*/ 1977 h 10000"/>
                <a:gd name="connsiteX41" fmla="*/ 477 w 10000"/>
                <a:gd name="connsiteY41" fmla="*/ 1713 h 10000"/>
                <a:gd name="connsiteX42" fmla="*/ 477 w 10000"/>
                <a:gd name="connsiteY42" fmla="*/ 915 h 10000"/>
                <a:gd name="connsiteX43" fmla="*/ 715 w 10000"/>
                <a:gd name="connsiteY43" fmla="*/ 127 h 10000"/>
                <a:gd name="connsiteX44" fmla="*/ 4777 w 10000"/>
                <a:gd name="connsiteY44" fmla="*/ 162 h 10000"/>
                <a:gd name="connsiteX45" fmla="*/ 8448 w 10000"/>
                <a:gd name="connsiteY45" fmla="*/ 0 h 10000"/>
                <a:gd name="connsiteX0" fmla="*/ 8448 w 10000"/>
                <a:gd name="connsiteY0" fmla="*/ 0 h 10015"/>
                <a:gd name="connsiteX1" fmla="*/ 8353 w 10000"/>
                <a:gd name="connsiteY1" fmla="*/ 491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354 w 10000"/>
                <a:gd name="connsiteY16" fmla="*/ 7012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1502 w 10000"/>
                <a:gd name="connsiteY23" fmla="*/ 9935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223 w 10000"/>
                <a:gd name="connsiteY24" fmla="*/ 9316 h 10007"/>
                <a:gd name="connsiteX25" fmla="*/ 1120 w 10000"/>
                <a:gd name="connsiteY25" fmla="*/ 8921 h 10007"/>
                <a:gd name="connsiteX26" fmla="*/ 1145 w 10000"/>
                <a:gd name="connsiteY26" fmla="*/ 8439 h 10007"/>
                <a:gd name="connsiteX27" fmla="*/ 1167 w 10000"/>
                <a:gd name="connsiteY27" fmla="*/ 8061 h 10007"/>
                <a:gd name="connsiteX28" fmla="*/ 1246 w 10000"/>
                <a:gd name="connsiteY28" fmla="*/ 7600 h 10007"/>
                <a:gd name="connsiteX29" fmla="*/ 1173 w 10000"/>
                <a:gd name="connsiteY29" fmla="*/ 7178 h 10007"/>
                <a:gd name="connsiteX30" fmla="*/ 1051 w 10000"/>
                <a:gd name="connsiteY30" fmla="*/ 6758 h 10007"/>
                <a:gd name="connsiteX31" fmla="*/ 1062 w 10000"/>
                <a:gd name="connsiteY31" fmla="*/ 6382 h 10007"/>
                <a:gd name="connsiteX32" fmla="*/ 1062 w 10000"/>
                <a:gd name="connsiteY32" fmla="*/ 6277 h 10007"/>
                <a:gd name="connsiteX33" fmla="*/ 838 w 10000"/>
                <a:gd name="connsiteY33" fmla="*/ 5455 h 10007"/>
                <a:gd name="connsiteX34" fmla="*/ 696 w 10000"/>
                <a:gd name="connsiteY34" fmla="*/ 4471 h 10007"/>
                <a:gd name="connsiteX35" fmla="*/ 543 w 10000"/>
                <a:gd name="connsiteY35" fmla="*/ 3858 h 10007"/>
                <a:gd name="connsiteX36" fmla="*/ 521 w 10000"/>
                <a:gd name="connsiteY36" fmla="*/ 3389 h 10007"/>
                <a:gd name="connsiteX37" fmla="*/ 0 w 10000"/>
                <a:gd name="connsiteY37" fmla="*/ 2563 h 10007"/>
                <a:gd name="connsiteX38" fmla="*/ 477 w 10000"/>
                <a:gd name="connsiteY38" fmla="*/ 1977 h 10007"/>
                <a:gd name="connsiteX39" fmla="*/ 477 w 10000"/>
                <a:gd name="connsiteY39" fmla="*/ 1713 h 10007"/>
                <a:gd name="connsiteX40" fmla="*/ 477 w 10000"/>
                <a:gd name="connsiteY40" fmla="*/ 915 h 10007"/>
                <a:gd name="connsiteX41" fmla="*/ 715 w 10000"/>
                <a:gd name="connsiteY41" fmla="*/ 127 h 10007"/>
                <a:gd name="connsiteX42" fmla="*/ 4777 w 10000"/>
                <a:gd name="connsiteY42" fmla="*/ 162 h 10007"/>
                <a:gd name="connsiteX43" fmla="*/ 8448 w 10000"/>
                <a:gd name="connsiteY43" fmla="*/ 0 h 10007"/>
                <a:gd name="connsiteX0" fmla="*/ 8448 w 10000"/>
                <a:gd name="connsiteY0" fmla="*/ 0 h 9505"/>
                <a:gd name="connsiteX1" fmla="*/ 8570 w 10000"/>
                <a:gd name="connsiteY1" fmla="*/ 375 h 9505"/>
                <a:gd name="connsiteX2" fmla="*/ 8682 w 10000"/>
                <a:gd name="connsiteY2" fmla="*/ 915 h 9505"/>
                <a:gd name="connsiteX3" fmla="*/ 8631 w 10000"/>
                <a:gd name="connsiteY3" fmla="*/ 1221 h 9505"/>
                <a:gd name="connsiteX4" fmla="*/ 8426 w 10000"/>
                <a:gd name="connsiteY4" fmla="*/ 1923 h 9505"/>
                <a:gd name="connsiteX5" fmla="*/ 8537 w 10000"/>
                <a:gd name="connsiteY5" fmla="*/ 2189 h 9505"/>
                <a:gd name="connsiteX6" fmla="*/ 8572 w 10000"/>
                <a:gd name="connsiteY6" fmla="*/ 2510 h 9505"/>
                <a:gd name="connsiteX7" fmla="*/ 8976 w 10000"/>
                <a:gd name="connsiteY7" fmla="*/ 3039 h 9505"/>
                <a:gd name="connsiteX8" fmla="*/ 9458 w 10000"/>
                <a:gd name="connsiteY8" fmla="*/ 3370 h 9505"/>
                <a:gd name="connsiteX9" fmla="*/ 9561 w 10000"/>
                <a:gd name="connsiteY9" fmla="*/ 3995 h 9505"/>
                <a:gd name="connsiteX10" fmla="*/ 9743 w 10000"/>
                <a:gd name="connsiteY10" fmla="*/ 4365 h 9505"/>
                <a:gd name="connsiteX11" fmla="*/ 9890 w 10000"/>
                <a:gd name="connsiteY11" fmla="*/ 4632 h 9505"/>
                <a:gd name="connsiteX12" fmla="*/ 10000 w 10000"/>
                <a:gd name="connsiteY12" fmla="*/ 5427 h 9505"/>
                <a:gd name="connsiteX13" fmla="*/ 9781 w 10000"/>
                <a:gd name="connsiteY13" fmla="*/ 5903 h 9505"/>
                <a:gd name="connsiteX14" fmla="*/ 9670 w 10000"/>
                <a:gd name="connsiteY14" fmla="*/ 6170 h 9505"/>
                <a:gd name="connsiteX15" fmla="*/ 9670 w 10000"/>
                <a:gd name="connsiteY15" fmla="*/ 6647 h 9505"/>
                <a:gd name="connsiteX16" fmla="*/ 9354 w 10000"/>
                <a:gd name="connsiteY16" fmla="*/ 7012 h 9505"/>
                <a:gd name="connsiteX17" fmla="*/ 8902 w 10000"/>
                <a:gd name="connsiteY17" fmla="*/ 6859 h 9505"/>
                <a:gd name="connsiteX18" fmla="*/ 8667 w 10000"/>
                <a:gd name="connsiteY18" fmla="*/ 6896 h 9505"/>
                <a:gd name="connsiteX19" fmla="*/ 8813 w 10000"/>
                <a:gd name="connsiteY19" fmla="*/ 7909 h 9505"/>
                <a:gd name="connsiteX20" fmla="*/ 8218 w 10000"/>
                <a:gd name="connsiteY20" fmla="*/ 8974 h 9505"/>
                <a:gd name="connsiteX21" fmla="*/ 7496 w 10000"/>
                <a:gd name="connsiteY21" fmla="*/ 9505 h 9505"/>
                <a:gd name="connsiteX22" fmla="*/ 3102 w 10000"/>
                <a:gd name="connsiteY22" fmla="*/ 9416 h 9505"/>
                <a:gd name="connsiteX23" fmla="*/ 1223 w 10000"/>
                <a:gd name="connsiteY23" fmla="*/ 9316 h 9505"/>
                <a:gd name="connsiteX24" fmla="*/ 1120 w 10000"/>
                <a:gd name="connsiteY24" fmla="*/ 8921 h 9505"/>
                <a:gd name="connsiteX25" fmla="*/ 1145 w 10000"/>
                <a:gd name="connsiteY25" fmla="*/ 8439 h 9505"/>
                <a:gd name="connsiteX26" fmla="*/ 1167 w 10000"/>
                <a:gd name="connsiteY26" fmla="*/ 8061 h 9505"/>
                <a:gd name="connsiteX27" fmla="*/ 1246 w 10000"/>
                <a:gd name="connsiteY27" fmla="*/ 7600 h 9505"/>
                <a:gd name="connsiteX28" fmla="*/ 1173 w 10000"/>
                <a:gd name="connsiteY28" fmla="*/ 7178 h 9505"/>
                <a:gd name="connsiteX29" fmla="*/ 1051 w 10000"/>
                <a:gd name="connsiteY29" fmla="*/ 6758 h 9505"/>
                <a:gd name="connsiteX30" fmla="*/ 1062 w 10000"/>
                <a:gd name="connsiteY30" fmla="*/ 6382 h 9505"/>
                <a:gd name="connsiteX31" fmla="*/ 1062 w 10000"/>
                <a:gd name="connsiteY31" fmla="*/ 6277 h 9505"/>
                <a:gd name="connsiteX32" fmla="*/ 838 w 10000"/>
                <a:gd name="connsiteY32" fmla="*/ 5455 h 9505"/>
                <a:gd name="connsiteX33" fmla="*/ 696 w 10000"/>
                <a:gd name="connsiteY33" fmla="*/ 4471 h 9505"/>
                <a:gd name="connsiteX34" fmla="*/ 543 w 10000"/>
                <a:gd name="connsiteY34" fmla="*/ 3858 h 9505"/>
                <a:gd name="connsiteX35" fmla="*/ 521 w 10000"/>
                <a:gd name="connsiteY35" fmla="*/ 3389 h 9505"/>
                <a:gd name="connsiteX36" fmla="*/ 0 w 10000"/>
                <a:gd name="connsiteY36" fmla="*/ 2563 h 9505"/>
                <a:gd name="connsiteX37" fmla="*/ 477 w 10000"/>
                <a:gd name="connsiteY37" fmla="*/ 1977 h 9505"/>
                <a:gd name="connsiteX38" fmla="*/ 477 w 10000"/>
                <a:gd name="connsiteY38" fmla="*/ 1713 h 9505"/>
                <a:gd name="connsiteX39" fmla="*/ 477 w 10000"/>
                <a:gd name="connsiteY39" fmla="*/ 915 h 9505"/>
                <a:gd name="connsiteX40" fmla="*/ 715 w 10000"/>
                <a:gd name="connsiteY40" fmla="*/ 127 h 9505"/>
                <a:gd name="connsiteX41" fmla="*/ 4777 w 10000"/>
                <a:gd name="connsiteY41" fmla="*/ 162 h 9505"/>
                <a:gd name="connsiteX42" fmla="*/ 8448 w 10000"/>
                <a:gd name="connsiteY42" fmla="*/ 0 h 9505"/>
                <a:gd name="connsiteX0" fmla="*/ 8448 w 10000"/>
                <a:gd name="connsiteY0" fmla="*/ 0 h 10000"/>
                <a:gd name="connsiteX1" fmla="*/ 8570 w 10000"/>
                <a:gd name="connsiteY1" fmla="*/ 395 h 10000"/>
                <a:gd name="connsiteX2" fmla="*/ 8682 w 10000"/>
                <a:gd name="connsiteY2" fmla="*/ 963 h 10000"/>
                <a:gd name="connsiteX3" fmla="*/ 8631 w 10000"/>
                <a:gd name="connsiteY3" fmla="*/ 1285 h 10000"/>
                <a:gd name="connsiteX4" fmla="*/ 8426 w 10000"/>
                <a:gd name="connsiteY4" fmla="*/ 2023 h 10000"/>
                <a:gd name="connsiteX5" fmla="*/ 8537 w 10000"/>
                <a:gd name="connsiteY5" fmla="*/ 2303 h 10000"/>
                <a:gd name="connsiteX6" fmla="*/ 8572 w 10000"/>
                <a:gd name="connsiteY6" fmla="*/ 2641 h 10000"/>
                <a:gd name="connsiteX7" fmla="*/ 8976 w 10000"/>
                <a:gd name="connsiteY7" fmla="*/ 3197 h 10000"/>
                <a:gd name="connsiteX8" fmla="*/ 9458 w 10000"/>
                <a:gd name="connsiteY8" fmla="*/ 3546 h 10000"/>
                <a:gd name="connsiteX9" fmla="*/ 9561 w 10000"/>
                <a:gd name="connsiteY9" fmla="*/ 4203 h 10000"/>
                <a:gd name="connsiteX10" fmla="*/ 9743 w 10000"/>
                <a:gd name="connsiteY10" fmla="*/ 4592 h 10000"/>
                <a:gd name="connsiteX11" fmla="*/ 9890 w 10000"/>
                <a:gd name="connsiteY11" fmla="*/ 4873 h 10000"/>
                <a:gd name="connsiteX12" fmla="*/ 10000 w 10000"/>
                <a:gd name="connsiteY12" fmla="*/ 5710 h 10000"/>
                <a:gd name="connsiteX13" fmla="*/ 9781 w 10000"/>
                <a:gd name="connsiteY13" fmla="*/ 6210 h 10000"/>
                <a:gd name="connsiteX14" fmla="*/ 9670 w 10000"/>
                <a:gd name="connsiteY14" fmla="*/ 6491 h 10000"/>
                <a:gd name="connsiteX15" fmla="*/ 9670 w 10000"/>
                <a:gd name="connsiteY15" fmla="*/ 6993 h 10000"/>
                <a:gd name="connsiteX16" fmla="*/ 9354 w 10000"/>
                <a:gd name="connsiteY16" fmla="*/ 7377 h 10000"/>
                <a:gd name="connsiteX17" fmla="*/ 8902 w 10000"/>
                <a:gd name="connsiteY17" fmla="*/ 7216 h 10000"/>
                <a:gd name="connsiteX18" fmla="*/ 8667 w 10000"/>
                <a:gd name="connsiteY18" fmla="*/ 7255 h 10000"/>
                <a:gd name="connsiteX19" fmla="*/ 8813 w 10000"/>
                <a:gd name="connsiteY19" fmla="*/ 8321 h 10000"/>
                <a:gd name="connsiteX20" fmla="*/ 8218 w 10000"/>
                <a:gd name="connsiteY20" fmla="*/ 9441 h 10000"/>
                <a:gd name="connsiteX21" fmla="*/ 7965 w 10000"/>
                <a:gd name="connsiteY21" fmla="*/ 9894 h 10000"/>
                <a:gd name="connsiteX22" fmla="*/ 7496 w 10000"/>
                <a:gd name="connsiteY22" fmla="*/ 10000 h 10000"/>
                <a:gd name="connsiteX23" fmla="*/ 3102 w 10000"/>
                <a:gd name="connsiteY23" fmla="*/ 9906 h 10000"/>
                <a:gd name="connsiteX24" fmla="*/ 1223 w 10000"/>
                <a:gd name="connsiteY24" fmla="*/ 9801 h 10000"/>
                <a:gd name="connsiteX25" fmla="*/ 1120 w 10000"/>
                <a:gd name="connsiteY25" fmla="*/ 9386 h 10000"/>
                <a:gd name="connsiteX26" fmla="*/ 1145 w 10000"/>
                <a:gd name="connsiteY26" fmla="*/ 8878 h 10000"/>
                <a:gd name="connsiteX27" fmla="*/ 1167 w 10000"/>
                <a:gd name="connsiteY27" fmla="*/ 8481 h 10000"/>
                <a:gd name="connsiteX28" fmla="*/ 1246 w 10000"/>
                <a:gd name="connsiteY28" fmla="*/ 7996 h 10000"/>
                <a:gd name="connsiteX29" fmla="*/ 1173 w 10000"/>
                <a:gd name="connsiteY29" fmla="*/ 7552 h 10000"/>
                <a:gd name="connsiteX30" fmla="*/ 1051 w 10000"/>
                <a:gd name="connsiteY30" fmla="*/ 7110 h 10000"/>
                <a:gd name="connsiteX31" fmla="*/ 1062 w 10000"/>
                <a:gd name="connsiteY31" fmla="*/ 6714 h 10000"/>
                <a:gd name="connsiteX32" fmla="*/ 1062 w 10000"/>
                <a:gd name="connsiteY32" fmla="*/ 6604 h 10000"/>
                <a:gd name="connsiteX33" fmla="*/ 838 w 10000"/>
                <a:gd name="connsiteY33" fmla="*/ 5739 h 10000"/>
                <a:gd name="connsiteX34" fmla="*/ 696 w 10000"/>
                <a:gd name="connsiteY34" fmla="*/ 4704 h 10000"/>
                <a:gd name="connsiteX35" fmla="*/ 543 w 10000"/>
                <a:gd name="connsiteY35" fmla="*/ 4059 h 10000"/>
                <a:gd name="connsiteX36" fmla="*/ 521 w 10000"/>
                <a:gd name="connsiteY36" fmla="*/ 3565 h 10000"/>
                <a:gd name="connsiteX37" fmla="*/ 0 w 10000"/>
                <a:gd name="connsiteY37" fmla="*/ 2696 h 10000"/>
                <a:gd name="connsiteX38" fmla="*/ 477 w 10000"/>
                <a:gd name="connsiteY38" fmla="*/ 2080 h 10000"/>
                <a:gd name="connsiteX39" fmla="*/ 477 w 10000"/>
                <a:gd name="connsiteY39" fmla="*/ 1802 h 10000"/>
                <a:gd name="connsiteX40" fmla="*/ 477 w 10000"/>
                <a:gd name="connsiteY40" fmla="*/ 963 h 10000"/>
                <a:gd name="connsiteX41" fmla="*/ 715 w 10000"/>
                <a:gd name="connsiteY41" fmla="*/ 134 h 10000"/>
                <a:gd name="connsiteX42" fmla="*/ 4777 w 10000"/>
                <a:gd name="connsiteY42" fmla="*/ 170 h 10000"/>
                <a:gd name="connsiteX43" fmla="*/ 8448 w 10000"/>
                <a:gd name="connsiteY43" fmla="*/ 0 h 10000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781 w 10179"/>
                <a:gd name="connsiteY13" fmla="*/ 6210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993 h 10614"/>
                <a:gd name="connsiteX15" fmla="*/ 9354 w 10179"/>
                <a:gd name="connsiteY15" fmla="*/ 7377 h 10614"/>
                <a:gd name="connsiteX16" fmla="*/ 8902 w 10179"/>
                <a:gd name="connsiteY16" fmla="*/ 7216 h 10614"/>
                <a:gd name="connsiteX17" fmla="*/ 8667 w 10179"/>
                <a:gd name="connsiteY17" fmla="*/ 7255 h 10614"/>
                <a:gd name="connsiteX18" fmla="*/ 8813 w 10179"/>
                <a:gd name="connsiteY18" fmla="*/ 8321 h 10614"/>
                <a:gd name="connsiteX19" fmla="*/ 8218 w 10179"/>
                <a:gd name="connsiteY19" fmla="*/ 9441 h 10614"/>
                <a:gd name="connsiteX20" fmla="*/ 8143 w 10179"/>
                <a:gd name="connsiteY20" fmla="*/ 10595 h 10614"/>
                <a:gd name="connsiteX21" fmla="*/ 7496 w 10179"/>
                <a:gd name="connsiteY21" fmla="*/ 10000 h 10614"/>
                <a:gd name="connsiteX22" fmla="*/ 3102 w 10179"/>
                <a:gd name="connsiteY22" fmla="*/ 9906 h 10614"/>
                <a:gd name="connsiteX23" fmla="*/ 1223 w 10179"/>
                <a:gd name="connsiteY23" fmla="*/ 9801 h 10614"/>
                <a:gd name="connsiteX24" fmla="*/ 1120 w 10179"/>
                <a:gd name="connsiteY24" fmla="*/ 9386 h 10614"/>
                <a:gd name="connsiteX25" fmla="*/ 1145 w 10179"/>
                <a:gd name="connsiteY25" fmla="*/ 8878 h 10614"/>
                <a:gd name="connsiteX26" fmla="*/ 1167 w 10179"/>
                <a:gd name="connsiteY26" fmla="*/ 8481 h 10614"/>
                <a:gd name="connsiteX27" fmla="*/ 1246 w 10179"/>
                <a:gd name="connsiteY27" fmla="*/ 7996 h 10614"/>
                <a:gd name="connsiteX28" fmla="*/ 1173 w 10179"/>
                <a:gd name="connsiteY28" fmla="*/ 7552 h 10614"/>
                <a:gd name="connsiteX29" fmla="*/ 1051 w 10179"/>
                <a:gd name="connsiteY29" fmla="*/ 7110 h 10614"/>
                <a:gd name="connsiteX30" fmla="*/ 1062 w 10179"/>
                <a:gd name="connsiteY30" fmla="*/ 6714 h 10614"/>
                <a:gd name="connsiteX31" fmla="*/ 1062 w 10179"/>
                <a:gd name="connsiteY31" fmla="*/ 6604 h 10614"/>
                <a:gd name="connsiteX32" fmla="*/ 838 w 10179"/>
                <a:gd name="connsiteY32" fmla="*/ 5739 h 10614"/>
                <a:gd name="connsiteX33" fmla="*/ 696 w 10179"/>
                <a:gd name="connsiteY33" fmla="*/ 4704 h 10614"/>
                <a:gd name="connsiteX34" fmla="*/ 543 w 10179"/>
                <a:gd name="connsiteY34" fmla="*/ 4059 h 10614"/>
                <a:gd name="connsiteX35" fmla="*/ 521 w 10179"/>
                <a:gd name="connsiteY35" fmla="*/ 3565 h 10614"/>
                <a:gd name="connsiteX36" fmla="*/ 0 w 10179"/>
                <a:gd name="connsiteY36" fmla="*/ 2696 h 10614"/>
                <a:gd name="connsiteX37" fmla="*/ 477 w 10179"/>
                <a:gd name="connsiteY37" fmla="*/ 2080 h 10614"/>
                <a:gd name="connsiteX38" fmla="*/ 477 w 10179"/>
                <a:gd name="connsiteY38" fmla="*/ 1802 h 10614"/>
                <a:gd name="connsiteX39" fmla="*/ 477 w 10179"/>
                <a:gd name="connsiteY39" fmla="*/ 963 h 10614"/>
                <a:gd name="connsiteX40" fmla="*/ 715 w 10179"/>
                <a:gd name="connsiteY40" fmla="*/ 134 h 10614"/>
                <a:gd name="connsiteX41" fmla="*/ 4777 w 10179"/>
                <a:gd name="connsiteY41" fmla="*/ 170 h 10614"/>
                <a:gd name="connsiteX42" fmla="*/ 8448 w 10179"/>
                <a:gd name="connsiteY42" fmla="*/ 0 h 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79" h="10614">
                  <a:moveTo>
                    <a:pt x="8448" y="0"/>
                  </a:moveTo>
                  <a:cubicBezTo>
                    <a:pt x="8416" y="173"/>
                    <a:pt x="8602" y="222"/>
                    <a:pt x="8570" y="395"/>
                  </a:cubicBezTo>
                  <a:cubicBezTo>
                    <a:pt x="8607" y="584"/>
                    <a:pt x="8645" y="773"/>
                    <a:pt x="8682" y="963"/>
                  </a:cubicBezTo>
                  <a:cubicBezTo>
                    <a:pt x="8665" y="1069"/>
                    <a:pt x="8648" y="1178"/>
                    <a:pt x="8631" y="1285"/>
                  </a:cubicBezTo>
                  <a:cubicBezTo>
                    <a:pt x="8563" y="1531"/>
                    <a:pt x="8494" y="1778"/>
                    <a:pt x="8426" y="2023"/>
                  </a:cubicBezTo>
                  <a:lnTo>
                    <a:pt x="8537" y="2303"/>
                  </a:lnTo>
                  <a:cubicBezTo>
                    <a:pt x="8549" y="2415"/>
                    <a:pt x="8560" y="2527"/>
                    <a:pt x="8572" y="2641"/>
                  </a:cubicBezTo>
                  <a:lnTo>
                    <a:pt x="8976" y="3197"/>
                  </a:lnTo>
                  <a:lnTo>
                    <a:pt x="9458" y="3546"/>
                  </a:lnTo>
                  <a:cubicBezTo>
                    <a:pt x="9492" y="3764"/>
                    <a:pt x="9527" y="3984"/>
                    <a:pt x="9561" y="4203"/>
                  </a:cubicBezTo>
                  <a:cubicBezTo>
                    <a:pt x="9622" y="4332"/>
                    <a:pt x="9682" y="4463"/>
                    <a:pt x="9743" y="4592"/>
                  </a:cubicBezTo>
                  <a:lnTo>
                    <a:pt x="9890" y="4873"/>
                  </a:lnTo>
                  <a:cubicBezTo>
                    <a:pt x="9927" y="5151"/>
                    <a:pt x="10142" y="5467"/>
                    <a:pt x="10179" y="5747"/>
                  </a:cubicBezTo>
                  <a:lnTo>
                    <a:pt x="9924" y="6364"/>
                  </a:lnTo>
                  <a:lnTo>
                    <a:pt x="9670" y="6993"/>
                  </a:lnTo>
                  <a:cubicBezTo>
                    <a:pt x="9670" y="6993"/>
                    <a:pt x="9499" y="7211"/>
                    <a:pt x="9354" y="7377"/>
                  </a:cubicBezTo>
                  <a:cubicBezTo>
                    <a:pt x="9206" y="7544"/>
                    <a:pt x="9017" y="7236"/>
                    <a:pt x="8902" y="7216"/>
                  </a:cubicBezTo>
                  <a:cubicBezTo>
                    <a:pt x="8788" y="7196"/>
                    <a:pt x="8682" y="7071"/>
                    <a:pt x="8667" y="7255"/>
                  </a:cubicBezTo>
                  <a:cubicBezTo>
                    <a:pt x="8652" y="7439"/>
                    <a:pt x="8888" y="7957"/>
                    <a:pt x="8813" y="8321"/>
                  </a:cubicBezTo>
                  <a:cubicBezTo>
                    <a:pt x="8738" y="8685"/>
                    <a:pt x="8359" y="9179"/>
                    <a:pt x="8218" y="9441"/>
                  </a:cubicBezTo>
                  <a:cubicBezTo>
                    <a:pt x="8077" y="9703"/>
                    <a:pt x="8263" y="10502"/>
                    <a:pt x="8143" y="10595"/>
                  </a:cubicBezTo>
                  <a:cubicBezTo>
                    <a:pt x="8023" y="10688"/>
                    <a:pt x="8324" y="10436"/>
                    <a:pt x="7496" y="10000"/>
                  </a:cubicBezTo>
                  <a:cubicBezTo>
                    <a:pt x="6303" y="9962"/>
                    <a:pt x="4567" y="9937"/>
                    <a:pt x="3102" y="9906"/>
                  </a:cubicBezTo>
                  <a:cubicBezTo>
                    <a:pt x="2057" y="9874"/>
                    <a:pt x="1553" y="9888"/>
                    <a:pt x="1223" y="9801"/>
                  </a:cubicBezTo>
                  <a:cubicBezTo>
                    <a:pt x="1189" y="9662"/>
                    <a:pt x="1154" y="9523"/>
                    <a:pt x="1120" y="9386"/>
                  </a:cubicBezTo>
                  <a:cubicBezTo>
                    <a:pt x="1133" y="9273"/>
                    <a:pt x="1132" y="8991"/>
                    <a:pt x="1145" y="8878"/>
                  </a:cubicBezTo>
                  <a:cubicBezTo>
                    <a:pt x="1120" y="8711"/>
                    <a:pt x="1192" y="8649"/>
                    <a:pt x="1167" y="8481"/>
                  </a:cubicBezTo>
                  <a:cubicBezTo>
                    <a:pt x="1118" y="8275"/>
                    <a:pt x="1295" y="8203"/>
                    <a:pt x="1246" y="7996"/>
                  </a:cubicBezTo>
                  <a:cubicBezTo>
                    <a:pt x="1222" y="7849"/>
                    <a:pt x="1197" y="7699"/>
                    <a:pt x="1173" y="7552"/>
                  </a:cubicBezTo>
                  <a:cubicBezTo>
                    <a:pt x="1173" y="7552"/>
                    <a:pt x="1197" y="7277"/>
                    <a:pt x="1051" y="7110"/>
                  </a:cubicBezTo>
                  <a:cubicBezTo>
                    <a:pt x="906" y="6943"/>
                    <a:pt x="1062" y="6714"/>
                    <a:pt x="1062" y="6714"/>
                  </a:cubicBezTo>
                  <a:lnTo>
                    <a:pt x="1062" y="6604"/>
                  </a:lnTo>
                  <a:cubicBezTo>
                    <a:pt x="1044" y="6418"/>
                    <a:pt x="899" y="6056"/>
                    <a:pt x="838" y="5739"/>
                  </a:cubicBezTo>
                  <a:cubicBezTo>
                    <a:pt x="691" y="5349"/>
                    <a:pt x="771" y="4984"/>
                    <a:pt x="696" y="4704"/>
                  </a:cubicBezTo>
                  <a:cubicBezTo>
                    <a:pt x="623" y="4426"/>
                    <a:pt x="543" y="4059"/>
                    <a:pt x="543" y="4059"/>
                  </a:cubicBezTo>
                  <a:cubicBezTo>
                    <a:pt x="536" y="3895"/>
                    <a:pt x="528" y="3730"/>
                    <a:pt x="521" y="3565"/>
                  </a:cubicBezTo>
                  <a:lnTo>
                    <a:pt x="0" y="2696"/>
                  </a:lnTo>
                  <a:lnTo>
                    <a:pt x="477" y="2080"/>
                  </a:lnTo>
                  <a:lnTo>
                    <a:pt x="477" y="1802"/>
                  </a:lnTo>
                  <a:lnTo>
                    <a:pt x="477" y="963"/>
                  </a:lnTo>
                  <a:cubicBezTo>
                    <a:pt x="495" y="804"/>
                    <a:pt x="697" y="294"/>
                    <a:pt x="715" y="134"/>
                  </a:cubicBezTo>
                  <a:cubicBezTo>
                    <a:pt x="752" y="-33"/>
                    <a:pt x="4740" y="338"/>
                    <a:pt x="4777" y="170"/>
                  </a:cubicBezTo>
                  <a:lnTo>
                    <a:pt x="8448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01083" y="1573331"/>
              <a:ext cx="832963" cy="1326285"/>
            </a:xfrm>
            <a:custGeom>
              <a:avLst/>
              <a:gdLst>
                <a:gd name="connsiteX0" fmla="*/ 238328 w 890081"/>
                <a:gd name="connsiteY0" fmla="*/ 0 h 1449421"/>
                <a:gd name="connsiteX1" fmla="*/ 141052 w 890081"/>
                <a:gd name="connsiteY1" fmla="*/ 549613 h 1449421"/>
                <a:gd name="connsiteX2" fmla="*/ 160507 w 890081"/>
                <a:gd name="connsiteY2" fmla="*/ 569068 h 1449421"/>
                <a:gd name="connsiteX3" fmla="*/ 175098 w 890081"/>
                <a:gd name="connsiteY3" fmla="*/ 593387 h 1449421"/>
                <a:gd name="connsiteX4" fmla="*/ 175098 w 890081"/>
                <a:gd name="connsiteY4" fmla="*/ 671208 h 1449421"/>
                <a:gd name="connsiteX5" fmla="*/ 126460 w 890081"/>
                <a:gd name="connsiteY5" fmla="*/ 700391 h 1449421"/>
                <a:gd name="connsiteX6" fmla="*/ 107005 w 890081"/>
                <a:gd name="connsiteY6" fmla="*/ 792804 h 1449421"/>
                <a:gd name="connsiteX7" fmla="*/ 58366 w 890081"/>
                <a:gd name="connsiteY7" fmla="*/ 817123 h 1449421"/>
                <a:gd name="connsiteX8" fmla="*/ 53503 w 890081"/>
                <a:gd name="connsiteY8" fmla="*/ 880353 h 1449421"/>
                <a:gd name="connsiteX9" fmla="*/ 58366 w 890081"/>
                <a:gd name="connsiteY9" fmla="*/ 899808 h 1449421"/>
                <a:gd name="connsiteX10" fmla="*/ 72958 w 890081"/>
                <a:gd name="connsiteY10" fmla="*/ 894944 h 1449421"/>
                <a:gd name="connsiteX11" fmla="*/ 82686 w 890081"/>
                <a:gd name="connsiteY11" fmla="*/ 919264 h 1449421"/>
                <a:gd name="connsiteX12" fmla="*/ 43775 w 890081"/>
                <a:gd name="connsiteY12" fmla="*/ 997085 h 1449421"/>
                <a:gd name="connsiteX13" fmla="*/ 0 w 890081"/>
                <a:gd name="connsiteY13" fmla="*/ 1293779 h 1449421"/>
                <a:gd name="connsiteX14" fmla="*/ 846307 w 890081"/>
                <a:gd name="connsiteY14" fmla="*/ 1449421 h 1449421"/>
                <a:gd name="connsiteX15" fmla="*/ 890081 w 890081"/>
                <a:gd name="connsiteY15" fmla="*/ 967902 h 1449421"/>
                <a:gd name="connsiteX16" fmla="*/ 851171 w 890081"/>
                <a:gd name="connsiteY16" fmla="*/ 933855 h 1449421"/>
                <a:gd name="connsiteX17" fmla="*/ 821988 w 890081"/>
                <a:gd name="connsiteY17" fmla="*/ 963038 h 1449421"/>
                <a:gd name="connsiteX18" fmla="*/ 783077 w 890081"/>
                <a:gd name="connsiteY18" fmla="*/ 972766 h 1449421"/>
                <a:gd name="connsiteX19" fmla="*/ 749030 w 890081"/>
                <a:gd name="connsiteY19" fmla="*/ 953310 h 1449421"/>
                <a:gd name="connsiteX20" fmla="*/ 666345 w 890081"/>
                <a:gd name="connsiteY20" fmla="*/ 967902 h 1449421"/>
                <a:gd name="connsiteX21" fmla="*/ 607979 w 890081"/>
                <a:gd name="connsiteY21" fmla="*/ 914400 h 1449421"/>
                <a:gd name="connsiteX22" fmla="*/ 583660 w 890081"/>
                <a:gd name="connsiteY22" fmla="*/ 890081 h 1449421"/>
                <a:gd name="connsiteX23" fmla="*/ 588524 w 890081"/>
                <a:gd name="connsiteY23" fmla="*/ 841442 h 1449421"/>
                <a:gd name="connsiteX24" fmla="*/ 564205 w 890081"/>
                <a:gd name="connsiteY24" fmla="*/ 792804 h 1449421"/>
                <a:gd name="connsiteX25" fmla="*/ 564205 w 890081"/>
                <a:gd name="connsiteY25" fmla="*/ 763621 h 1449421"/>
                <a:gd name="connsiteX26" fmla="*/ 544749 w 890081"/>
                <a:gd name="connsiteY26" fmla="*/ 700391 h 1449421"/>
                <a:gd name="connsiteX27" fmla="*/ 466928 w 890081"/>
                <a:gd name="connsiteY27" fmla="*/ 705255 h 1449421"/>
                <a:gd name="connsiteX28" fmla="*/ 462064 w 890081"/>
                <a:gd name="connsiteY28" fmla="*/ 661481 h 1449421"/>
                <a:gd name="connsiteX29" fmla="*/ 491247 w 890081"/>
                <a:gd name="connsiteY29" fmla="*/ 646889 h 1449421"/>
                <a:gd name="connsiteX30" fmla="*/ 481520 w 890081"/>
                <a:gd name="connsiteY30" fmla="*/ 588523 h 1449421"/>
                <a:gd name="connsiteX31" fmla="*/ 505839 w 890081"/>
                <a:gd name="connsiteY31" fmla="*/ 510702 h 1449421"/>
                <a:gd name="connsiteX32" fmla="*/ 428018 w 890081"/>
                <a:gd name="connsiteY32" fmla="*/ 432881 h 1449421"/>
                <a:gd name="connsiteX33" fmla="*/ 384243 w 890081"/>
                <a:gd name="connsiteY33" fmla="*/ 364787 h 1449421"/>
                <a:gd name="connsiteX34" fmla="*/ 355060 w 890081"/>
                <a:gd name="connsiteY34" fmla="*/ 325876 h 1449421"/>
                <a:gd name="connsiteX35" fmla="*/ 355060 w 890081"/>
                <a:gd name="connsiteY35" fmla="*/ 218872 h 1449421"/>
                <a:gd name="connsiteX36" fmla="*/ 350196 w 890081"/>
                <a:gd name="connsiteY36" fmla="*/ 179961 h 1449421"/>
                <a:gd name="connsiteX37" fmla="*/ 369652 w 890081"/>
                <a:gd name="connsiteY37" fmla="*/ 102140 h 1449421"/>
                <a:gd name="connsiteX38" fmla="*/ 364788 w 890081"/>
                <a:gd name="connsiteY38" fmla="*/ 34047 h 1449421"/>
                <a:gd name="connsiteX39" fmla="*/ 238328 w 890081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51171 w 915754"/>
                <a:gd name="connsiteY16" fmla="*/ 933855 h 1449421"/>
                <a:gd name="connsiteX17" fmla="*/ 821988 w 915754"/>
                <a:gd name="connsiteY17" fmla="*/ 963038 h 1449421"/>
                <a:gd name="connsiteX18" fmla="*/ 783077 w 915754"/>
                <a:gd name="connsiteY18" fmla="*/ 972766 h 1449421"/>
                <a:gd name="connsiteX19" fmla="*/ 749030 w 915754"/>
                <a:gd name="connsiteY19" fmla="*/ 953310 h 1449421"/>
                <a:gd name="connsiteX20" fmla="*/ 666345 w 915754"/>
                <a:gd name="connsiteY20" fmla="*/ 967902 h 1449421"/>
                <a:gd name="connsiteX21" fmla="*/ 607979 w 915754"/>
                <a:gd name="connsiteY21" fmla="*/ 914400 h 1449421"/>
                <a:gd name="connsiteX22" fmla="*/ 583660 w 915754"/>
                <a:gd name="connsiteY22" fmla="*/ 890081 h 1449421"/>
                <a:gd name="connsiteX23" fmla="*/ 588524 w 915754"/>
                <a:gd name="connsiteY23" fmla="*/ 841442 h 1449421"/>
                <a:gd name="connsiteX24" fmla="*/ 564205 w 915754"/>
                <a:gd name="connsiteY24" fmla="*/ 792804 h 1449421"/>
                <a:gd name="connsiteX25" fmla="*/ 564205 w 915754"/>
                <a:gd name="connsiteY25" fmla="*/ 763621 h 1449421"/>
                <a:gd name="connsiteX26" fmla="*/ 544749 w 915754"/>
                <a:gd name="connsiteY26" fmla="*/ 700391 h 1449421"/>
                <a:gd name="connsiteX27" fmla="*/ 466928 w 915754"/>
                <a:gd name="connsiteY27" fmla="*/ 705255 h 1449421"/>
                <a:gd name="connsiteX28" fmla="*/ 462064 w 915754"/>
                <a:gd name="connsiteY28" fmla="*/ 661481 h 1449421"/>
                <a:gd name="connsiteX29" fmla="*/ 491247 w 915754"/>
                <a:gd name="connsiteY29" fmla="*/ 646889 h 1449421"/>
                <a:gd name="connsiteX30" fmla="*/ 481520 w 915754"/>
                <a:gd name="connsiteY30" fmla="*/ 588523 h 1449421"/>
                <a:gd name="connsiteX31" fmla="*/ 505839 w 915754"/>
                <a:gd name="connsiteY31" fmla="*/ 510702 h 1449421"/>
                <a:gd name="connsiteX32" fmla="*/ 428018 w 915754"/>
                <a:gd name="connsiteY32" fmla="*/ 432881 h 1449421"/>
                <a:gd name="connsiteX33" fmla="*/ 384243 w 915754"/>
                <a:gd name="connsiteY33" fmla="*/ 364787 h 1449421"/>
                <a:gd name="connsiteX34" fmla="*/ 355060 w 915754"/>
                <a:gd name="connsiteY34" fmla="*/ 325876 h 1449421"/>
                <a:gd name="connsiteX35" fmla="*/ 355060 w 915754"/>
                <a:gd name="connsiteY35" fmla="*/ 218872 h 1449421"/>
                <a:gd name="connsiteX36" fmla="*/ 350196 w 915754"/>
                <a:gd name="connsiteY36" fmla="*/ 179961 h 1449421"/>
                <a:gd name="connsiteX37" fmla="*/ 369652 w 915754"/>
                <a:gd name="connsiteY37" fmla="*/ 102140 h 1449421"/>
                <a:gd name="connsiteX38" fmla="*/ 364788 w 915754"/>
                <a:gd name="connsiteY38" fmla="*/ 34047 h 1449421"/>
                <a:gd name="connsiteX39" fmla="*/ 238328 w 915754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75802 w 915754"/>
                <a:gd name="connsiteY16" fmla="*/ 924740 h 1449421"/>
                <a:gd name="connsiteX17" fmla="*/ 851171 w 915754"/>
                <a:gd name="connsiteY17" fmla="*/ 933855 h 1449421"/>
                <a:gd name="connsiteX18" fmla="*/ 821988 w 915754"/>
                <a:gd name="connsiteY18" fmla="*/ 963038 h 1449421"/>
                <a:gd name="connsiteX19" fmla="*/ 783077 w 915754"/>
                <a:gd name="connsiteY19" fmla="*/ 972766 h 1449421"/>
                <a:gd name="connsiteX20" fmla="*/ 749030 w 915754"/>
                <a:gd name="connsiteY20" fmla="*/ 953310 h 1449421"/>
                <a:gd name="connsiteX21" fmla="*/ 666345 w 915754"/>
                <a:gd name="connsiteY21" fmla="*/ 967902 h 1449421"/>
                <a:gd name="connsiteX22" fmla="*/ 607979 w 915754"/>
                <a:gd name="connsiteY22" fmla="*/ 914400 h 1449421"/>
                <a:gd name="connsiteX23" fmla="*/ 583660 w 915754"/>
                <a:gd name="connsiteY23" fmla="*/ 890081 h 1449421"/>
                <a:gd name="connsiteX24" fmla="*/ 588524 w 915754"/>
                <a:gd name="connsiteY24" fmla="*/ 841442 h 1449421"/>
                <a:gd name="connsiteX25" fmla="*/ 564205 w 915754"/>
                <a:gd name="connsiteY25" fmla="*/ 792804 h 1449421"/>
                <a:gd name="connsiteX26" fmla="*/ 564205 w 915754"/>
                <a:gd name="connsiteY26" fmla="*/ 763621 h 1449421"/>
                <a:gd name="connsiteX27" fmla="*/ 544749 w 915754"/>
                <a:gd name="connsiteY27" fmla="*/ 700391 h 1449421"/>
                <a:gd name="connsiteX28" fmla="*/ 466928 w 915754"/>
                <a:gd name="connsiteY28" fmla="*/ 705255 h 1449421"/>
                <a:gd name="connsiteX29" fmla="*/ 462064 w 915754"/>
                <a:gd name="connsiteY29" fmla="*/ 661481 h 1449421"/>
                <a:gd name="connsiteX30" fmla="*/ 491247 w 915754"/>
                <a:gd name="connsiteY30" fmla="*/ 646889 h 1449421"/>
                <a:gd name="connsiteX31" fmla="*/ 481520 w 915754"/>
                <a:gd name="connsiteY31" fmla="*/ 588523 h 1449421"/>
                <a:gd name="connsiteX32" fmla="*/ 505839 w 915754"/>
                <a:gd name="connsiteY32" fmla="*/ 510702 h 1449421"/>
                <a:gd name="connsiteX33" fmla="*/ 428018 w 915754"/>
                <a:gd name="connsiteY33" fmla="*/ 432881 h 1449421"/>
                <a:gd name="connsiteX34" fmla="*/ 384243 w 915754"/>
                <a:gd name="connsiteY34" fmla="*/ 364787 h 1449421"/>
                <a:gd name="connsiteX35" fmla="*/ 355060 w 915754"/>
                <a:gd name="connsiteY35" fmla="*/ 325876 h 1449421"/>
                <a:gd name="connsiteX36" fmla="*/ 355060 w 915754"/>
                <a:gd name="connsiteY36" fmla="*/ 218872 h 1449421"/>
                <a:gd name="connsiteX37" fmla="*/ 350196 w 915754"/>
                <a:gd name="connsiteY37" fmla="*/ 179961 h 1449421"/>
                <a:gd name="connsiteX38" fmla="*/ 369652 w 915754"/>
                <a:gd name="connsiteY38" fmla="*/ 102140 h 1449421"/>
                <a:gd name="connsiteX39" fmla="*/ 364788 w 915754"/>
                <a:gd name="connsiteY39" fmla="*/ 34047 h 1449421"/>
                <a:gd name="connsiteX40" fmla="*/ 238328 w 915754"/>
                <a:gd name="connsiteY40" fmla="*/ 0 h 1449421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64788 w 915754"/>
                <a:gd name="connsiteY39" fmla="*/ 34047 h 1458979"/>
                <a:gd name="connsiteX40" fmla="*/ 238328 w 915754"/>
                <a:gd name="connsiteY40" fmla="*/ 0 h 1458979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88379 w 915754"/>
                <a:gd name="connsiteY39" fmla="*/ 29286 h 1458979"/>
                <a:gd name="connsiteX40" fmla="*/ 238328 w 915754"/>
                <a:gd name="connsiteY40" fmla="*/ 0 h 14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5754" h="1458979">
                  <a:moveTo>
                    <a:pt x="238328" y="0"/>
                  </a:moveTo>
                  <a:lnTo>
                    <a:pt x="141052" y="549613"/>
                  </a:lnTo>
                  <a:lnTo>
                    <a:pt x="160507" y="569068"/>
                  </a:lnTo>
                  <a:lnTo>
                    <a:pt x="175098" y="593387"/>
                  </a:lnTo>
                  <a:lnTo>
                    <a:pt x="175098" y="671208"/>
                  </a:lnTo>
                  <a:lnTo>
                    <a:pt x="126460" y="700391"/>
                  </a:lnTo>
                  <a:lnTo>
                    <a:pt x="107005" y="792804"/>
                  </a:lnTo>
                  <a:lnTo>
                    <a:pt x="58366" y="817123"/>
                  </a:lnTo>
                  <a:lnTo>
                    <a:pt x="53503" y="880353"/>
                  </a:lnTo>
                  <a:lnTo>
                    <a:pt x="58366" y="899808"/>
                  </a:lnTo>
                  <a:lnTo>
                    <a:pt x="72958" y="894944"/>
                  </a:lnTo>
                  <a:lnTo>
                    <a:pt x="82686" y="919264"/>
                  </a:lnTo>
                  <a:lnTo>
                    <a:pt x="43775" y="997085"/>
                  </a:lnTo>
                  <a:lnTo>
                    <a:pt x="0" y="1293779"/>
                  </a:lnTo>
                  <a:lnTo>
                    <a:pt x="852966" y="1458979"/>
                  </a:lnTo>
                  <a:lnTo>
                    <a:pt x="915754" y="970305"/>
                  </a:lnTo>
                  <a:cubicBezTo>
                    <a:pt x="897677" y="959085"/>
                    <a:pt x="893879" y="935960"/>
                    <a:pt x="875802" y="924740"/>
                  </a:cubicBezTo>
                  <a:lnTo>
                    <a:pt x="851171" y="933855"/>
                  </a:lnTo>
                  <a:lnTo>
                    <a:pt x="821988" y="963038"/>
                  </a:lnTo>
                  <a:lnTo>
                    <a:pt x="783077" y="972766"/>
                  </a:lnTo>
                  <a:lnTo>
                    <a:pt x="749030" y="953310"/>
                  </a:lnTo>
                  <a:lnTo>
                    <a:pt x="666345" y="967902"/>
                  </a:lnTo>
                  <a:lnTo>
                    <a:pt x="607979" y="914400"/>
                  </a:lnTo>
                  <a:lnTo>
                    <a:pt x="583660" y="890081"/>
                  </a:lnTo>
                  <a:lnTo>
                    <a:pt x="588524" y="841442"/>
                  </a:lnTo>
                  <a:lnTo>
                    <a:pt x="564205" y="792804"/>
                  </a:lnTo>
                  <a:lnTo>
                    <a:pt x="564205" y="763621"/>
                  </a:lnTo>
                  <a:lnTo>
                    <a:pt x="544749" y="700391"/>
                  </a:lnTo>
                  <a:lnTo>
                    <a:pt x="466928" y="705255"/>
                  </a:lnTo>
                  <a:lnTo>
                    <a:pt x="462064" y="661481"/>
                  </a:lnTo>
                  <a:lnTo>
                    <a:pt x="491247" y="646889"/>
                  </a:lnTo>
                  <a:lnTo>
                    <a:pt x="481520" y="588523"/>
                  </a:lnTo>
                  <a:lnTo>
                    <a:pt x="505839" y="510702"/>
                  </a:lnTo>
                  <a:lnTo>
                    <a:pt x="428018" y="432881"/>
                  </a:lnTo>
                  <a:lnTo>
                    <a:pt x="384243" y="364787"/>
                  </a:lnTo>
                  <a:lnTo>
                    <a:pt x="355060" y="325876"/>
                  </a:lnTo>
                  <a:lnTo>
                    <a:pt x="355060" y="218872"/>
                  </a:lnTo>
                  <a:lnTo>
                    <a:pt x="350196" y="179961"/>
                  </a:lnTo>
                  <a:lnTo>
                    <a:pt x="369652" y="102140"/>
                  </a:lnTo>
                  <a:lnTo>
                    <a:pt x="388379" y="29286"/>
                  </a:lnTo>
                  <a:lnTo>
                    <a:pt x="238328" y="0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06705" y="1408809"/>
              <a:ext cx="915249" cy="681182"/>
            </a:xfrm>
            <a:custGeom>
              <a:avLst/>
              <a:gdLst>
                <a:gd name="connsiteX0" fmla="*/ 992221 w 992221"/>
                <a:gd name="connsiteY0" fmla="*/ 184826 h 749030"/>
                <a:gd name="connsiteX1" fmla="*/ 262647 w 992221"/>
                <a:gd name="connsiteY1" fmla="*/ 0 h 749030"/>
                <a:gd name="connsiteX2" fmla="*/ 291830 w 992221"/>
                <a:gd name="connsiteY2" fmla="*/ 24319 h 749030"/>
                <a:gd name="connsiteX3" fmla="*/ 325877 w 992221"/>
                <a:gd name="connsiteY3" fmla="*/ 63230 h 749030"/>
                <a:gd name="connsiteX4" fmla="*/ 296694 w 992221"/>
                <a:gd name="connsiteY4" fmla="*/ 102141 h 749030"/>
                <a:gd name="connsiteX5" fmla="*/ 316149 w 992221"/>
                <a:gd name="connsiteY5" fmla="*/ 136187 h 749030"/>
                <a:gd name="connsiteX6" fmla="*/ 296694 w 992221"/>
                <a:gd name="connsiteY6" fmla="*/ 160506 h 749030"/>
                <a:gd name="connsiteX7" fmla="*/ 321013 w 992221"/>
                <a:gd name="connsiteY7" fmla="*/ 189689 h 749030"/>
                <a:gd name="connsiteX8" fmla="*/ 321013 w 992221"/>
                <a:gd name="connsiteY8" fmla="*/ 233464 h 749030"/>
                <a:gd name="connsiteX9" fmla="*/ 282102 w 992221"/>
                <a:gd name="connsiteY9" fmla="*/ 243192 h 749030"/>
                <a:gd name="connsiteX10" fmla="*/ 277239 w 992221"/>
                <a:gd name="connsiteY10" fmla="*/ 291830 h 749030"/>
                <a:gd name="connsiteX11" fmla="*/ 218873 w 992221"/>
                <a:gd name="connsiteY11" fmla="*/ 350196 h 749030"/>
                <a:gd name="connsiteX12" fmla="*/ 189690 w 992221"/>
                <a:gd name="connsiteY12" fmla="*/ 335604 h 749030"/>
                <a:gd name="connsiteX13" fmla="*/ 189690 w 992221"/>
                <a:gd name="connsiteY13" fmla="*/ 335604 h 749030"/>
                <a:gd name="connsiteX14" fmla="*/ 238328 w 992221"/>
                <a:gd name="connsiteY14" fmla="*/ 291830 h 749030"/>
                <a:gd name="connsiteX15" fmla="*/ 248056 w 992221"/>
                <a:gd name="connsiteY15" fmla="*/ 262647 h 749030"/>
                <a:gd name="connsiteX16" fmla="*/ 218873 w 992221"/>
                <a:gd name="connsiteY16" fmla="*/ 233464 h 749030"/>
                <a:gd name="connsiteX17" fmla="*/ 252919 w 992221"/>
                <a:gd name="connsiteY17" fmla="*/ 204281 h 749030"/>
                <a:gd name="connsiteX18" fmla="*/ 238328 w 992221"/>
                <a:gd name="connsiteY18" fmla="*/ 175098 h 749030"/>
                <a:gd name="connsiteX19" fmla="*/ 199417 w 992221"/>
                <a:gd name="connsiteY19" fmla="*/ 145915 h 749030"/>
                <a:gd name="connsiteX20" fmla="*/ 34047 w 992221"/>
                <a:gd name="connsiteY20" fmla="*/ 63230 h 749030"/>
                <a:gd name="connsiteX21" fmla="*/ 0 w 992221"/>
                <a:gd name="connsiteY21" fmla="*/ 92413 h 749030"/>
                <a:gd name="connsiteX22" fmla="*/ 29183 w 992221"/>
                <a:gd name="connsiteY22" fmla="*/ 189689 h 749030"/>
                <a:gd name="connsiteX23" fmla="*/ 24319 w 992221"/>
                <a:gd name="connsiteY23" fmla="*/ 223736 h 749030"/>
                <a:gd name="connsiteX24" fmla="*/ 9728 w 992221"/>
                <a:gd name="connsiteY24" fmla="*/ 286966 h 749030"/>
                <a:gd name="connsiteX25" fmla="*/ 14592 w 992221"/>
                <a:gd name="connsiteY25" fmla="*/ 306421 h 749030"/>
                <a:gd name="connsiteX26" fmla="*/ 34047 w 992221"/>
                <a:gd name="connsiteY26" fmla="*/ 306421 h 749030"/>
                <a:gd name="connsiteX27" fmla="*/ 48639 w 992221"/>
                <a:gd name="connsiteY27" fmla="*/ 325877 h 749030"/>
                <a:gd name="connsiteX28" fmla="*/ 43775 w 992221"/>
                <a:gd name="connsiteY28" fmla="*/ 345332 h 749030"/>
                <a:gd name="connsiteX29" fmla="*/ 14592 w 992221"/>
                <a:gd name="connsiteY29" fmla="*/ 345332 h 749030"/>
                <a:gd name="connsiteX30" fmla="*/ 29183 w 992221"/>
                <a:gd name="connsiteY30" fmla="*/ 379379 h 749030"/>
                <a:gd name="connsiteX31" fmla="*/ 0 w 992221"/>
                <a:gd name="connsiteY31" fmla="*/ 413426 h 749030"/>
                <a:gd name="connsiteX32" fmla="*/ 4864 w 992221"/>
                <a:gd name="connsiteY32" fmla="*/ 452336 h 749030"/>
                <a:gd name="connsiteX33" fmla="*/ 43775 w 992221"/>
                <a:gd name="connsiteY33" fmla="*/ 457200 h 749030"/>
                <a:gd name="connsiteX34" fmla="*/ 58366 w 992221"/>
                <a:gd name="connsiteY34" fmla="*/ 476655 h 749030"/>
                <a:gd name="connsiteX35" fmla="*/ 136187 w 992221"/>
                <a:gd name="connsiteY35" fmla="*/ 515566 h 749030"/>
                <a:gd name="connsiteX36" fmla="*/ 145915 w 992221"/>
                <a:gd name="connsiteY36" fmla="*/ 627434 h 749030"/>
                <a:gd name="connsiteX37" fmla="*/ 145915 w 992221"/>
                <a:gd name="connsiteY37" fmla="*/ 627434 h 749030"/>
                <a:gd name="connsiteX38" fmla="*/ 199417 w 992221"/>
                <a:gd name="connsiteY38" fmla="*/ 622570 h 749030"/>
                <a:gd name="connsiteX39" fmla="*/ 223736 w 992221"/>
                <a:gd name="connsiteY39" fmla="*/ 617706 h 749030"/>
                <a:gd name="connsiteX40" fmla="*/ 248056 w 992221"/>
                <a:gd name="connsiteY40" fmla="*/ 617706 h 749030"/>
                <a:gd name="connsiteX41" fmla="*/ 272375 w 992221"/>
                <a:gd name="connsiteY41" fmla="*/ 603115 h 749030"/>
                <a:gd name="connsiteX42" fmla="*/ 330741 w 992221"/>
                <a:gd name="connsiteY42" fmla="*/ 661481 h 749030"/>
                <a:gd name="connsiteX43" fmla="*/ 389107 w 992221"/>
                <a:gd name="connsiteY43" fmla="*/ 637162 h 749030"/>
                <a:gd name="connsiteX44" fmla="*/ 452336 w 992221"/>
                <a:gd name="connsiteY44" fmla="*/ 680936 h 749030"/>
                <a:gd name="connsiteX45" fmla="*/ 515566 w 992221"/>
                <a:gd name="connsiteY45" fmla="*/ 676072 h 749030"/>
                <a:gd name="connsiteX46" fmla="*/ 569068 w 992221"/>
                <a:gd name="connsiteY46" fmla="*/ 680936 h 749030"/>
                <a:gd name="connsiteX47" fmla="*/ 598251 w 992221"/>
                <a:gd name="connsiteY47" fmla="*/ 690664 h 749030"/>
                <a:gd name="connsiteX48" fmla="*/ 642026 w 992221"/>
                <a:gd name="connsiteY48" fmla="*/ 676072 h 749030"/>
                <a:gd name="connsiteX49" fmla="*/ 710119 w 992221"/>
                <a:gd name="connsiteY49" fmla="*/ 700392 h 749030"/>
                <a:gd name="connsiteX50" fmla="*/ 749030 w 992221"/>
                <a:gd name="connsiteY50" fmla="*/ 695528 h 749030"/>
                <a:gd name="connsiteX51" fmla="*/ 797668 w 992221"/>
                <a:gd name="connsiteY51" fmla="*/ 719847 h 749030"/>
                <a:gd name="connsiteX52" fmla="*/ 846307 w 992221"/>
                <a:gd name="connsiteY52" fmla="*/ 729575 h 749030"/>
                <a:gd name="connsiteX53" fmla="*/ 870626 w 992221"/>
                <a:gd name="connsiteY53" fmla="*/ 724711 h 749030"/>
                <a:gd name="connsiteX54" fmla="*/ 894945 w 992221"/>
                <a:gd name="connsiteY54" fmla="*/ 739302 h 749030"/>
                <a:gd name="connsiteX55" fmla="*/ 919264 w 992221"/>
                <a:gd name="connsiteY55" fmla="*/ 749030 h 749030"/>
                <a:gd name="connsiteX56" fmla="*/ 992221 w 992221"/>
                <a:gd name="connsiteY56" fmla="*/ 184826 h 749030"/>
                <a:gd name="connsiteX0" fmla="*/ 1006541 w 1006541"/>
                <a:gd name="connsiteY0" fmla="*/ 182379 h 749030"/>
                <a:gd name="connsiteX1" fmla="*/ 262647 w 1006541"/>
                <a:gd name="connsiteY1" fmla="*/ 0 h 749030"/>
                <a:gd name="connsiteX2" fmla="*/ 291830 w 1006541"/>
                <a:gd name="connsiteY2" fmla="*/ 24319 h 749030"/>
                <a:gd name="connsiteX3" fmla="*/ 325877 w 1006541"/>
                <a:gd name="connsiteY3" fmla="*/ 63230 h 749030"/>
                <a:gd name="connsiteX4" fmla="*/ 296694 w 1006541"/>
                <a:gd name="connsiteY4" fmla="*/ 102141 h 749030"/>
                <a:gd name="connsiteX5" fmla="*/ 316149 w 1006541"/>
                <a:gd name="connsiteY5" fmla="*/ 136187 h 749030"/>
                <a:gd name="connsiteX6" fmla="*/ 296694 w 1006541"/>
                <a:gd name="connsiteY6" fmla="*/ 160506 h 749030"/>
                <a:gd name="connsiteX7" fmla="*/ 321013 w 1006541"/>
                <a:gd name="connsiteY7" fmla="*/ 189689 h 749030"/>
                <a:gd name="connsiteX8" fmla="*/ 321013 w 1006541"/>
                <a:gd name="connsiteY8" fmla="*/ 233464 h 749030"/>
                <a:gd name="connsiteX9" fmla="*/ 282102 w 1006541"/>
                <a:gd name="connsiteY9" fmla="*/ 243192 h 749030"/>
                <a:gd name="connsiteX10" fmla="*/ 277239 w 1006541"/>
                <a:gd name="connsiteY10" fmla="*/ 291830 h 749030"/>
                <a:gd name="connsiteX11" fmla="*/ 218873 w 1006541"/>
                <a:gd name="connsiteY11" fmla="*/ 350196 h 749030"/>
                <a:gd name="connsiteX12" fmla="*/ 189690 w 1006541"/>
                <a:gd name="connsiteY12" fmla="*/ 335604 h 749030"/>
                <a:gd name="connsiteX13" fmla="*/ 189690 w 1006541"/>
                <a:gd name="connsiteY13" fmla="*/ 335604 h 749030"/>
                <a:gd name="connsiteX14" fmla="*/ 238328 w 1006541"/>
                <a:gd name="connsiteY14" fmla="*/ 291830 h 749030"/>
                <a:gd name="connsiteX15" fmla="*/ 248056 w 1006541"/>
                <a:gd name="connsiteY15" fmla="*/ 262647 h 749030"/>
                <a:gd name="connsiteX16" fmla="*/ 218873 w 1006541"/>
                <a:gd name="connsiteY16" fmla="*/ 233464 h 749030"/>
                <a:gd name="connsiteX17" fmla="*/ 252919 w 1006541"/>
                <a:gd name="connsiteY17" fmla="*/ 204281 h 749030"/>
                <a:gd name="connsiteX18" fmla="*/ 238328 w 1006541"/>
                <a:gd name="connsiteY18" fmla="*/ 175098 h 749030"/>
                <a:gd name="connsiteX19" fmla="*/ 199417 w 1006541"/>
                <a:gd name="connsiteY19" fmla="*/ 145915 h 749030"/>
                <a:gd name="connsiteX20" fmla="*/ 34047 w 1006541"/>
                <a:gd name="connsiteY20" fmla="*/ 63230 h 749030"/>
                <a:gd name="connsiteX21" fmla="*/ 0 w 1006541"/>
                <a:gd name="connsiteY21" fmla="*/ 92413 h 749030"/>
                <a:gd name="connsiteX22" fmla="*/ 29183 w 1006541"/>
                <a:gd name="connsiteY22" fmla="*/ 189689 h 749030"/>
                <a:gd name="connsiteX23" fmla="*/ 24319 w 1006541"/>
                <a:gd name="connsiteY23" fmla="*/ 223736 h 749030"/>
                <a:gd name="connsiteX24" fmla="*/ 9728 w 1006541"/>
                <a:gd name="connsiteY24" fmla="*/ 286966 h 749030"/>
                <a:gd name="connsiteX25" fmla="*/ 14592 w 1006541"/>
                <a:gd name="connsiteY25" fmla="*/ 306421 h 749030"/>
                <a:gd name="connsiteX26" fmla="*/ 34047 w 1006541"/>
                <a:gd name="connsiteY26" fmla="*/ 306421 h 749030"/>
                <a:gd name="connsiteX27" fmla="*/ 48639 w 1006541"/>
                <a:gd name="connsiteY27" fmla="*/ 325877 h 749030"/>
                <a:gd name="connsiteX28" fmla="*/ 43775 w 1006541"/>
                <a:gd name="connsiteY28" fmla="*/ 345332 h 749030"/>
                <a:gd name="connsiteX29" fmla="*/ 14592 w 1006541"/>
                <a:gd name="connsiteY29" fmla="*/ 345332 h 749030"/>
                <a:gd name="connsiteX30" fmla="*/ 29183 w 1006541"/>
                <a:gd name="connsiteY30" fmla="*/ 379379 h 749030"/>
                <a:gd name="connsiteX31" fmla="*/ 0 w 1006541"/>
                <a:gd name="connsiteY31" fmla="*/ 413426 h 749030"/>
                <a:gd name="connsiteX32" fmla="*/ 4864 w 1006541"/>
                <a:gd name="connsiteY32" fmla="*/ 452336 h 749030"/>
                <a:gd name="connsiteX33" fmla="*/ 43775 w 1006541"/>
                <a:gd name="connsiteY33" fmla="*/ 457200 h 749030"/>
                <a:gd name="connsiteX34" fmla="*/ 58366 w 1006541"/>
                <a:gd name="connsiteY34" fmla="*/ 476655 h 749030"/>
                <a:gd name="connsiteX35" fmla="*/ 136187 w 1006541"/>
                <a:gd name="connsiteY35" fmla="*/ 515566 h 749030"/>
                <a:gd name="connsiteX36" fmla="*/ 145915 w 1006541"/>
                <a:gd name="connsiteY36" fmla="*/ 627434 h 749030"/>
                <a:gd name="connsiteX37" fmla="*/ 145915 w 1006541"/>
                <a:gd name="connsiteY37" fmla="*/ 627434 h 749030"/>
                <a:gd name="connsiteX38" fmla="*/ 199417 w 1006541"/>
                <a:gd name="connsiteY38" fmla="*/ 622570 h 749030"/>
                <a:gd name="connsiteX39" fmla="*/ 223736 w 1006541"/>
                <a:gd name="connsiteY39" fmla="*/ 617706 h 749030"/>
                <a:gd name="connsiteX40" fmla="*/ 248056 w 1006541"/>
                <a:gd name="connsiteY40" fmla="*/ 617706 h 749030"/>
                <a:gd name="connsiteX41" fmla="*/ 272375 w 1006541"/>
                <a:gd name="connsiteY41" fmla="*/ 603115 h 749030"/>
                <a:gd name="connsiteX42" fmla="*/ 330741 w 1006541"/>
                <a:gd name="connsiteY42" fmla="*/ 661481 h 749030"/>
                <a:gd name="connsiteX43" fmla="*/ 389107 w 1006541"/>
                <a:gd name="connsiteY43" fmla="*/ 637162 h 749030"/>
                <a:gd name="connsiteX44" fmla="*/ 452336 w 1006541"/>
                <a:gd name="connsiteY44" fmla="*/ 680936 h 749030"/>
                <a:gd name="connsiteX45" fmla="*/ 515566 w 1006541"/>
                <a:gd name="connsiteY45" fmla="*/ 676072 h 749030"/>
                <a:gd name="connsiteX46" fmla="*/ 569068 w 1006541"/>
                <a:gd name="connsiteY46" fmla="*/ 680936 h 749030"/>
                <a:gd name="connsiteX47" fmla="*/ 598251 w 1006541"/>
                <a:gd name="connsiteY47" fmla="*/ 690664 h 749030"/>
                <a:gd name="connsiteX48" fmla="*/ 642026 w 1006541"/>
                <a:gd name="connsiteY48" fmla="*/ 676072 h 749030"/>
                <a:gd name="connsiteX49" fmla="*/ 710119 w 1006541"/>
                <a:gd name="connsiteY49" fmla="*/ 700392 h 749030"/>
                <a:gd name="connsiteX50" fmla="*/ 749030 w 1006541"/>
                <a:gd name="connsiteY50" fmla="*/ 695528 h 749030"/>
                <a:gd name="connsiteX51" fmla="*/ 797668 w 1006541"/>
                <a:gd name="connsiteY51" fmla="*/ 719847 h 749030"/>
                <a:gd name="connsiteX52" fmla="*/ 846307 w 1006541"/>
                <a:gd name="connsiteY52" fmla="*/ 729575 h 749030"/>
                <a:gd name="connsiteX53" fmla="*/ 870626 w 1006541"/>
                <a:gd name="connsiteY53" fmla="*/ 724711 h 749030"/>
                <a:gd name="connsiteX54" fmla="*/ 894945 w 1006541"/>
                <a:gd name="connsiteY54" fmla="*/ 739302 h 749030"/>
                <a:gd name="connsiteX55" fmla="*/ 919264 w 1006541"/>
                <a:gd name="connsiteY55" fmla="*/ 749030 h 749030"/>
                <a:gd name="connsiteX56" fmla="*/ 1006541 w 1006541"/>
                <a:gd name="connsiteY56" fmla="*/ 182379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541" h="749030">
                  <a:moveTo>
                    <a:pt x="1006541" y="182379"/>
                  </a:moveTo>
                  <a:lnTo>
                    <a:pt x="262647" y="0"/>
                  </a:lnTo>
                  <a:lnTo>
                    <a:pt x="291830" y="24319"/>
                  </a:lnTo>
                  <a:lnTo>
                    <a:pt x="325877" y="63230"/>
                  </a:lnTo>
                  <a:lnTo>
                    <a:pt x="296694" y="102141"/>
                  </a:lnTo>
                  <a:lnTo>
                    <a:pt x="316149" y="136187"/>
                  </a:lnTo>
                  <a:lnTo>
                    <a:pt x="296694" y="160506"/>
                  </a:lnTo>
                  <a:lnTo>
                    <a:pt x="321013" y="189689"/>
                  </a:lnTo>
                  <a:lnTo>
                    <a:pt x="321013" y="233464"/>
                  </a:lnTo>
                  <a:lnTo>
                    <a:pt x="282102" y="243192"/>
                  </a:lnTo>
                  <a:lnTo>
                    <a:pt x="277239" y="291830"/>
                  </a:lnTo>
                  <a:lnTo>
                    <a:pt x="218873" y="350196"/>
                  </a:lnTo>
                  <a:lnTo>
                    <a:pt x="189690" y="335604"/>
                  </a:lnTo>
                  <a:lnTo>
                    <a:pt x="189690" y="335604"/>
                  </a:lnTo>
                  <a:lnTo>
                    <a:pt x="238328" y="291830"/>
                  </a:lnTo>
                  <a:lnTo>
                    <a:pt x="248056" y="262647"/>
                  </a:lnTo>
                  <a:lnTo>
                    <a:pt x="218873" y="233464"/>
                  </a:lnTo>
                  <a:lnTo>
                    <a:pt x="252919" y="204281"/>
                  </a:lnTo>
                  <a:lnTo>
                    <a:pt x="238328" y="175098"/>
                  </a:lnTo>
                  <a:lnTo>
                    <a:pt x="199417" y="145915"/>
                  </a:lnTo>
                  <a:lnTo>
                    <a:pt x="34047" y="63230"/>
                  </a:lnTo>
                  <a:lnTo>
                    <a:pt x="0" y="92413"/>
                  </a:lnTo>
                  <a:lnTo>
                    <a:pt x="29183" y="189689"/>
                  </a:lnTo>
                  <a:lnTo>
                    <a:pt x="24319" y="223736"/>
                  </a:lnTo>
                  <a:lnTo>
                    <a:pt x="9728" y="286966"/>
                  </a:lnTo>
                  <a:lnTo>
                    <a:pt x="14592" y="306421"/>
                  </a:lnTo>
                  <a:lnTo>
                    <a:pt x="34047" y="306421"/>
                  </a:lnTo>
                  <a:lnTo>
                    <a:pt x="48639" y="325877"/>
                  </a:lnTo>
                  <a:lnTo>
                    <a:pt x="43775" y="345332"/>
                  </a:lnTo>
                  <a:lnTo>
                    <a:pt x="14592" y="345332"/>
                  </a:lnTo>
                  <a:lnTo>
                    <a:pt x="29183" y="379379"/>
                  </a:lnTo>
                  <a:lnTo>
                    <a:pt x="0" y="413426"/>
                  </a:lnTo>
                  <a:lnTo>
                    <a:pt x="4864" y="452336"/>
                  </a:lnTo>
                  <a:lnTo>
                    <a:pt x="43775" y="457200"/>
                  </a:lnTo>
                  <a:lnTo>
                    <a:pt x="58366" y="476655"/>
                  </a:lnTo>
                  <a:lnTo>
                    <a:pt x="136187" y="515566"/>
                  </a:lnTo>
                  <a:lnTo>
                    <a:pt x="145915" y="627434"/>
                  </a:lnTo>
                  <a:lnTo>
                    <a:pt x="145915" y="627434"/>
                  </a:lnTo>
                  <a:lnTo>
                    <a:pt x="199417" y="622570"/>
                  </a:lnTo>
                  <a:lnTo>
                    <a:pt x="223736" y="617706"/>
                  </a:lnTo>
                  <a:lnTo>
                    <a:pt x="248056" y="617706"/>
                  </a:lnTo>
                  <a:lnTo>
                    <a:pt x="272375" y="603115"/>
                  </a:lnTo>
                  <a:lnTo>
                    <a:pt x="330741" y="661481"/>
                  </a:lnTo>
                  <a:lnTo>
                    <a:pt x="389107" y="637162"/>
                  </a:lnTo>
                  <a:lnTo>
                    <a:pt x="452336" y="680936"/>
                  </a:lnTo>
                  <a:lnTo>
                    <a:pt x="515566" y="676072"/>
                  </a:lnTo>
                  <a:lnTo>
                    <a:pt x="569068" y="680936"/>
                  </a:lnTo>
                  <a:lnTo>
                    <a:pt x="598251" y="690664"/>
                  </a:lnTo>
                  <a:lnTo>
                    <a:pt x="642026" y="676072"/>
                  </a:lnTo>
                  <a:lnTo>
                    <a:pt x="710119" y="700392"/>
                  </a:lnTo>
                  <a:lnTo>
                    <a:pt x="749030" y="695528"/>
                  </a:lnTo>
                  <a:lnTo>
                    <a:pt x="797668" y="719847"/>
                  </a:lnTo>
                  <a:lnTo>
                    <a:pt x="846307" y="729575"/>
                  </a:lnTo>
                  <a:lnTo>
                    <a:pt x="870626" y="724711"/>
                  </a:lnTo>
                  <a:lnTo>
                    <a:pt x="894945" y="739302"/>
                  </a:lnTo>
                  <a:lnTo>
                    <a:pt x="919264" y="749030"/>
                  </a:lnTo>
                  <a:lnTo>
                    <a:pt x="1006541" y="182379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71397" y="1808571"/>
              <a:ext cx="1097144" cy="939511"/>
            </a:xfrm>
            <a:custGeom>
              <a:avLst/>
              <a:gdLst>
                <a:gd name="connsiteX0" fmla="*/ 265568 w 1195057"/>
                <a:gd name="connsiteY0" fmla="*/ 0 h 1013988"/>
                <a:gd name="connsiteX1" fmla="*/ 250479 w 1195057"/>
                <a:gd name="connsiteY1" fmla="*/ 72428 h 1013988"/>
                <a:gd name="connsiteX2" fmla="*/ 250479 w 1195057"/>
                <a:gd name="connsiteY2" fmla="*/ 114677 h 1013988"/>
                <a:gd name="connsiteX3" fmla="*/ 232372 w 1195057"/>
                <a:gd name="connsiteY3" fmla="*/ 132784 h 1013988"/>
                <a:gd name="connsiteX4" fmla="*/ 217283 w 1195057"/>
                <a:gd name="connsiteY4" fmla="*/ 193140 h 1013988"/>
                <a:gd name="connsiteX5" fmla="*/ 172016 w 1195057"/>
                <a:gd name="connsiteY5" fmla="*/ 238408 h 1013988"/>
                <a:gd name="connsiteX6" fmla="*/ 162962 w 1195057"/>
                <a:gd name="connsiteY6" fmla="*/ 325925 h 1013988"/>
                <a:gd name="connsiteX7" fmla="*/ 54321 w 1195057"/>
                <a:gd name="connsiteY7" fmla="*/ 476816 h 1013988"/>
                <a:gd name="connsiteX8" fmla="*/ 54321 w 1195057"/>
                <a:gd name="connsiteY8" fmla="*/ 519065 h 1013988"/>
                <a:gd name="connsiteX9" fmla="*/ 21125 w 1195057"/>
                <a:gd name="connsiteY9" fmla="*/ 558297 h 1013988"/>
                <a:gd name="connsiteX10" fmla="*/ 15089 w 1195057"/>
                <a:gd name="connsiteY10" fmla="*/ 615636 h 1013988"/>
                <a:gd name="connsiteX11" fmla="*/ 0 w 1195057"/>
                <a:gd name="connsiteY11" fmla="*/ 688063 h 1013988"/>
                <a:gd name="connsiteX12" fmla="*/ 6036 w 1195057"/>
                <a:gd name="connsiteY12" fmla="*/ 748420 h 1013988"/>
                <a:gd name="connsiteX13" fmla="*/ 591493 w 1195057"/>
                <a:gd name="connsiteY13" fmla="*/ 917418 h 1013988"/>
                <a:gd name="connsiteX14" fmla="*/ 1029077 w 1195057"/>
                <a:gd name="connsiteY14" fmla="*/ 1013988 h 1013988"/>
                <a:gd name="connsiteX15" fmla="*/ 1071327 w 1195057"/>
                <a:gd name="connsiteY15" fmla="*/ 712206 h 1013988"/>
                <a:gd name="connsiteX16" fmla="*/ 1107541 w 1195057"/>
                <a:gd name="connsiteY16" fmla="*/ 642796 h 1013988"/>
                <a:gd name="connsiteX17" fmla="*/ 1092452 w 1195057"/>
                <a:gd name="connsiteY17" fmla="*/ 612618 h 1013988"/>
                <a:gd name="connsiteX18" fmla="*/ 1083398 w 1195057"/>
                <a:gd name="connsiteY18" fmla="*/ 615636 h 1013988"/>
                <a:gd name="connsiteX19" fmla="*/ 1083398 w 1195057"/>
                <a:gd name="connsiteY19" fmla="*/ 543208 h 1013988"/>
                <a:gd name="connsiteX20" fmla="*/ 1134701 w 1195057"/>
                <a:gd name="connsiteY20" fmla="*/ 519065 h 1013988"/>
                <a:gd name="connsiteX21" fmla="*/ 1149790 w 1195057"/>
                <a:gd name="connsiteY21" fmla="*/ 419477 h 1013988"/>
                <a:gd name="connsiteX22" fmla="*/ 1195057 w 1195057"/>
                <a:gd name="connsiteY22" fmla="*/ 392317 h 1013988"/>
                <a:gd name="connsiteX23" fmla="*/ 1195057 w 1195057"/>
                <a:gd name="connsiteY23" fmla="*/ 322907 h 1013988"/>
                <a:gd name="connsiteX24" fmla="*/ 1182986 w 1195057"/>
                <a:gd name="connsiteY24" fmla="*/ 292729 h 1013988"/>
                <a:gd name="connsiteX25" fmla="*/ 1164879 w 1195057"/>
                <a:gd name="connsiteY25" fmla="*/ 292729 h 1013988"/>
                <a:gd name="connsiteX26" fmla="*/ 1131683 w 1195057"/>
                <a:gd name="connsiteY26" fmla="*/ 271604 h 1013988"/>
                <a:gd name="connsiteX27" fmla="*/ 1089434 w 1195057"/>
                <a:gd name="connsiteY27" fmla="*/ 271604 h 1013988"/>
                <a:gd name="connsiteX28" fmla="*/ 1059256 w 1195057"/>
                <a:gd name="connsiteY28" fmla="*/ 268586 h 1013988"/>
                <a:gd name="connsiteX29" fmla="*/ 998899 w 1195057"/>
                <a:gd name="connsiteY29" fmla="*/ 235390 h 1013988"/>
                <a:gd name="connsiteX30" fmla="*/ 968721 w 1195057"/>
                <a:gd name="connsiteY30" fmla="*/ 247461 h 1013988"/>
                <a:gd name="connsiteX31" fmla="*/ 908364 w 1195057"/>
                <a:gd name="connsiteY31" fmla="*/ 220301 h 1013988"/>
                <a:gd name="connsiteX32" fmla="*/ 854044 w 1195057"/>
                <a:gd name="connsiteY32" fmla="*/ 235390 h 1013988"/>
                <a:gd name="connsiteX33" fmla="*/ 832919 w 1195057"/>
                <a:gd name="connsiteY33" fmla="*/ 226336 h 1013988"/>
                <a:gd name="connsiteX34" fmla="*/ 715224 w 1195057"/>
                <a:gd name="connsiteY34" fmla="*/ 226336 h 1013988"/>
                <a:gd name="connsiteX35" fmla="*/ 648832 w 1195057"/>
                <a:gd name="connsiteY35" fmla="*/ 181069 h 1013988"/>
                <a:gd name="connsiteX36" fmla="*/ 588475 w 1195057"/>
                <a:gd name="connsiteY36" fmla="*/ 208230 h 1013988"/>
                <a:gd name="connsiteX37" fmla="*/ 531137 w 1195057"/>
                <a:gd name="connsiteY37" fmla="*/ 144855 h 1013988"/>
                <a:gd name="connsiteX38" fmla="*/ 407406 w 1195057"/>
                <a:gd name="connsiteY38" fmla="*/ 172016 h 1013988"/>
                <a:gd name="connsiteX39" fmla="*/ 392317 w 1195057"/>
                <a:gd name="connsiteY39" fmla="*/ 60356 h 1013988"/>
                <a:gd name="connsiteX40" fmla="*/ 265568 w 1195057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195057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23384 w 1206976"/>
                <a:gd name="connsiteY33" fmla="*/ 219195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88475 w 1206976"/>
                <a:gd name="connsiteY36" fmla="*/ 227272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7263 w 1206976"/>
                <a:gd name="connsiteY25" fmla="*/ 287969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6976" h="1033030">
                  <a:moveTo>
                    <a:pt x="275103" y="0"/>
                  </a:moveTo>
                  <a:lnTo>
                    <a:pt x="250479" y="91470"/>
                  </a:lnTo>
                  <a:lnTo>
                    <a:pt x="250479" y="133719"/>
                  </a:lnTo>
                  <a:lnTo>
                    <a:pt x="232372" y="151826"/>
                  </a:lnTo>
                  <a:lnTo>
                    <a:pt x="217283" y="212182"/>
                  </a:lnTo>
                  <a:lnTo>
                    <a:pt x="172016" y="257450"/>
                  </a:lnTo>
                  <a:lnTo>
                    <a:pt x="162962" y="344967"/>
                  </a:lnTo>
                  <a:lnTo>
                    <a:pt x="54321" y="495858"/>
                  </a:lnTo>
                  <a:lnTo>
                    <a:pt x="54321" y="538107"/>
                  </a:lnTo>
                  <a:lnTo>
                    <a:pt x="21125" y="577339"/>
                  </a:lnTo>
                  <a:lnTo>
                    <a:pt x="15089" y="634678"/>
                  </a:lnTo>
                  <a:lnTo>
                    <a:pt x="0" y="707105"/>
                  </a:lnTo>
                  <a:lnTo>
                    <a:pt x="6036" y="767462"/>
                  </a:lnTo>
                  <a:lnTo>
                    <a:pt x="591493" y="936460"/>
                  </a:lnTo>
                  <a:lnTo>
                    <a:pt x="1029077" y="1033030"/>
                  </a:lnTo>
                  <a:lnTo>
                    <a:pt x="1071327" y="731248"/>
                  </a:lnTo>
                  <a:lnTo>
                    <a:pt x="1107541" y="661838"/>
                  </a:lnTo>
                  <a:lnTo>
                    <a:pt x="1092452" y="631660"/>
                  </a:lnTo>
                  <a:lnTo>
                    <a:pt x="1083398" y="634678"/>
                  </a:lnTo>
                  <a:lnTo>
                    <a:pt x="1083398" y="562250"/>
                  </a:lnTo>
                  <a:lnTo>
                    <a:pt x="1134701" y="538107"/>
                  </a:lnTo>
                  <a:lnTo>
                    <a:pt x="1149790" y="438519"/>
                  </a:lnTo>
                  <a:lnTo>
                    <a:pt x="1206976" y="411359"/>
                  </a:lnTo>
                  <a:cubicBezTo>
                    <a:pt x="1206181" y="388222"/>
                    <a:pt x="1205387" y="365086"/>
                    <a:pt x="1204592" y="341949"/>
                  </a:cubicBezTo>
                  <a:lnTo>
                    <a:pt x="1182986" y="311771"/>
                  </a:lnTo>
                  <a:lnTo>
                    <a:pt x="1167263" y="287969"/>
                  </a:lnTo>
                  <a:lnTo>
                    <a:pt x="1131683" y="290646"/>
                  </a:lnTo>
                  <a:lnTo>
                    <a:pt x="1089434" y="290646"/>
                  </a:lnTo>
                  <a:lnTo>
                    <a:pt x="1061640" y="275727"/>
                  </a:lnTo>
                  <a:lnTo>
                    <a:pt x="1006050" y="247291"/>
                  </a:lnTo>
                  <a:lnTo>
                    <a:pt x="968721" y="266503"/>
                  </a:lnTo>
                  <a:cubicBezTo>
                    <a:pt x="965502" y="266267"/>
                    <a:pt x="969436" y="261270"/>
                    <a:pt x="966217" y="261034"/>
                  </a:cubicBezTo>
                  <a:lnTo>
                    <a:pt x="908364" y="239343"/>
                  </a:lnTo>
                  <a:lnTo>
                    <a:pt x="854044" y="254432"/>
                  </a:lnTo>
                  <a:lnTo>
                    <a:pt x="823384" y="238237"/>
                  </a:lnTo>
                  <a:lnTo>
                    <a:pt x="717607" y="233477"/>
                  </a:lnTo>
                  <a:lnTo>
                    <a:pt x="648832" y="200111"/>
                  </a:lnTo>
                  <a:lnTo>
                    <a:pt x="593242" y="215370"/>
                  </a:lnTo>
                  <a:lnTo>
                    <a:pt x="531137" y="163897"/>
                  </a:lnTo>
                  <a:lnTo>
                    <a:pt x="407406" y="191058"/>
                  </a:lnTo>
                  <a:lnTo>
                    <a:pt x="392317" y="79398"/>
                  </a:lnTo>
                  <a:lnTo>
                    <a:pt x="27510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00149" y="2665821"/>
              <a:ext cx="890708" cy="1360921"/>
            </a:xfrm>
            <a:custGeom>
              <a:avLst/>
              <a:gdLst>
                <a:gd name="connsiteX0" fmla="*/ 111660 w 965703"/>
                <a:gd name="connsiteY0" fmla="*/ 0 h 1481751"/>
                <a:gd name="connsiteX1" fmla="*/ 0 w 965703"/>
                <a:gd name="connsiteY1" fmla="*/ 552262 h 1481751"/>
                <a:gd name="connsiteX2" fmla="*/ 669957 w 965703"/>
                <a:gd name="connsiteY2" fmla="*/ 1481751 h 1481751"/>
                <a:gd name="connsiteX3" fmla="*/ 700135 w 965703"/>
                <a:gd name="connsiteY3" fmla="*/ 1421394 h 1481751"/>
                <a:gd name="connsiteX4" fmla="*/ 688064 w 965703"/>
                <a:gd name="connsiteY4" fmla="*/ 1351984 h 1481751"/>
                <a:gd name="connsiteX5" fmla="*/ 712206 w 965703"/>
                <a:gd name="connsiteY5" fmla="*/ 1276539 h 1481751"/>
                <a:gd name="connsiteX6" fmla="*/ 808777 w 965703"/>
                <a:gd name="connsiteY6" fmla="*/ 1309735 h 1481751"/>
                <a:gd name="connsiteX7" fmla="*/ 965703 w 965703"/>
                <a:gd name="connsiteY7" fmla="*/ 178052 h 1481751"/>
                <a:gd name="connsiteX8" fmla="*/ 111660 w 965703"/>
                <a:gd name="connsiteY8" fmla="*/ 0 h 1481751"/>
                <a:gd name="connsiteX0" fmla="*/ 125955 w 979998"/>
                <a:gd name="connsiteY0" fmla="*/ 0 h 1481751"/>
                <a:gd name="connsiteX1" fmla="*/ 0 w 979998"/>
                <a:gd name="connsiteY1" fmla="*/ 552491 h 1481751"/>
                <a:gd name="connsiteX2" fmla="*/ 684252 w 979998"/>
                <a:gd name="connsiteY2" fmla="*/ 1481751 h 1481751"/>
                <a:gd name="connsiteX3" fmla="*/ 714430 w 979998"/>
                <a:gd name="connsiteY3" fmla="*/ 1421394 h 1481751"/>
                <a:gd name="connsiteX4" fmla="*/ 702359 w 979998"/>
                <a:gd name="connsiteY4" fmla="*/ 1351984 h 1481751"/>
                <a:gd name="connsiteX5" fmla="*/ 726501 w 979998"/>
                <a:gd name="connsiteY5" fmla="*/ 1276539 h 1481751"/>
                <a:gd name="connsiteX6" fmla="*/ 823072 w 979998"/>
                <a:gd name="connsiteY6" fmla="*/ 1309735 h 1481751"/>
                <a:gd name="connsiteX7" fmla="*/ 979998 w 979998"/>
                <a:gd name="connsiteY7" fmla="*/ 178052 h 1481751"/>
                <a:gd name="connsiteX8" fmla="*/ 125955 w 979998"/>
                <a:gd name="connsiteY8" fmla="*/ 0 h 1481751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02359 w 979998"/>
                <a:gd name="connsiteY4" fmla="*/ 1351984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43557 w 979998"/>
                <a:gd name="connsiteY5" fmla="*/ 128897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998" h="1496659">
                  <a:moveTo>
                    <a:pt x="125955" y="0"/>
                  </a:moveTo>
                  <a:lnTo>
                    <a:pt x="0" y="552491"/>
                  </a:lnTo>
                  <a:lnTo>
                    <a:pt x="684608" y="1496659"/>
                  </a:lnTo>
                  <a:lnTo>
                    <a:pt x="714430" y="1421394"/>
                  </a:lnTo>
                  <a:lnTo>
                    <a:pt x="712255" y="1359690"/>
                  </a:lnTo>
                  <a:lnTo>
                    <a:pt x="743557" y="1288979"/>
                  </a:lnTo>
                  <a:lnTo>
                    <a:pt x="823072" y="1309735"/>
                  </a:lnTo>
                  <a:lnTo>
                    <a:pt x="979998" y="178052"/>
                  </a:lnTo>
                  <a:lnTo>
                    <a:pt x="125955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69594" y="2827457"/>
              <a:ext cx="760782" cy="978478"/>
            </a:xfrm>
            <a:custGeom>
              <a:avLst/>
              <a:gdLst>
                <a:gd name="connsiteX0" fmla="*/ 132784 w 835937"/>
                <a:gd name="connsiteY0" fmla="*/ 0 h 1059255"/>
                <a:gd name="connsiteX1" fmla="*/ 0 w 835937"/>
                <a:gd name="connsiteY1" fmla="*/ 956649 h 1059255"/>
                <a:gd name="connsiteX2" fmla="*/ 775580 w 835937"/>
                <a:gd name="connsiteY2" fmla="*/ 1059255 h 1059255"/>
                <a:gd name="connsiteX3" fmla="*/ 835937 w 835937"/>
                <a:gd name="connsiteY3" fmla="*/ 286693 h 1059255"/>
                <a:gd name="connsiteX4" fmla="*/ 540190 w 835937"/>
                <a:gd name="connsiteY4" fmla="*/ 250479 h 1059255"/>
                <a:gd name="connsiteX5" fmla="*/ 555279 w 835937"/>
                <a:gd name="connsiteY5" fmla="*/ 69410 h 1059255"/>
                <a:gd name="connsiteX6" fmla="*/ 132784 w 835937"/>
                <a:gd name="connsiteY6" fmla="*/ 0 h 1059255"/>
                <a:gd name="connsiteX0" fmla="*/ 132784 w 835937"/>
                <a:gd name="connsiteY0" fmla="*/ 0 h 1075929"/>
                <a:gd name="connsiteX1" fmla="*/ 0 w 835937"/>
                <a:gd name="connsiteY1" fmla="*/ 956649 h 1075929"/>
                <a:gd name="connsiteX2" fmla="*/ 763683 w 835937"/>
                <a:gd name="connsiteY2" fmla="*/ 1075929 h 1075929"/>
                <a:gd name="connsiteX3" fmla="*/ 835937 w 835937"/>
                <a:gd name="connsiteY3" fmla="*/ 286693 h 1075929"/>
                <a:gd name="connsiteX4" fmla="*/ 540190 w 835937"/>
                <a:gd name="connsiteY4" fmla="*/ 250479 h 1075929"/>
                <a:gd name="connsiteX5" fmla="*/ 555279 w 835937"/>
                <a:gd name="connsiteY5" fmla="*/ 69410 h 1075929"/>
                <a:gd name="connsiteX6" fmla="*/ 132784 w 835937"/>
                <a:gd name="connsiteY6" fmla="*/ 0 h 10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37" h="1075929">
                  <a:moveTo>
                    <a:pt x="132784" y="0"/>
                  </a:moveTo>
                  <a:lnTo>
                    <a:pt x="0" y="956649"/>
                  </a:lnTo>
                  <a:lnTo>
                    <a:pt x="763683" y="1075929"/>
                  </a:lnTo>
                  <a:lnTo>
                    <a:pt x="835937" y="286693"/>
                  </a:lnTo>
                  <a:lnTo>
                    <a:pt x="540190" y="250479"/>
                  </a:lnTo>
                  <a:lnTo>
                    <a:pt x="555279" y="69410"/>
                  </a:lnTo>
                  <a:lnTo>
                    <a:pt x="132784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67489" y="3699140"/>
              <a:ext cx="902256" cy="1092489"/>
            </a:xfrm>
            <a:custGeom>
              <a:avLst/>
              <a:gdLst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45268 w 995882"/>
                <a:gd name="connsiteY12" fmla="*/ 802741 h 1201093"/>
                <a:gd name="connsiteX13" fmla="*/ 21125 w 995882"/>
                <a:gd name="connsiteY13" fmla="*/ 787652 h 1201093"/>
                <a:gd name="connsiteX14" fmla="*/ 0 w 995882"/>
                <a:gd name="connsiteY14" fmla="*/ 811794 h 1201093"/>
                <a:gd name="connsiteX15" fmla="*/ 0 w 995882"/>
                <a:gd name="connsiteY15" fmla="*/ 838955 h 1201093"/>
                <a:gd name="connsiteX16" fmla="*/ 576404 w 995882"/>
                <a:gd name="connsiteY16" fmla="*/ 1170915 h 1201093"/>
                <a:gd name="connsiteX17" fmla="*/ 908365 w 995882"/>
                <a:gd name="connsiteY17" fmla="*/ 1201093 h 1201093"/>
                <a:gd name="connsiteX18" fmla="*/ 995882 w 995882"/>
                <a:gd name="connsiteY18" fmla="*/ 102606 h 1201093"/>
                <a:gd name="connsiteX19" fmla="*/ 223319 w 995882"/>
                <a:gd name="connsiteY19" fmla="*/ 0 h 1201093"/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21125 w 995882"/>
                <a:gd name="connsiteY12" fmla="*/ 787652 h 1201093"/>
                <a:gd name="connsiteX13" fmla="*/ 0 w 995882"/>
                <a:gd name="connsiteY13" fmla="*/ 811794 h 1201093"/>
                <a:gd name="connsiteX14" fmla="*/ 0 w 995882"/>
                <a:gd name="connsiteY14" fmla="*/ 838955 h 1201093"/>
                <a:gd name="connsiteX15" fmla="*/ 576404 w 995882"/>
                <a:gd name="connsiteY15" fmla="*/ 1170915 h 1201093"/>
                <a:gd name="connsiteX16" fmla="*/ 908365 w 995882"/>
                <a:gd name="connsiteY16" fmla="*/ 1201093 h 1201093"/>
                <a:gd name="connsiteX17" fmla="*/ 995882 w 995882"/>
                <a:gd name="connsiteY17" fmla="*/ 102606 h 1201093"/>
                <a:gd name="connsiteX18" fmla="*/ 223319 w 995882"/>
                <a:gd name="connsiteY18" fmla="*/ 0 h 1201093"/>
                <a:gd name="connsiteX0" fmla="*/ 223319 w 991638"/>
                <a:gd name="connsiteY0" fmla="*/ 0 h 1201093"/>
                <a:gd name="connsiteX1" fmla="*/ 199177 w 991638"/>
                <a:gd name="connsiteY1" fmla="*/ 172016 h 1201093"/>
                <a:gd name="connsiteX2" fmla="*/ 108642 w 991638"/>
                <a:gd name="connsiteY2" fmla="*/ 147873 h 1201093"/>
                <a:gd name="connsiteX3" fmla="*/ 75446 w 991638"/>
                <a:gd name="connsiteY3" fmla="*/ 223319 h 1201093"/>
                <a:gd name="connsiteX4" fmla="*/ 84499 w 991638"/>
                <a:gd name="connsiteY4" fmla="*/ 286693 h 1201093"/>
                <a:gd name="connsiteX5" fmla="*/ 66392 w 991638"/>
                <a:gd name="connsiteY5" fmla="*/ 344032 h 1201093"/>
                <a:gd name="connsiteX6" fmla="*/ 78464 w 991638"/>
                <a:gd name="connsiteY6" fmla="*/ 383264 h 1201093"/>
                <a:gd name="connsiteX7" fmla="*/ 132785 w 991638"/>
                <a:gd name="connsiteY7" fmla="*/ 510012 h 1201093"/>
                <a:gd name="connsiteX8" fmla="*/ 132785 w 991638"/>
                <a:gd name="connsiteY8" fmla="*/ 528119 h 1201093"/>
                <a:gd name="connsiteX9" fmla="*/ 78464 w 991638"/>
                <a:gd name="connsiteY9" fmla="*/ 552262 h 1201093"/>
                <a:gd name="connsiteX10" fmla="*/ 66392 w 991638"/>
                <a:gd name="connsiteY10" fmla="*/ 633743 h 1201093"/>
                <a:gd name="connsiteX11" fmla="*/ 15089 w 991638"/>
                <a:gd name="connsiteY11" fmla="*/ 715224 h 1201093"/>
                <a:gd name="connsiteX12" fmla="*/ 21125 w 991638"/>
                <a:gd name="connsiteY12" fmla="*/ 787652 h 1201093"/>
                <a:gd name="connsiteX13" fmla="*/ 0 w 991638"/>
                <a:gd name="connsiteY13" fmla="*/ 811794 h 1201093"/>
                <a:gd name="connsiteX14" fmla="*/ 0 w 991638"/>
                <a:gd name="connsiteY14" fmla="*/ 838955 h 1201093"/>
                <a:gd name="connsiteX15" fmla="*/ 576404 w 991638"/>
                <a:gd name="connsiteY15" fmla="*/ 1170915 h 1201093"/>
                <a:gd name="connsiteX16" fmla="*/ 908365 w 991638"/>
                <a:gd name="connsiteY16" fmla="*/ 1201093 h 1201093"/>
                <a:gd name="connsiteX17" fmla="*/ 991638 w 991638"/>
                <a:gd name="connsiteY17" fmla="*/ 112071 h 1201093"/>
                <a:gd name="connsiteX18" fmla="*/ 223319 w 991638"/>
                <a:gd name="connsiteY18" fmla="*/ 0 h 12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1638" h="1201093">
                  <a:moveTo>
                    <a:pt x="223319" y="0"/>
                  </a:moveTo>
                  <a:lnTo>
                    <a:pt x="199177" y="172016"/>
                  </a:lnTo>
                  <a:lnTo>
                    <a:pt x="108642" y="147873"/>
                  </a:lnTo>
                  <a:lnTo>
                    <a:pt x="75446" y="223319"/>
                  </a:lnTo>
                  <a:lnTo>
                    <a:pt x="84499" y="286693"/>
                  </a:lnTo>
                  <a:lnTo>
                    <a:pt x="66392" y="344032"/>
                  </a:lnTo>
                  <a:lnTo>
                    <a:pt x="78464" y="383264"/>
                  </a:lnTo>
                  <a:lnTo>
                    <a:pt x="132785" y="510012"/>
                  </a:lnTo>
                  <a:lnTo>
                    <a:pt x="132785" y="528119"/>
                  </a:lnTo>
                  <a:lnTo>
                    <a:pt x="78464" y="552262"/>
                  </a:lnTo>
                  <a:lnTo>
                    <a:pt x="66392" y="633743"/>
                  </a:lnTo>
                  <a:lnTo>
                    <a:pt x="15089" y="715224"/>
                  </a:lnTo>
                  <a:lnTo>
                    <a:pt x="21125" y="787652"/>
                  </a:lnTo>
                  <a:lnTo>
                    <a:pt x="0" y="811794"/>
                  </a:lnTo>
                  <a:lnTo>
                    <a:pt x="0" y="838955"/>
                  </a:lnTo>
                  <a:lnTo>
                    <a:pt x="576404" y="1170915"/>
                  </a:lnTo>
                  <a:lnTo>
                    <a:pt x="908365" y="1201093"/>
                  </a:lnTo>
                  <a:lnTo>
                    <a:pt x="991638" y="112071"/>
                  </a:lnTo>
                  <a:lnTo>
                    <a:pt x="223319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87460" y="3798719"/>
              <a:ext cx="932573" cy="1005899"/>
            </a:xfrm>
            <a:custGeom>
              <a:avLst/>
              <a:gdLst>
                <a:gd name="connsiteX0" fmla="*/ 87517 w 1026059"/>
                <a:gd name="connsiteY0" fmla="*/ 0 h 1107540"/>
                <a:gd name="connsiteX1" fmla="*/ 0 w 1026059"/>
                <a:gd name="connsiteY1" fmla="*/ 1098487 h 1107540"/>
                <a:gd name="connsiteX2" fmla="*/ 165980 w 1026059"/>
                <a:gd name="connsiteY2" fmla="*/ 1107540 h 1107540"/>
                <a:gd name="connsiteX3" fmla="*/ 172016 w 1026059"/>
                <a:gd name="connsiteY3" fmla="*/ 1029077 h 1107540"/>
                <a:gd name="connsiteX4" fmla="*/ 416459 w 1026059"/>
                <a:gd name="connsiteY4" fmla="*/ 1032095 h 1107540"/>
                <a:gd name="connsiteX5" fmla="*/ 425513 w 1026059"/>
                <a:gd name="connsiteY5" fmla="*/ 992863 h 1107540"/>
                <a:gd name="connsiteX6" fmla="*/ 1010970 w 1026059"/>
                <a:gd name="connsiteY6" fmla="*/ 1020023 h 1107540"/>
                <a:gd name="connsiteX7" fmla="*/ 1026059 w 1026059"/>
                <a:gd name="connsiteY7" fmla="*/ 54321 h 1107540"/>
                <a:gd name="connsiteX8" fmla="*/ 377228 w 1026059"/>
                <a:gd name="connsiteY8" fmla="*/ 24142 h 1107540"/>
                <a:gd name="connsiteX9" fmla="*/ 238408 w 1026059"/>
                <a:gd name="connsiteY9" fmla="*/ 9053 h 1107540"/>
                <a:gd name="connsiteX10" fmla="*/ 87517 w 1026059"/>
                <a:gd name="connsiteY10" fmla="*/ 0 h 11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059" h="1107540">
                  <a:moveTo>
                    <a:pt x="87517" y="0"/>
                  </a:moveTo>
                  <a:lnTo>
                    <a:pt x="0" y="1098487"/>
                  </a:lnTo>
                  <a:lnTo>
                    <a:pt x="165980" y="1107540"/>
                  </a:lnTo>
                  <a:lnTo>
                    <a:pt x="172016" y="1029077"/>
                  </a:lnTo>
                  <a:lnTo>
                    <a:pt x="416459" y="1032095"/>
                  </a:lnTo>
                  <a:lnTo>
                    <a:pt x="425513" y="992863"/>
                  </a:lnTo>
                  <a:lnTo>
                    <a:pt x="1010970" y="1020023"/>
                  </a:lnTo>
                  <a:lnTo>
                    <a:pt x="1026059" y="54321"/>
                  </a:lnTo>
                  <a:lnTo>
                    <a:pt x="377228" y="24142"/>
                  </a:lnTo>
                  <a:lnTo>
                    <a:pt x="238408" y="9053"/>
                  </a:lnTo>
                  <a:lnTo>
                    <a:pt x="87517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5415" y="3087230"/>
              <a:ext cx="997535" cy="763443"/>
            </a:xfrm>
            <a:custGeom>
              <a:avLst/>
              <a:gdLst>
                <a:gd name="connsiteX0" fmla="*/ 54321 w 1083398"/>
                <a:gd name="connsiteY0" fmla="*/ 0 h 838954"/>
                <a:gd name="connsiteX1" fmla="*/ 0 w 1083398"/>
                <a:gd name="connsiteY1" fmla="*/ 778598 h 838954"/>
                <a:gd name="connsiteX2" fmla="*/ 359121 w 1083398"/>
                <a:gd name="connsiteY2" fmla="*/ 811794 h 838954"/>
                <a:gd name="connsiteX3" fmla="*/ 926471 w 1083398"/>
                <a:gd name="connsiteY3" fmla="*/ 838954 h 838954"/>
                <a:gd name="connsiteX4" fmla="*/ 1071327 w 1083398"/>
                <a:gd name="connsiteY4" fmla="*/ 832919 h 838954"/>
                <a:gd name="connsiteX5" fmla="*/ 1083398 w 1083398"/>
                <a:gd name="connsiteY5" fmla="*/ 69410 h 838954"/>
                <a:gd name="connsiteX6" fmla="*/ 639778 w 1083398"/>
                <a:gd name="connsiteY6" fmla="*/ 45267 h 838954"/>
                <a:gd name="connsiteX7" fmla="*/ 416460 w 1083398"/>
                <a:gd name="connsiteY7" fmla="*/ 27160 h 838954"/>
                <a:gd name="connsiteX8" fmla="*/ 54321 w 1083398"/>
                <a:gd name="connsiteY8" fmla="*/ 0 h 838954"/>
                <a:gd name="connsiteX0" fmla="*/ 68618 w 1097695"/>
                <a:gd name="connsiteY0" fmla="*/ 0 h 838954"/>
                <a:gd name="connsiteX1" fmla="*/ 0 w 1097695"/>
                <a:gd name="connsiteY1" fmla="*/ 780977 h 838954"/>
                <a:gd name="connsiteX2" fmla="*/ 373418 w 1097695"/>
                <a:gd name="connsiteY2" fmla="*/ 811794 h 838954"/>
                <a:gd name="connsiteX3" fmla="*/ 940768 w 1097695"/>
                <a:gd name="connsiteY3" fmla="*/ 838954 h 838954"/>
                <a:gd name="connsiteX4" fmla="*/ 1085624 w 1097695"/>
                <a:gd name="connsiteY4" fmla="*/ 832919 h 838954"/>
                <a:gd name="connsiteX5" fmla="*/ 1097695 w 1097695"/>
                <a:gd name="connsiteY5" fmla="*/ 69410 h 838954"/>
                <a:gd name="connsiteX6" fmla="*/ 654075 w 1097695"/>
                <a:gd name="connsiteY6" fmla="*/ 45267 h 838954"/>
                <a:gd name="connsiteX7" fmla="*/ 430757 w 1097695"/>
                <a:gd name="connsiteY7" fmla="*/ 27160 h 838954"/>
                <a:gd name="connsiteX8" fmla="*/ 68618 w 1097695"/>
                <a:gd name="connsiteY8" fmla="*/ 0 h 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695" h="838954">
                  <a:moveTo>
                    <a:pt x="68618" y="0"/>
                  </a:moveTo>
                  <a:lnTo>
                    <a:pt x="0" y="780977"/>
                  </a:lnTo>
                  <a:lnTo>
                    <a:pt x="373418" y="811794"/>
                  </a:lnTo>
                  <a:lnTo>
                    <a:pt x="940768" y="838954"/>
                  </a:lnTo>
                  <a:lnTo>
                    <a:pt x="1085624" y="832919"/>
                  </a:lnTo>
                  <a:lnTo>
                    <a:pt x="1097695" y="69410"/>
                  </a:lnTo>
                  <a:lnTo>
                    <a:pt x="654075" y="45267"/>
                  </a:lnTo>
                  <a:lnTo>
                    <a:pt x="430757" y="27160"/>
                  </a:lnTo>
                  <a:lnTo>
                    <a:pt x="68618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66196" y="2368525"/>
              <a:ext cx="952783" cy="773546"/>
            </a:xfrm>
            <a:custGeom>
              <a:avLst/>
              <a:gdLst>
                <a:gd name="connsiteX0" fmla="*/ 81481 w 1047184"/>
                <a:gd name="connsiteY0" fmla="*/ 0 h 851025"/>
                <a:gd name="connsiteX1" fmla="*/ 12071 w 1047184"/>
                <a:gd name="connsiteY1" fmla="*/ 576404 h 851025"/>
                <a:gd name="connsiteX2" fmla="*/ 0 w 1047184"/>
                <a:gd name="connsiteY2" fmla="*/ 751437 h 851025"/>
                <a:gd name="connsiteX3" fmla="*/ 289711 w 1047184"/>
                <a:gd name="connsiteY3" fmla="*/ 796705 h 851025"/>
                <a:gd name="connsiteX4" fmla="*/ 1017006 w 1047184"/>
                <a:gd name="connsiteY4" fmla="*/ 851025 h 851025"/>
                <a:gd name="connsiteX5" fmla="*/ 1047184 w 1047184"/>
                <a:gd name="connsiteY5" fmla="*/ 78463 h 851025"/>
                <a:gd name="connsiteX6" fmla="*/ 81481 w 1047184"/>
                <a:gd name="connsiteY6" fmla="*/ 0 h 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84" h="851025">
                  <a:moveTo>
                    <a:pt x="81481" y="0"/>
                  </a:moveTo>
                  <a:lnTo>
                    <a:pt x="12071" y="576404"/>
                  </a:lnTo>
                  <a:lnTo>
                    <a:pt x="0" y="751437"/>
                  </a:lnTo>
                  <a:lnTo>
                    <a:pt x="289711" y="796705"/>
                  </a:lnTo>
                  <a:lnTo>
                    <a:pt x="1017006" y="851025"/>
                  </a:lnTo>
                  <a:lnTo>
                    <a:pt x="1047184" y="78463"/>
                  </a:lnTo>
                  <a:lnTo>
                    <a:pt x="81481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23007" y="1594980"/>
              <a:ext cx="1432062" cy="865910"/>
            </a:xfrm>
            <a:custGeom>
              <a:avLst/>
              <a:gdLst>
                <a:gd name="connsiteX0" fmla="*/ 27160 w 1572285"/>
                <a:gd name="connsiteY0" fmla="*/ 0 h 944578"/>
                <a:gd name="connsiteX1" fmla="*/ 24142 w 1572285"/>
                <a:gd name="connsiteY1" fmla="*/ 63374 h 944578"/>
                <a:gd name="connsiteX2" fmla="*/ 0 w 1572285"/>
                <a:gd name="connsiteY2" fmla="*/ 129766 h 944578"/>
                <a:gd name="connsiteX3" fmla="*/ 12071 w 1572285"/>
                <a:gd name="connsiteY3" fmla="*/ 301782 h 944578"/>
                <a:gd name="connsiteX4" fmla="*/ 69410 w 1572285"/>
                <a:gd name="connsiteY4" fmla="*/ 374210 h 944578"/>
                <a:gd name="connsiteX5" fmla="*/ 93552 w 1572285"/>
                <a:gd name="connsiteY5" fmla="*/ 422495 h 944578"/>
                <a:gd name="connsiteX6" fmla="*/ 132784 w 1572285"/>
                <a:gd name="connsiteY6" fmla="*/ 455691 h 944578"/>
                <a:gd name="connsiteX7" fmla="*/ 162962 w 1572285"/>
                <a:gd name="connsiteY7" fmla="*/ 485869 h 944578"/>
                <a:gd name="connsiteX8" fmla="*/ 135802 w 1572285"/>
                <a:gd name="connsiteY8" fmla="*/ 567350 h 944578"/>
                <a:gd name="connsiteX9" fmla="*/ 144855 w 1572285"/>
                <a:gd name="connsiteY9" fmla="*/ 618653 h 944578"/>
                <a:gd name="connsiteX10" fmla="*/ 111659 w 1572285"/>
                <a:gd name="connsiteY10" fmla="*/ 645814 h 944578"/>
                <a:gd name="connsiteX11" fmla="*/ 117695 w 1572285"/>
                <a:gd name="connsiteY11" fmla="*/ 679010 h 944578"/>
                <a:gd name="connsiteX12" fmla="*/ 190122 w 1572285"/>
                <a:gd name="connsiteY12" fmla="*/ 675992 h 944578"/>
                <a:gd name="connsiteX13" fmla="*/ 208229 w 1572285"/>
                <a:gd name="connsiteY13" fmla="*/ 739366 h 944578"/>
                <a:gd name="connsiteX14" fmla="*/ 214265 w 1572285"/>
                <a:gd name="connsiteY14" fmla="*/ 775580 h 944578"/>
                <a:gd name="connsiteX15" fmla="*/ 235390 w 1572285"/>
                <a:gd name="connsiteY15" fmla="*/ 817830 h 944578"/>
                <a:gd name="connsiteX16" fmla="*/ 235390 w 1572285"/>
                <a:gd name="connsiteY16" fmla="*/ 848008 h 944578"/>
                <a:gd name="connsiteX17" fmla="*/ 307817 w 1572285"/>
                <a:gd name="connsiteY17" fmla="*/ 935525 h 944578"/>
                <a:gd name="connsiteX18" fmla="*/ 404388 w 1572285"/>
                <a:gd name="connsiteY18" fmla="*/ 917418 h 944578"/>
                <a:gd name="connsiteX19" fmla="*/ 422495 w 1572285"/>
                <a:gd name="connsiteY19" fmla="*/ 938542 h 944578"/>
                <a:gd name="connsiteX20" fmla="*/ 506994 w 1572285"/>
                <a:gd name="connsiteY20" fmla="*/ 899311 h 944578"/>
                <a:gd name="connsiteX21" fmla="*/ 546225 w 1572285"/>
                <a:gd name="connsiteY21" fmla="*/ 944578 h 944578"/>
                <a:gd name="connsiteX22" fmla="*/ 564332 w 1572285"/>
                <a:gd name="connsiteY22" fmla="*/ 844990 h 944578"/>
                <a:gd name="connsiteX23" fmla="*/ 1530035 w 1572285"/>
                <a:gd name="connsiteY23" fmla="*/ 935525 h 944578"/>
                <a:gd name="connsiteX24" fmla="*/ 1572285 w 1572285"/>
                <a:gd name="connsiteY24" fmla="*/ 190123 h 944578"/>
                <a:gd name="connsiteX25" fmla="*/ 1189021 w 1572285"/>
                <a:gd name="connsiteY25" fmla="*/ 156927 h 944578"/>
                <a:gd name="connsiteX26" fmla="*/ 1007952 w 1572285"/>
                <a:gd name="connsiteY26" fmla="*/ 141837 h 944578"/>
                <a:gd name="connsiteX27" fmla="*/ 908364 w 1572285"/>
                <a:gd name="connsiteY27" fmla="*/ 138820 h 944578"/>
                <a:gd name="connsiteX28" fmla="*/ 742384 w 1572285"/>
                <a:gd name="connsiteY28" fmla="*/ 111659 h 944578"/>
                <a:gd name="connsiteX29" fmla="*/ 597528 w 1572285"/>
                <a:gd name="connsiteY29" fmla="*/ 93552 h 944578"/>
                <a:gd name="connsiteX30" fmla="*/ 27160 w 1572285"/>
                <a:gd name="connsiteY30" fmla="*/ 0 h 944578"/>
                <a:gd name="connsiteX0" fmla="*/ 27160 w 1572285"/>
                <a:gd name="connsiteY0" fmla="*/ 0 h 944594"/>
                <a:gd name="connsiteX1" fmla="*/ 24142 w 1572285"/>
                <a:gd name="connsiteY1" fmla="*/ 63374 h 944594"/>
                <a:gd name="connsiteX2" fmla="*/ 0 w 1572285"/>
                <a:gd name="connsiteY2" fmla="*/ 129766 h 944594"/>
                <a:gd name="connsiteX3" fmla="*/ 12071 w 1572285"/>
                <a:gd name="connsiteY3" fmla="*/ 301782 h 944594"/>
                <a:gd name="connsiteX4" fmla="*/ 69410 w 1572285"/>
                <a:gd name="connsiteY4" fmla="*/ 374210 h 944594"/>
                <a:gd name="connsiteX5" fmla="*/ 93552 w 1572285"/>
                <a:gd name="connsiteY5" fmla="*/ 422495 h 944594"/>
                <a:gd name="connsiteX6" fmla="*/ 132784 w 1572285"/>
                <a:gd name="connsiteY6" fmla="*/ 455691 h 944594"/>
                <a:gd name="connsiteX7" fmla="*/ 162962 w 1572285"/>
                <a:gd name="connsiteY7" fmla="*/ 485869 h 944594"/>
                <a:gd name="connsiteX8" fmla="*/ 135802 w 1572285"/>
                <a:gd name="connsiteY8" fmla="*/ 567350 h 944594"/>
                <a:gd name="connsiteX9" fmla="*/ 144855 w 1572285"/>
                <a:gd name="connsiteY9" fmla="*/ 618653 h 944594"/>
                <a:gd name="connsiteX10" fmla="*/ 111659 w 1572285"/>
                <a:gd name="connsiteY10" fmla="*/ 645814 h 944594"/>
                <a:gd name="connsiteX11" fmla="*/ 117695 w 1572285"/>
                <a:gd name="connsiteY11" fmla="*/ 679010 h 944594"/>
                <a:gd name="connsiteX12" fmla="*/ 190122 w 1572285"/>
                <a:gd name="connsiteY12" fmla="*/ 675992 h 944594"/>
                <a:gd name="connsiteX13" fmla="*/ 208229 w 1572285"/>
                <a:gd name="connsiteY13" fmla="*/ 739366 h 944594"/>
                <a:gd name="connsiteX14" fmla="*/ 214265 w 1572285"/>
                <a:gd name="connsiteY14" fmla="*/ 775580 h 944594"/>
                <a:gd name="connsiteX15" fmla="*/ 235390 w 1572285"/>
                <a:gd name="connsiteY15" fmla="*/ 817830 h 944594"/>
                <a:gd name="connsiteX16" fmla="*/ 235390 w 1572285"/>
                <a:gd name="connsiteY16" fmla="*/ 848008 h 944594"/>
                <a:gd name="connsiteX17" fmla="*/ 307817 w 1572285"/>
                <a:gd name="connsiteY17" fmla="*/ 935525 h 944594"/>
                <a:gd name="connsiteX18" fmla="*/ 404388 w 1572285"/>
                <a:gd name="connsiteY18" fmla="*/ 917418 h 944594"/>
                <a:gd name="connsiteX19" fmla="*/ 422495 w 1572285"/>
                <a:gd name="connsiteY19" fmla="*/ 938542 h 944594"/>
                <a:gd name="connsiteX20" fmla="*/ 506994 w 1572285"/>
                <a:gd name="connsiteY20" fmla="*/ 899311 h 944594"/>
                <a:gd name="connsiteX21" fmla="*/ 557802 w 1572285"/>
                <a:gd name="connsiteY21" fmla="*/ 944594 h 944594"/>
                <a:gd name="connsiteX22" fmla="*/ 564332 w 1572285"/>
                <a:gd name="connsiteY22" fmla="*/ 844990 h 944594"/>
                <a:gd name="connsiteX23" fmla="*/ 1530035 w 1572285"/>
                <a:gd name="connsiteY23" fmla="*/ 935525 h 944594"/>
                <a:gd name="connsiteX24" fmla="*/ 1572285 w 1572285"/>
                <a:gd name="connsiteY24" fmla="*/ 190123 h 944594"/>
                <a:gd name="connsiteX25" fmla="*/ 1189021 w 1572285"/>
                <a:gd name="connsiteY25" fmla="*/ 156927 h 944594"/>
                <a:gd name="connsiteX26" fmla="*/ 1007952 w 1572285"/>
                <a:gd name="connsiteY26" fmla="*/ 141837 h 944594"/>
                <a:gd name="connsiteX27" fmla="*/ 908364 w 1572285"/>
                <a:gd name="connsiteY27" fmla="*/ 138820 h 944594"/>
                <a:gd name="connsiteX28" fmla="*/ 742384 w 1572285"/>
                <a:gd name="connsiteY28" fmla="*/ 111659 h 944594"/>
                <a:gd name="connsiteX29" fmla="*/ 597528 w 1572285"/>
                <a:gd name="connsiteY29" fmla="*/ 93552 h 944594"/>
                <a:gd name="connsiteX30" fmla="*/ 27160 w 1572285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71625 w 1574500"/>
                <a:gd name="connsiteY4" fmla="*/ 374210 h 944594"/>
                <a:gd name="connsiteX5" fmla="*/ 95767 w 1574500"/>
                <a:gd name="connsiteY5" fmla="*/ 422495 h 944594"/>
                <a:gd name="connsiteX6" fmla="*/ 134999 w 1574500"/>
                <a:gd name="connsiteY6" fmla="*/ 455691 h 944594"/>
                <a:gd name="connsiteX7" fmla="*/ 165177 w 1574500"/>
                <a:gd name="connsiteY7" fmla="*/ 485869 h 944594"/>
                <a:gd name="connsiteX8" fmla="*/ 138017 w 1574500"/>
                <a:gd name="connsiteY8" fmla="*/ 567350 h 944594"/>
                <a:gd name="connsiteX9" fmla="*/ 147070 w 1574500"/>
                <a:gd name="connsiteY9" fmla="*/ 618653 h 944594"/>
                <a:gd name="connsiteX10" fmla="*/ 113874 w 1574500"/>
                <a:gd name="connsiteY10" fmla="*/ 645814 h 944594"/>
                <a:gd name="connsiteX11" fmla="*/ 119910 w 1574500"/>
                <a:gd name="connsiteY11" fmla="*/ 679010 h 944594"/>
                <a:gd name="connsiteX12" fmla="*/ 192337 w 1574500"/>
                <a:gd name="connsiteY12" fmla="*/ 675992 h 944594"/>
                <a:gd name="connsiteX13" fmla="*/ 210444 w 1574500"/>
                <a:gd name="connsiteY13" fmla="*/ 739366 h 944594"/>
                <a:gd name="connsiteX14" fmla="*/ 216480 w 1574500"/>
                <a:gd name="connsiteY14" fmla="*/ 775580 h 944594"/>
                <a:gd name="connsiteX15" fmla="*/ 237605 w 1574500"/>
                <a:gd name="connsiteY15" fmla="*/ 817830 h 944594"/>
                <a:gd name="connsiteX16" fmla="*/ 237605 w 1574500"/>
                <a:gd name="connsiteY16" fmla="*/ 848008 h 944594"/>
                <a:gd name="connsiteX17" fmla="*/ 310032 w 1574500"/>
                <a:gd name="connsiteY17" fmla="*/ 935525 h 944594"/>
                <a:gd name="connsiteX18" fmla="*/ 406603 w 1574500"/>
                <a:gd name="connsiteY18" fmla="*/ 917418 h 944594"/>
                <a:gd name="connsiteX19" fmla="*/ 424710 w 1574500"/>
                <a:gd name="connsiteY19" fmla="*/ 938542 h 944594"/>
                <a:gd name="connsiteX20" fmla="*/ 509209 w 1574500"/>
                <a:gd name="connsiteY20" fmla="*/ 899311 h 944594"/>
                <a:gd name="connsiteX21" fmla="*/ 560017 w 1574500"/>
                <a:gd name="connsiteY21" fmla="*/ 944594 h 944594"/>
                <a:gd name="connsiteX22" fmla="*/ 566547 w 1574500"/>
                <a:gd name="connsiteY22" fmla="*/ 844990 h 944594"/>
                <a:gd name="connsiteX23" fmla="*/ 1532250 w 1574500"/>
                <a:gd name="connsiteY23" fmla="*/ 935525 h 944594"/>
                <a:gd name="connsiteX24" fmla="*/ 1574500 w 1574500"/>
                <a:gd name="connsiteY24" fmla="*/ 190123 h 944594"/>
                <a:gd name="connsiteX25" fmla="*/ 1191236 w 1574500"/>
                <a:gd name="connsiteY25" fmla="*/ 156927 h 944594"/>
                <a:gd name="connsiteX26" fmla="*/ 1010167 w 1574500"/>
                <a:gd name="connsiteY26" fmla="*/ 141837 h 944594"/>
                <a:gd name="connsiteX27" fmla="*/ 910579 w 1574500"/>
                <a:gd name="connsiteY27" fmla="*/ 138820 h 944594"/>
                <a:gd name="connsiteX28" fmla="*/ 744599 w 1574500"/>
                <a:gd name="connsiteY28" fmla="*/ 111659 h 944594"/>
                <a:gd name="connsiteX29" fmla="*/ 599743 w 1574500"/>
                <a:gd name="connsiteY29" fmla="*/ 93552 h 944594"/>
                <a:gd name="connsiteX30" fmla="*/ 29375 w 1574500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34999 w 1574500"/>
                <a:gd name="connsiteY5" fmla="*/ 455691 h 944594"/>
                <a:gd name="connsiteX6" fmla="*/ 165177 w 1574500"/>
                <a:gd name="connsiteY6" fmla="*/ 485869 h 944594"/>
                <a:gd name="connsiteX7" fmla="*/ 138017 w 1574500"/>
                <a:gd name="connsiteY7" fmla="*/ 567350 h 944594"/>
                <a:gd name="connsiteX8" fmla="*/ 147070 w 1574500"/>
                <a:gd name="connsiteY8" fmla="*/ 618653 h 944594"/>
                <a:gd name="connsiteX9" fmla="*/ 113874 w 1574500"/>
                <a:gd name="connsiteY9" fmla="*/ 645814 h 944594"/>
                <a:gd name="connsiteX10" fmla="*/ 119910 w 1574500"/>
                <a:gd name="connsiteY10" fmla="*/ 679010 h 944594"/>
                <a:gd name="connsiteX11" fmla="*/ 192337 w 1574500"/>
                <a:gd name="connsiteY11" fmla="*/ 675992 h 944594"/>
                <a:gd name="connsiteX12" fmla="*/ 210444 w 1574500"/>
                <a:gd name="connsiteY12" fmla="*/ 739366 h 944594"/>
                <a:gd name="connsiteX13" fmla="*/ 216480 w 1574500"/>
                <a:gd name="connsiteY13" fmla="*/ 775580 h 944594"/>
                <a:gd name="connsiteX14" fmla="*/ 237605 w 1574500"/>
                <a:gd name="connsiteY14" fmla="*/ 817830 h 944594"/>
                <a:gd name="connsiteX15" fmla="*/ 237605 w 1574500"/>
                <a:gd name="connsiteY15" fmla="*/ 848008 h 944594"/>
                <a:gd name="connsiteX16" fmla="*/ 310032 w 1574500"/>
                <a:gd name="connsiteY16" fmla="*/ 935525 h 944594"/>
                <a:gd name="connsiteX17" fmla="*/ 406603 w 1574500"/>
                <a:gd name="connsiteY17" fmla="*/ 917418 h 944594"/>
                <a:gd name="connsiteX18" fmla="*/ 424710 w 1574500"/>
                <a:gd name="connsiteY18" fmla="*/ 938542 h 944594"/>
                <a:gd name="connsiteX19" fmla="*/ 509209 w 1574500"/>
                <a:gd name="connsiteY19" fmla="*/ 899311 h 944594"/>
                <a:gd name="connsiteX20" fmla="*/ 560017 w 1574500"/>
                <a:gd name="connsiteY20" fmla="*/ 944594 h 944594"/>
                <a:gd name="connsiteX21" fmla="*/ 566547 w 1574500"/>
                <a:gd name="connsiteY21" fmla="*/ 844990 h 944594"/>
                <a:gd name="connsiteX22" fmla="*/ 1532250 w 1574500"/>
                <a:gd name="connsiteY22" fmla="*/ 935525 h 944594"/>
                <a:gd name="connsiteX23" fmla="*/ 1574500 w 1574500"/>
                <a:gd name="connsiteY23" fmla="*/ 190123 h 944594"/>
                <a:gd name="connsiteX24" fmla="*/ 1191236 w 1574500"/>
                <a:gd name="connsiteY24" fmla="*/ 156927 h 944594"/>
                <a:gd name="connsiteX25" fmla="*/ 1010167 w 1574500"/>
                <a:gd name="connsiteY25" fmla="*/ 141837 h 944594"/>
                <a:gd name="connsiteX26" fmla="*/ 910579 w 1574500"/>
                <a:gd name="connsiteY26" fmla="*/ 138820 h 944594"/>
                <a:gd name="connsiteX27" fmla="*/ 744599 w 1574500"/>
                <a:gd name="connsiteY27" fmla="*/ 111659 h 944594"/>
                <a:gd name="connsiteX28" fmla="*/ 599743 w 1574500"/>
                <a:gd name="connsiteY28" fmla="*/ 93552 h 944594"/>
                <a:gd name="connsiteX29" fmla="*/ 29375 w 1574500"/>
                <a:gd name="connsiteY29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27946 w 1574500"/>
                <a:gd name="connsiteY14" fmla="*/ 874216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52209"/>
                <a:gd name="connsiteX1" fmla="*/ 26357 w 1574500"/>
                <a:gd name="connsiteY1" fmla="*/ 63374 h 952209"/>
                <a:gd name="connsiteX2" fmla="*/ 2215 w 1574500"/>
                <a:gd name="connsiteY2" fmla="*/ 129766 h 952209"/>
                <a:gd name="connsiteX3" fmla="*/ 0 w 1574500"/>
                <a:gd name="connsiteY3" fmla="*/ 308931 h 952209"/>
                <a:gd name="connsiteX4" fmla="*/ 86191 w 1574500"/>
                <a:gd name="connsiteY4" fmla="*/ 429646 h 952209"/>
                <a:gd name="connsiteX5" fmla="*/ 148421 w 1574500"/>
                <a:gd name="connsiteY5" fmla="*/ 485877 h 952209"/>
                <a:gd name="connsiteX6" fmla="*/ 123656 w 1574500"/>
                <a:gd name="connsiteY6" fmla="*/ 567360 h 952209"/>
                <a:gd name="connsiteX7" fmla="*/ 132705 w 1574500"/>
                <a:gd name="connsiteY7" fmla="*/ 618663 h 952209"/>
                <a:gd name="connsiteX8" fmla="*/ 113874 w 1574500"/>
                <a:gd name="connsiteY8" fmla="*/ 645814 h 952209"/>
                <a:gd name="connsiteX9" fmla="*/ 119910 w 1574500"/>
                <a:gd name="connsiteY9" fmla="*/ 679010 h 952209"/>
                <a:gd name="connsiteX10" fmla="*/ 192337 w 1574500"/>
                <a:gd name="connsiteY10" fmla="*/ 675992 h 952209"/>
                <a:gd name="connsiteX11" fmla="*/ 210444 w 1574500"/>
                <a:gd name="connsiteY11" fmla="*/ 739366 h 952209"/>
                <a:gd name="connsiteX12" fmla="*/ 216480 w 1574500"/>
                <a:gd name="connsiteY12" fmla="*/ 775580 h 952209"/>
                <a:gd name="connsiteX13" fmla="*/ 237605 w 1574500"/>
                <a:gd name="connsiteY13" fmla="*/ 817830 h 952209"/>
                <a:gd name="connsiteX14" fmla="*/ 227946 w 1574500"/>
                <a:gd name="connsiteY14" fmla="*/ 874216 h 952209"/>
                <a:gd name="connsiteX15" fmla="*/ 312230 w 1574500"/>
                <a:gd name="connsiteY15" fmla="*/ 952209 h 952209"/>
                <a:gd name="connsiteX16" fmla="*/ 406603 w 1574500"/>
                <a:gd name="connsiteY16" fmla="*/ 917418 h 952209"/>
                <a:gd name="connsiteX17" fmla="*/ 424710 w 1574500"/>
                <a:gd name="connsiteY17" fmla="*/ 938542 h 952209"/>
                <a:gd name="connsiteX18" fmla="*/ 509209 w 1574500"/>
                <a:gd name="connsiteY18" fmla="*/ 899311 h 952209"/>
                <a:gd name="connsiteX19" fmla="*/ 560017 w 1574500"/>
                <a:gd name="connsiteY19" fmla="*/ 944594 h 952209"/>
                <a:gd name="connsiteX20" fmla="*/ 566547 w 1574500"/>
                <a:gd name="connsiteY20" fmla="*/ 844990 h 952209"/>
                <a:gd name="connsiteX21" fmla="*/ 1532250 w 1574500"/>
                <a:gd name="connsiteY21" fmla="*/ 935525 h 952209"/>
                <a:gd name="connsiteX22" fmla="*/ 1574500 w 1574500"/>
                <a:gd name="connsiteY22" fmla="*/ 190123 h 952209"/>
                <a:gd name="connsiteX23" fmla="*/ 1191236 w 1574500"/>
                <a:gd name="connsiteY23" fmla="*/ 156927 h 952209"/>
                <a:gd name="connsiteX24" fmla="*/ 1010167 w 1574500"/>
                <a:gd name="connsiteY24" fmla="*/ 141837 h 952209"/>
                <a:gd name="connsiteX25" fmla="*/ 910579 w 1574500"/>
                <a:gd name="connsiteY25" fmla="*/ 138820 h 952209"/>
                <a:gd name="connsiteX26" fmla="*/ 744599 w 1574500"/>
                <a:gd name="connsiteY26" fmla="*/ 111659 h 952209"/>
                <a:gd name="connsiteX27" fmla="*/ 599743 w 1574500"/>
                <a:gd name="connsiteY27" fmla="*/ 93552 h 952209"/>
                <a:gd name="connsiteX28" fmla="*/ 29375 w 1574500"/>
                <a:gd name="connsiteY28" fmla="*/ 0 h 952209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406603 w 1574500"/>
                <a:gd name="connsiteY16" fmla="*/ 917418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13669 w 1574500"/>
                <a:gd name="connsiteY18" fmla="*/ 904089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4500" h="952845">
                  <a:moveTo>
                    <a:pt x="29375" y="0"/>
                  </a:moveTo>
                  <a:lnTo>
                    <a:pt x="26357" y="63374"/>
                  </a:lnTo>
                  <a:lnTo>
                    <a:pt x="2215" y="129766"/>
                  </a:lnTo>
                  <a:cubicBezTo>
                    <a:pt x="1477" y="189488"/>
                    <a:pt x="738" y="249209"/>
                    <a:pt x="0" y="308931"/>
                  </a:cubicBezTo>
                  <a:lnTo>
                    <a:pt x="86191" y="429646"/>
                  </a:lnTo>
                  <a:lnTo>
                    <a:pt x="148421" y="485877"/>
                  </a:lnTo>
                  <a:lnTo>
                    <a:pt x="123656" y="567360"/>
                  </a:lnTo>
                  <a:lnTo>
                    <a:pt x="132705" y="618663"/>
                  </a:lnTo>
                  <a:lnTo>
                    <a:pt x="113874" y="645814"/>
                  </a:lnTo>
                  <a:lnTo>
                    <a:pt x="119910" y="679010"/>
                  </a:lnTo>
                  <a:lnTo>
                    <a:pt x="192337" y="675992"/>
                  </a:lnTo>
                  <a:lnTo>
                    <a:pt x="210444" y="739366"/>
                  </a:lnTo>
                  <a:lnTo>
                    <a:pt x="216480" y="775580"/>
                  </a:lnTo>
                  <a:lnTo>
                    <a:pt x="237605" y="817830"/>
                  </a:lnTo>
                  <a:lnTo>
                    <a:pt x="227946" y="874216"/>
                  </a:lnTo>
                  <a:lnTo>
                    <a:pt x="312230" y="952209"/>
                  </a:lnTo>
                  <a:lnTo>
                    <a:pt x="396844" y="938866"/>
                  </a:lnTo>
                  <a:lnTo>
                    <a:pt x="455399" y="952845"/>
                  </a:lnTo>
                  <a:lnTo>
                    <a:pt x="513669" y="904089"/>
                  </a:lnTo>
                  <a:lnTo>
                    <a:pt x="560017" y="944594"/>
                  </a:lnTo>
                  <a:lnTo>
                    <a:pt x="566547" y="844990"/>
                  </a:lnTo>
                  <a:lnTo>
                    <a:pt x="1532250" y="935525"/>
                  </a:lnTo>
                  <a:lnTo>
                    <a:pt x="1574500" y="190123"/>
                  </a:lnTo>
                  <a:lnTo>
                    <a:pt x="1191236" y="156927"/>
                  </a:lnTo>
                  <a:lnTo>
                    <a:pt x="1010167" y="141837"/>
                  </a:lnTo>
                  <a:lnTo>
                    <a:pt x="910579" y="138820"/>
                  </a:lnTo>
                  <a:lnTo>
                    <a:pt x="744599" y="111659"/>
                  </a:lnTo>
                  <a:lnTo>
                    <a:pt x="599743" y="93552"/>
                  </a:lnTo>
                  <a:lnTo>
                    <a:pt x="29375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27641" y="1746513"/>
              <a:ext cx="910918" cy="542637"/>
            </a:xfrm>
            <a:custGeom>
              <a:avLst/>
              <a:gdLst>
                <a:gd name="connsiteX0" fmla="*/ 27160 w 1001916"/>
                <a:gd name="connsiteY0" fmla="*/ 18107 h 597529"/>
                <a:gd name="connsiteX1" fmla="*/ 0 w 1001916"/>
                <a:gd name="connsiteY1" fmla="*/ 597529 h 597529"/>
                <a:gd name="connsiteX2" fmla="*/ 998899 w 1001916"/>
                <a:gd name="connsiteY2" fmla="*/ 588475 h 597529"/>
                <a:gd name="connsiteX3" fmla="*/ 1001916 w 1001916"/>
                <a:gd name="connsiteY3" fmla="*/ 537172 h 597529"/>
                <a:gd name="connsiteX4" fmla="*/ 974756 w 1001916"/>
                <a:gd name="connsiteY4" fmla="*/ 416459 h 597529"/>
                <a:gd name="connsiteX5" fmla="*/ 971738 w 1001916"/>
                <a:gd name="connsiteY5" fmla="*/ 316871 h 597529"/>
                <a:gd name="connsiteX6" fmla="*/ 932506 w 1001916"/>
                <a:gd name="connsiteY6" fmla="*/ 223319 h 597529"/>
                <a:gd name="connsiteX7" fmla="*/ 905346 w 1001916"/>
                <a:gd name="connsiteY7" fmla="*/ 196158 h 597529"/>
                <a:gd name="connsiteX8" fmla="*/ 911382 w 1001916"/>
                <a:gd name="connsiteY8" fmla="*/ 78463 h 597529"/>
                <a:gd name="connsiteX9" fmla="*/ 878186 w 1001916"/>
                <a:gd name="connsiteY9" fmla="*/ 0 h 597529"/>
                <a:gd name="connsiteX10" fmla="*/ 485869 w 1001916"/>
                <a:gd name="connsiteY10" fmla="*/ 27160 h 597529"/>
                <a:gd name="connsiteX11" fmla="*/ 350067 w 1001916"/>
                <a:gd name="connsiteY11" fmla="*/ 30178 h 597529"/>
                <a:gd name="connsiteX12" fmla="*/ 27160 w 1001916"/>
                <a:gd name="connsiteY12" fmla="*/ 18107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916" h="597529">
                  <a:moveTo>
                    <a:pt x="27160" y="18107"/>
                  </a:moveTo>
                  <a:lnTo>
                    <a:pt x="0" y="597529"/>
                  </a:lnTo>
                  <a:lnTo>
                    <a:pt x="998899" y="588475"/>
                  </a:lnTo>
                  <a:lnTo>
                    <a:pt x="1001916" y="537172"/>
                  </a:lnTo>
                  <a:lnTo>
                    <a:pt x="974756" y="416459"/>
                  </a:lnTo>
                  <a:lnTo>
                    <a:pt x="971738" y="316871"/>
                  </a:lnTo>
                  <a:lnTo>
                    <a:pt x="932506" y="223319"/>
                  </a:lnTo>
                  <a:lnTo>
                    <a:pt x="905346" y="196158"/>
                  </a:lnTo>
                  <a:lnTo>
                    <a:pt x="911382" y="78463"/>
                  </a:lnTo>
                  <a:lnTo>
                    <a:pt x="878186" y="0"/>
                  </a:lnTo>
                  <a:lnTo>
                    <a:pt x="485869" y="27160"/>
                  </a:lnTo>
                  <a:lnTo>
                    <a:pt x="350067" y="30178"/>
                  </a:lnTo>
                  <a:lnTo>
                    <a:pt x="27160" y="18107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0212" y="2273275"/>
              <a:ext cx="998979" cy="591705"/>
            </a:xfrm>
            <a:custGeom>
              <a:avLst/>
              <a:gdLst>
                <a:gd name="connsiteX0" fmla="*/ 36214 w 1095470"/>
                <a:gd name="connsiteY0" fmla="*/ 12071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36214 w 1095470"/>
                <a:gd name="connsiteY19" fmla="*/ 12071 h 636760"/>
                <a:gd name="connsiteX0" fmla="*/ 26691 w 1095470"/>
                <a:gd name="connsiteY0" fmla="*/ 4928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26691 w 1095470"/>
                <a:gd name="connsiteY19" fmla="*/ 4928 h 636760"/>
                <a:gd name="connsiteX0" fmla="*/ 26691 w 1095470"/>
                <a:gd name="connsiteY0" fmla="*/ 16837 h 648669"/>
                <a:gd name="connsiteX1" fmla="*/ 0 w 1095470"/>
                <a:gd name="connsiteY1" fmla="*/ 567188 h 648669"/>
                <a:gd name="connsiteX2" fmla="*/ 437584 w 1095470"/>
                <a:gd name="connsiteY2" fmla="*/ 582277 h 648669"/>
                <a:gd name="connsiteX3" fmla="*/ 642796 w 1095470"/>
                <a:gd name="connsiteY3" fmla="*/ 579259 h 648669"/>
                <a:gd name="connsiteX4" fmla="*/ 772563 w 1095470"/>
                <a:gd name="connsiteY4" fmla="*/ 576242 h 648669"/>
                <a:gd name="connsiteX5" fmla="*/ 811794 w 1095470"/>
                <a:gd name="connsiteY5" fmla="*/ 582277 h 648669"/>
                <a:gd name="connsiteX6" fmla="*/ 863097 w 1095470"/>
                <a:gd name="connsiteY6" fmla="*/ 600384 h 648669"/>
                <a:gd name="connsiteX7" fmla="*/ 923454 w 1095470"/>
                <a:gd name="connsiteY7" fmla="*/ 579259 h 648669"/>
                <a:gd name="connsiteX8" fmla="*/ 974757 w 1095470"/>
                <a:gd name="connsiteY8" fmla="*/ 600384 h 648669"/>
                <a:gd name="connsiteX9" fmla="*/ 989846 w 1095470"/>
                <a:gd name="connsiteY9" fmla="*/ 621509 h 648669"/>
                <a:gd name="connsiteX10" fmla="*/ 1035113 w 1095470"/>
                <a:gd name="connsiteY10" fmla="*/ 615473 h 648669"/>
                <a:gd name="connsiteX11" fmla="*/ 1095470 w 1095470"/>
                <a:gd name="connsiteY11" fmla="*/ 648669 h 648669"/>
                <a:gd name="connsiteX12" fmla="*/ 1086416 w 1095470"/>
                <a:gd name="connsiteY12" fmla="*/ 597366 h 648669"/>
                <a:gd name="connsiteX13" fmla="*/ 1095470 w 1095470"/>
                <a:gd name="connsiteY13" fmla="*/ 540028 h 648669"/>
                <a:gd name="connsiteX14" fmla="*/ 1077363 w 1095470"/>
                <a:gd name="connsiteY14" fmla="*/ 473636 h 648669"/>
                <a:gd name="connsiteX15" fmla="*/ 1065291 w 1095470"/>
                <a:gd name="connsiteY15" fmla="*/ 123568 h 648669"/>
                <a:gd name="connsiteX16" fmla="*/ 1020024 w 1095470"/>
                <a:gd name="connsiteY16" fmla="*/ 93390 h 648669"/>
                <a:gd name="connsiteX17" fmla="*/ 1023042 w 1095470"/>
                <a:gd name="connsiteY17" fmla="*/ 57176 h 648669"/>
                <a:gd name="connsiteX18" fmla="*/ 1034566 w 1095470"/>
                <a:gd name="connsiteY18" fmla="*/ 0 h 648669"/>
                <a:gd name="connsiteX19" fmla="*/ 26691 w 1095470"/>
                <a:gd name="connsiteY19" fmla="*/ 16837 h 648669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23042 w 1095470"/>
                <a:gd name="connsiteY17" fmla="*/ 59559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77291 w 1095470"/>
                <a:gd name="connsiteY15" fmla="*/ 125985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8889"/>
                <a:gd name="connsiteY0" fmla="*/ 19220 h 651052"/>
                <a:gd name="connsiteX1" fmla="*/ 0 w 1098889"/>
                <a:gd name="connsiteY1" fmla="*/ 569571 h 651052"/>
                <a:gd name="connsiteX2" fmla="*/ 437584 w 1098889"/>
                <a:gd name="connsiteY2" fmla="*/ 584660 h 651052"/>
                <a:gd name="connsiteX3" fmla="*/ 642796 w 1098889"/>
                <a:gd name="connsiteY3" fmla="*/ 581642 h 651052"/>
                <a:gd name="connsiteX4" fmla="*/ 772563 w 1098889"/>
                <a:gd name="connsiteY4" fmla="*/ 578625 h 651052"/>
                <a:gd name="connsiteX5" fmla="*/ 811794 w 1098889"/>
                <a:gd name="connsiteY5" fmla="*/ 584660 h 651052"/>
                <a:gd name="connsiteX6" fmla="*/ 863097 w 1098889"/>
                <a:gd name="connsiteY6" fmla="*/ 602767 h 651052"/>
                <a:gd name="connsiteX7" fmla="*/ 923454 w 1098889"/>
                <a:gd name="connsiteY7" fmla="*/ 581642 h 651052"/>
                <a:gd name="connsiteX8" fmla="*/ 974757 w 1098889"/>
                <a:gd name="connsiteY8" fmla="*/ 602767 h 651052"/>
                <a:gd name="connsiteX9" fmla="*/ 989846 w 1098889"/>
                <a:gd name="connsiteY9" fmla="*/ 623892 h 651052"/>
                <a:gd name="connsiteX10" fmla="*/ 1035113 w 1098889"/>
                <a:gd name="connsiteY10" fmla="*/ 617856 h 651052"/>
                <a:gd name="connsiteX11" fmla="*/ 1095470 w 1098889"/>
                <a:gd name="connsiteY11" fmla="*/ 651052 h 651052"/>
                <a:gd name="connsiteX12" fmla="*/ 1086416 w 1098889"/>
                <a:gd name="connsiteY12" fmla="*/ 599749 h 651052"/>
                <a:gd name="connsiteX13" fmla="*/ 1095470 w 1098889"/>
                <a:gd name="connsiteY13" fmla="*/ 542411 h 651052"/>
                <a:gd name="connsiteX14" fmla="*/ 1098889 w 1098889"/>
                <a:gd name="connsiteY14" fmla="*/ 476148 h 651052"/>
                <a:gd name="connsiteX15" fmla="*/ 1077291 w 1098889"/>
                <a:gd name="connsiteY15" fmla="*/ 125985 h 651052"/>
                <a:gd name="connsiteX16" fmla="*/ 1020024 w 1098889"/>
                <a:gd name="connsiteY16" fmla="*/ 95773 h 651052"/>
                <a:gd name="connsiteX17" fmla="*/ 1035038 w 1098889"/>
                <a:gd name="connsiteY17" fmla="*/ 59575 h 651052"/>
                <a:gd name="connsiteX18" fmla="*/ 1044182 w 1098889"/>
                <a:gd name="connsiteY18" fmla="*/ 0 h 651052"/>
                <a:gd name="connsiteX19" fmla="*/ 26691 w 1098889"/>
                <a:gd name="connsiteY19" fmla="*/ 19220 h 65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889" h="651052">
                  <a:moveTo>
                    <a:pt x="26691" y="19220"/>
                  </a:moveTo>
                  <a:lnTo>
                    <a:pt x="0" y="569571"/>
                  </a:lnTo>
                  <a:lnTo>
                    <a:pt x="437584" y="584660"/>
                  </a:lnTo>
                  <a:lnTo>
                    <a:pt x="642796" y="581642"/>
                  </a:lnTo>
                  <a:lnTo>
                    <a:pt x="772563" y="578625"/>
                  </a:lnTo>
                  <a:lnTo>
                    <a:pt x="811794" y="584660"/>
                  </a:lnTo>
                  <a:lnTo>
                    <a:pt x="863097" y="602767"/>
                  </a:lnTo>
                  <a:lnTo>
                    <a:pt x="923454" y="581642"/>
                  </a:lnTo>
                  <a:lnTo>
                    <a:pt x="974757" y="602767"/>
                  </a:lnTo>
                  <a:lnTo>
                    <a:pt x="989846" y="623892"/>
                  </a:lnTo>
                  <a:lnTo>
                    <a:pt x="1035113" y="617856"/>
                  </a:lnTo>
                  <a:lnTo>
                    <a:pt x="1095470" y="651052"/>
                  </a:lnTo>
                  <a:lnTo>
                    <a:pt x="1086416" y="599749"/>
                  </a:lnTo>
                  <a:lnTo>
                    <a:pt x="1095470" y="542411"/>
                  </a:lnTo>
                  <a:lnTo>
                    <a:pt x="1098889" y="476148"/>
                  </a:lnTo>
                  <a:lnTo>
                    <a:pt x="1077291" y="125985"/>
                  </a:lnTo>
                  <a:lnTo>
                    <a:pt x="1020024" y="95773"/>
                  </a:lnTo>
                  <a:lnTo>
                    <a:pt x="1035038" y="59575"/>
                  </a:lnTo>
                  <a:lnTo>
                    <a:pt x="1044182" y="0"/>
                  </a:lnTo>
                  <a:lnTo>
                    <a:pt x="26691" y="1922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88663" y="2788491"/>
              <a:ext cx="1180874" cy="523876"/>
            </a:xfrm>
            <a:custGeom>
              <a:avLst/>
              <a:gdLst>
                <a:gd name="connsiteX0" fmla="*/ 9054 w 1297663"/>
                <a:gd name="connsiteY0" fmla="*/ 0 h 567350"/>
                <a:gd name="connsiteX1" fmla="*/ 0 w 1297663"/>
                <a:gd name="connsiteY1" fmla="*/ 377227 h 567350"/>
                <a:gd name="connsiteX2" fmla="*/ 298764 w 1297663"/>
                <a:gd name="connsiteY2" fmla="*/ 404388 h 567350"/>
                <a:gd name="connsiteX3" fmla="*/ 301782 w 1297663"/>
                <a:gd name="connsiteY3" fmla="*/ 567350 h 567350"/>
                <a:gd name="connsiteX4" fmla="*/ 754455 w 1297663"/>
                <a:gd name="connsiteY4" fmla="*/ 555279 h 567350"/>
                <a:gd name="connsiteX5" fmla="*/ 838955 w 1297663"/>
                <a:gd name="connsiteY5" fmla="*/ 555279 h 567350"/>
                <a:gd name="connsiteX6" fmla="*/ 1219200 w 1297663"/>
                <a:gd name="connsiteY6" fmla="*/ 534154 h 567350"/>
                <a:gd name="connsiteX7" fmla="*/ 1282574 w 1297663"/>
                <a:gd name="connsiteY7" fmla="*/ 534154 h 567350"/>
                <a:gd name="connsiteX8" fmla="*/ 1297663 w 1297663"/>
                <a:gd name="connsiteY8" fmla="*/ 534154 h 567350"/>
                <a:gd name="connsiteX9" fmla="*/ 1249378 w 1297663"/>
                <a:gd name="connsiteY9" fmla="*/ 467762 h 567350"/>
                <a:gd name="connsiteX10" fmla="*/ 1222218 w 1297663"/>
                <a:gd name="connsiteY10" fmla="*/ 413441 h 567350"/>
                <a:gd name="connsiteX11" fmla="*/ 1222218 w 1297663"/>
                <a:gd name="connsiteY11" fmla="*/ 334978 h 567350"/>
                <a:gd name="connsiteX12" fmla="*/ 1201093 w 1297663"/>
                <a:gd name="connsiteY12" fmla="*/ 283675 h 567350"/>
                <a:gd name="connsiteX13" fmla="*/ 1201093 w 1297663"/>
                <a:gd name="connsiteY13" fmla="*/ 256515 h 567350"/>
                <a:gd name="connsiteX14" fmla="*/ 1173933 w 1297663"/>
                <a:gd name="connsiteY14" fmla="*/ 229354 h 567350"/>
                <a:gd name="connsiteX15" fmla="*/ 1170915 w 1297663"/>
                <a:gd name="connsiteY15" fmla="*/ 202194 h 567350"/>
                <a:gd name="connsiteX16" fmla="*/ 1134701 w 1297663"/>
                <a:gd name="connsiteY16" fmla="*/ 147873 h 567350"/>
                <a:gd name="connsiteX17" fmla="*/ 1113576 w 1297663"/>
                <a:gd name="connsiteY17" fmla="*/ 75445 h 567350"/>
                <a:gd name="connsiteX18" fmla="*/ 1056238 w 1297663"/>
                <a:gd name="connsiteY18" fmla="*/ 45267 h 567350"/>
                <a:gd name="connsiteX19" fmla="*/ 1001917 w 1297663"/>
                <a:gd name="connsiteY19" fmla="*/ 48285 h 567350"/>
                <a:gd name="connsiteX20" fmla="*/ 983810 w 1297663"/>
                <a:gd name="connsiteY20" fmla="*/ 27160 h 567350"/>
                <a:gd name="connsiteX21" fmla="*/ 935525 w 1297663"/>
                <a:gd name="connsiteY21" fmla="*/ 9053 h 567350"/>
                <a:gd name="connsiteX22" fmla="*/ 872151 w 1297663"/>
                <a:gd name="connsiteY22" fmla="*/ 33196 h 567350"/>
                <a:gd name="connsiteX23" fmla="*/ 802741 w 1297663"/>
                <a:gd name="connsiteY23" fmla="*/ 0 h 567350"/>
                <a:gd name="connsiteX24" fmla="*/ 9054 w 1297663"/>
                <a:gd name="connsiteY24" fmla="*/ 0 h 567350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2151 w 1297663"/>
                <a:gd name="connsiteY22" fmla="*/ 42731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4530 w 1297663"/>
                <a:gd name="connsiteY22" fmla="*/ 30812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7663" h="576885">
                  <a:moveTo>
                    <a:pt x="13813" y="0"/>
                  </a:moveTo>
                  <a:lnTo>
                    <a:pt x="0" y="386762"/>
                  </a:lnTo>
                  <a:lnTo>
                    <a:pt x="298764" y="413923"/>
                  </a:lnTo>
                  <a:lnTo>
                    <a:pt x="301782" y="576885"/>
                  </a:lnTo>
                  <a:lnTo>
                    <a:pt x="754455" y="564814"/>
                  </a:lnTo>
                  <a:lnTo>
                    <a:pt x="838955" y="564814"/>
                  </a:lnTo>
                  <a:lnTo>
                    <a:pt x="1219200" y="543689"/>
                  </a:lnTo>
                  <a:lnTo>
                    <a:pt x="1282574" y="543689"/>
                  </a:lnTo>
                  <a:lnTo>
                    <a:pt x="1297663" y="543689"/>
                  </a:lnTo>
                  <a:lnTo>
                    <a:pt x="1249378" y="477297"/>
                  </a:lnTo>
                  <a:lnTo>
                    <a:pt x="1222218" y="422976"/>
                  </a:lnTo>
                  <a:lnTo>
                    <a:pt x="1222218" y="344513"/>
                  </a:lnTo>
                  <a:lnTo>
                    <a:pt x="1201093" y="293210"/>
                  </a:lnTo>
                  <a:lnTo>
                    <a:pt x="1201093" y="266050"/>
                  </a:lnTo>
                  <a:lnTo>
                    <a:pt x="1173933" y="238889"/>
                  </a:lnTo>
                  <a:lnTo>
                    <a:pt x="1170915" y="211729"/>
                  </a:lnTo>
                  <a:lnTo>
                    <a:pt x="1134701" y="157408"/>
                  </a:lnTo>
                  <a:lnTo>
                    <a:pt x="1113576" y="84980"/>
                  </a:lnTo>
                  <a:lnTo>
                    <a:pt x="1056238" y="54802"/>
                  </a:lnTo>
                  <a:lnTo>
                    <a:pt x="1001917" y="57820"/>
                  </a:lnTo>
                  <a:lnTo>
                    <a:pt x="983810" y="36695"/>
                  </a:lnTo>
                  <a:lnTo>
                    <a:pt x="935525" y="18588"/>
                  </a:lnTo>
                  <a:lnTo>
                    <a:pt x="874530" y="30812"/>
                  </a:lnTo>
                  <a:lnTo>
                    <a:pt x="802741" y="9535"/>
                  </a:lnTo>
                  <a:lnTo>
                    <a:pt x="1381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47070" y="3279173"/>
              <a:ext cx="1063941" cy="571500"/>
            </a:xfrm>
            <a:custGeom>
              <a:avLst/>
              <a:gdLst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43755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87505 w 1170915"/>
                <a:gd name="connsiteY7" fmla="*/ 98350 h 618653"/>
                <a:gd name="connsiteX8" fmla="*/ 1068309 w 1170915"/>
                <a:gd name="connsiteY8" fmla="*/ 93552 h 618653"/>
                <a:gd name="connsiteX9" fmla="*/ 1080380 w 1170915"/>
                <a:gd name="connsiteY9" fmla="*/ 45267 h 618653"/>
                <a:gd name="connsiteX10" fmla="*/ 1017006 w 1170915"/>
                <a:gd name="connsiteY10" fmla="*/ 0 h 618653"/>
                <a:gd name="connsiteX11" fmla="*/ 15089 w 1170915"/>
                <a:gd name="connsiteY11" fmla="*/ 21125 h 618653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68309 w 1170915"/>
                <a:gd name="connsiteY8" fmla="*/ 103070 h 628171"/>
                <a:gd name="connsiteX9" fmla="*/ 1080380 w 1170915"/>
                <a:gd name="connsiteY9" fmla="*/ 54785 h 628171"/>
                <a:gd name="connsiteX10" fmla="*/ 1021773 w 1170915"/>
                <a:gd name="connsiteY10" fmla="*/ 0 h 628171"/>
                <a:gd name="connsiteX11" fmla="*/ 15089 w 1170915"/>
                <a:gd name="connsiteY11" fmla="*/ 30643 h 628171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80380 w 1170915"/>
                <a:gd name="connsiteY8" fmla="*/ 54785 h 628171"/>
                <a:gd name="connsiteX9" fmla="*/ 1021773 w 1170915"/>
                <a:gd name="connsiteY9" fmla="*/ 0 h 628171"/>
                <a:gd name="connsiteX10" fmla="*/ 15089 w 1170915"/>
                <a:gd name="connsiteY10" fmla="*/ 30643 h 6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915" h="628171">
                  <a:moveTo>
                    <a:pt x="15089" y="30643"/>
                  </a:moveTo>
                  <a:lnTo>
                    <a:pt x="0" y="628171"/>
                  </a:lnTo>
                  <a:lnTo>
                    <a:pt x="467763" y="625154"/>
                  </a:lnTo>
                  <a:lnTo>
                    <a:pt x="636761" y="622136"/>
                  </a:lnTo>
                  <a:lnTo>
                    <a:pt x="887240" y="597993"/>
                  </a:lnTo>
                  <a:lnTo>
                    <a:pt x="1170915" y="570833"/>
                  </a:lnTo>
                  <a:lnTo>
                    <a:pt x="1153288" y="178516"/>
                  </a:lnTo>
                  <a:cubicBezTo>
                    <a:pt x="1128183" y="154967"/>
                    <a:pt x="1112610" y="131417"/>
                    <a:pt x="1087505" y="107868"/>
                  </a:cubicBezTo>
                  <a:lnTo>
                    <a:pt x="1080380" y="54785"/>
                  </a:lnTo>
                  <a:lnTo>
                    <a:pt x="1021773" y="0"/>
                  </a:lnTo>
                  <a:lnTo>
                    <a:pt x="15089" y="30643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7145" y="3801605"/>
              <a:ext cx="1264603" cy="616239"/>
            </a:xfrm>
            <a:custGeom>
              <a:avLst/>
              <a:gdLst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9600 w 1376126"/>
                <a:gd name="connsiteY8" fmla="*/ 540190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6187 w 1376126"/>
                <a:gd name="connsiteY10" fmla="*/ 589252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70091 w 1390176"/>
                <a:gd name="connsiteY26" fmla="*/ 353085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62384 w 1390176"/>
                <a:gd name="connsiteY27" fmla="*/ 196260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924"/>
                <a:gd name="connsiteX1" fmla="*/ 3017 w 1390176"/>
                <a:gd name="connsiteY1" fmla="*/ 147873 h 677924"/>
                <a:gd name="connsiteX2" fmla="*/ 464744 w 1390176"/>
                <a:gd name="connsiteY2" fmla="*/ 156926 h 677924"/>
                <a:gd name="connsiteX3" fmla="*/ 461726 w 1390176"/>
                <a:gd name="connsiteY3" fmla="*/ 513029 h 677924"/>
                <a:gd name="connsiteX4" fmla="*/ 482851 w 1390176"/>
                <a:gd name="connsiteY4" fmla="*/ 525101 h 677924"/>
                <a:gd name="connsiteX5" fmla="*/ 525101 w 1390176"/>
                <a:gd name="connsiteY5" fmla="*/ 528118 h 677924"/>
                <a:gd name="connsiteX6" fmla="*/ 549243 w 1390176"/>
                <a:gd name="connsiteY6" fmla="*/ 534154 h 677924"/>
                <a:gd name="connsiteX7" fmla="*/ 564332 w 1390176"/>
                <a:gd name="connsiteY7" fmla="*/ 546225 h 677924"/>
                <a:gd name="connsiteX8" fmla="*/ 607114 w 1390176"/>
                <a:gd name="connsiteY8" fmla="*/ 550001 h 677924"/>
                <a:gd name="connsiteX9" fmla="*/ 633742 w 1390176"/>
                <a:gd name="connsiteY9" fmla="*/ 585457 h 677924"/>
                <a:gd name="connsiteX10" fmla="*/ 666187 w 1390176"/>
                <a:gd name="connsiteY10" fmla="*/ 589252 h 677924"/>
                <a:gd name="connsiteX11" fmla="*/ 691081 w 1390176"/>
                <a:gd name="connsiteY11" fmla="*/ 597528 h 677924"/>
                <a:gd name="connsiteX12" fmla="*/ 757473 w 1390176"/>
                <a:gd name="connsiteY12" fmla="*/ 585457 h 677924"/>
                <a:gd name="connsiteX13" fmla="*/ 841972 w 1390176"/>
                <a:gd name="connsiteY13" fmla="*/ 630724 h 677924"/>
                <a:gd name="connsiteX14" fmla="*/ 884221 w 1390176"/>
                <a:gd name="connsiteY14" fmla="*/ 615635 h 677924"/>
                <a:gd name="connsiteX15" fmla="*/ 920435 w 1390176"/>
                <a:gd name="connsiteY15" fmla="*/ 642796 h 677924"/>
                <a:gd name="connsiteX16" fmla="*/ 962685 w 1390176"/>
                <a:gd name="connsiteY16" fmla="*/ 636760 h 677924"/>
                <a:gd name="connsiteX17" fmla="*/ 1001917 w 1390176"/>
                <a:gd name="connsiteY17" fmla="*/ 648831 h 677924"/>
                <a:gd name="connsiteX18" fmla="*/ 1038130 w 1390176"/>
                <a:gd name="connsiteY18" fmla="*/ 645813 h 677924"/>
                <a:gd name="connsiteX19" fmla="*/ 1074344 w 1390176"/>
                <a:gd name="connsiteY19" fmla="*/ 663920 h 677924"/>
                <a:gd name="connsiteX20" fmla="*/ 1100043 w 1390176"/>
                <a:gd name="connsiteY20" fmla="*/ 677924 h 677924"/>
                <a:gd name="connsiteX21" fmla="*/ 1146772 w 1390176"/>
                <a:gd name="connsiteY21" fmla="*/ 624689 h 677924"/>
                <a:gd name="connsiteX22" fmla="*/ 1186004 w 1390176"/>
                <a:gd name="connsiteY22" fmla="*/ 615635 h 677924"/>
                <a:gd name="connsiteX23" fmla="*/ 1237307 w 1390176"/>
                <a:gd name="connsiteY23" fmla="*/ 621671 h 677924"/>
                <a:gd name="connsiteX24" fmla="*/ 1270503 w 1390176"/>
                <a:gd name="connsiteY24" fmla="*/ 609600 h 677924"/>
                <a:gd name="connsiteX25" fmla="*/ 1390176 w 1390176"/>
                <a:gd name="connsiteY25" fmla="*/ 677287 h 677924"/>
                <a:gd name="connsiteX26" fmla="*/ 1381761 w 1390176"/>
                <a:gd name="connsiteY26" fmla="*/ 353269 h 677924"/>
                <a:gd name="connsiteX27" fmla="*/ 1362384 w 1390176"/>
                <a:gd name="connsiteY27" fmla="*/ 196260 h 677924"/>
                <a:gd name="connsiteX28" fmla="*/ 1333877 w 1390176"/>
                <a:gd name="connsiteY28" fmla="*/ 90534 h 677924"/>
                <a:gd name="connsiteX29" fmla="*/ 1312752 w 1390176"/>
                <a:gd name="connsiteY29" fmla="*/ 0 h 677924"/>
                <a:gd name="connsiteX30" fmla="*/ 742384 w 1390176"/>
                <a:gd name="connsiteY30" fmla="*/ 45267 h 677924"/>
                <a:gd name="connsiteX31" fmla="*/ 0 w 1390176"/>
                <a:gd name="connsiteY31" fmla="*/ 51303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90176" h="677924">
                  <a:moveTo>
                    <a:pt x="0" y="51303"/>
                  </a:moveTo>
                  <a:cubicBezTo>
                    <a:pt x="1006" y="83493"/>
                    <a:pt x="2011" y="115683"/>
                    <a:pt x="3017" y="147873"/>
                  </a:cubicBezTo>
                  <a:lnTo>
                    <a:pt x="464744" y="156926"/>
                  </a:lnTo>
                  <a:lnTo>
                    <a:pt x="461726" y="513029"/>
                  </a:lnTo>
                  <a:lnTo>
                    <a:pt x="482851" y="525101"/>
                  </a:lnTo>
                  <a:lnTo>
                    <a:pt x="525101" y="528118"/>
                  </a:lnTo>
                  <a:lnTo>
                    <a:pt x="549243" y="534154"/>
                  </a:lnTo>
                  <a:lnTo>
                    <a:pt x="564332" y="546225"/>
                  </a:lnTo>
                  <a:lnTo>
                    <a:pt x="607114" y="550001"/>
                  </a:lnTo>
                  <a:lnTo>
                    <a:pt x="633742" y="585457"/>
                  </a:lnTo>
                  <a:lnTo>
                    <a:pt x="666187" y="589252"/>
                  </a:lnTo>
                  <a:lnTo>
                    <a:pt x="691081" y="597528"/>
                  </a:lnTo>
                  <a:lnTo>
                    <a:pt x="757473" y="585457"/>
                  </a:lnTo>
                  <a:lnTo>
                    <a:pt x="841972" y="630724"/>
                  </a:lnTo>
                  <a:lnTo>
                    <a:pt x="884221" y="615635"/>
                  </a:lnTo>
                  <a:lnTo>
                    <a:pt x="920435" y="642796"/>
                  </a:lnTo>
                  <a:lnTo>
                    <a:pt x="962685" y="636760"/>
                  </a:lnTo>
                  <a:lnTo>
                    <a:pt x="1001917" y="648831"/>
                  </a:lnTo>
                  <a:lnTo>
                    <a:pt x="1038130" y="645813"/>
                  </a:lnTo>
                  <a:lnTo>
                    <a:pt x="1074344" y="663920"/>
                  </a:lnTo>
                  <a:lnTo>
                    <a:pt x="1100043" y="677924"/>
                  </a:lnTo>
                  <a:lnTo>
                    <a:pt x="1146772" y="624689"/>
                  </a:lnTo>
                  <a:lnTo>
                    <a:pt x="1186004" y="615635"/>
                  </a:lnTo>
                  <a:lnTo>
                    <a:pt x="1237307" y="621671"/>
                  </a:lnTo>
                  <a:lnTo>
                    <a:pt x="1270503" y="609600"/>
                  </a:lnTo>
                  <a:lnTo>
                    <a:pt x="1390176" y="677287"/>
                  </a:lnTo>
                  <a:lnTo>
                    <a:pt x="1381761" y="353269"/>
                  </a:lnTo>
                  <a:lnTo>
                    <a:pt x="1362384" y="196260"/>
                  </a:lnTo>
                  <a:lnTo>
                    <a:pt x="1333877" y="90534"/>
                  </a:lnTo>
                  <a:lnTo>
                    <a:pt x="1312752" y="0"/>
                  </a:lnTo>
                  <a:lnTo>
                    <a:pt x="742384" y="45267"/>
                  </a:lnTo>
                  <a:lnTo>
                    <a:pt x="0" y="51303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36995" y="3829026"/>
              <a:ext cx="682828" cy="673966"/>
            </a:xfrm>
            <a:custGeom>
              <a:avLst/>
              <a:gdLst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96570 w 751437"/>
                <a:gd name="connsiteY3" fmla="*/ 618653 h 742384"/>
                <a:gd name="connsiteX4" fmla="*/ 114677 w 751437"/>
                <a:gd name="connsiteY4" fmla="*/ 636760 h 742384"/>
                <a:gd name="connsiteX5" fmla="*/ 123730 w 751437"/>
                <a:gd name="connsiteY5" fmla="*/ 742384 h 742384"/>
                <a:gd name="connsiteX6" fmla="*/ 407405 w 751437"/>
                <a:gd name="connsiteY6" fmla="*/ 712206 h 742384"/>
                <a:gd name="connsiteX7" fmla="*/ 579421 w 751437"/>
                <a:gd name="connsiteY7" fmla="*/ 685045 h 742384"/>
                <a:gd name="connsiteX8" fmla="*/ 588475 w 751437"/>
                <a:gd name="connsiteY8" fmla="*/ 700134 h 742384"/>
                <a:gd name="connsiteX9" fmla="*/ 597528 w 751437"/>
                <a:gd name="connsiteY9" fmla="*/ 597528 h 742384"/>
                <a:gd name="connsiteX10" fmla="*/ 573386 w 751437"/>
                <a:gd name="connsiteY10" fmla="*/ 537172 h 742384"/>
                <a:gd name="connsiteX11" fmla="*/ 594510 w 751437"/>
                <a:gd name="connsiteY11" fmla="*/ 473798 h 742384"/>
                <a:gd name="connsiteX12" fmla="*/ 642796 w 751437"/>
                <a:gd name="connsiteY12" fmla="*/ 395334 h 742384"/>
                <a:gd name="connsiteX13" fmla="*/ 651849 w 751437"/>
                <a:gd name="connsiteY13" fmla="*/ 365156 h 742384"/>
                <a:gd name="connsiteX14" fmla="*/ 648831 w 751437"/>
                <a:gd name="connsiteY14" fmla="*/ 341014 h 742384"/>
                <a:gd name="connsiteX15" fmla="*/ 691081 w 751437"/>
                <a:gd name="connsiteY15" fmla="*/ 274622 h 742384"/>
                <a:gd name="connsiteX16" fmla="*/ 700134 w 751437"/>
                <a:gd name="connsiteY16" fmla="*/ 223319 h 742384"/>
                <a:gd name="connsiteX17" fmla="*/ 694099 w 751437"/>
                <a:gd name="connsiteY17" fmla="*/ 205212 h 742384"/>
                <a:gd name="connsiteX18" fmla="*/ 727295 w 751437"/>
                <a:gd name="connsiteY18" fmla="*/ 172016 h 742384"/>
                <a:gd name="connsiteX19" fmla="*/ 718241 w 751437"/>
                <a:gd name="connsiteY19" fmla="*/ 141837 h 742384"/>
                <a:gd name="connsiteX20" fmla="*/ 751437 w 751437"/>
                <a:gd name="connsiteY20" fmla="*/ 72427 h 742384"/>
                <a:gd name="connsiteX21" fmla="*/ 685045 w 751437"/>
                <a:gd name="connsiteY21" fmla="*/ 72427 h 742384"/>
                <a:gd name="connsiteX22" fmla="*/ 660903 w 751437"/>
                <a:gd name="connsiteY22" fmla="*/ 57338 h 742384"/>
                <a:gd name="connsiteX23" fmla="*/ 669956 w 751437"/>
                <a:gd name="connsiteY23" fmla="*/ 0 h 742384"/>
                <a:gd name="connsiteX24" fmla="*/ 669956 w 751437"/>
                <a:gd name="connsiteY24" fmla="*/ 0 h 742384"/>
                <a:gd name="connsiteX25" fmla="*/ 322906 w 751437"/>
                <a:gd name="connsiteY25" fmla="*/ 30178 h 742384"/>
                <a:gd name="connsiteX26" fmla="*/ 162962 w 751437"/>
                <a:gd name="connsiteY26" fmla="*/ 48285 h 742384"/>
                <a:gd name="connsiteX27" fmla="*/ 0 w 751437"/>
                <a:gd name="connsiteY27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6570 w 751437"/>
                <a:gd name="connsiteY4" fmla="*/ 618653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1803 w 751437"/>
                <a:gd name="connsiteY4" fmla="*/ 628191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437" h="742384">
                  <a:moveTo>
                    <a:pt x="0" y="75445"/>
                  </a:moveTo>
                  <a:lnTo>
                    <a:pt x="36213" y="347049"/>
                  </a:lnTo>
                  <a:lnTo>
                    <a:pt x="42249" y="633742"/>
                  </a:lnTo>
                  <a:cubicBezTo>
                    <a:pt x="44847" y="632598"/>
                    <a:pt x="52211" y="645762"/>
                    <a:pt x="54809" y="644618"/>
                  </a:cubicBezTo>
                  <a:lnTo>
                    <a:pt x="91803" y="628191"/>
                  </a:lnTo>
                  <a:lnTo>
                    <a:pt x="114677" y="636760"/>
                  </a:lnTo>
                  <a:lnTo>
                    <a:pt x="123730" y="742384"/>
                  </a:lnTo>
                  <a:lnTo>
                    <a:pt x="407405" y="712206"/>
                  </a:lnTo>
                  <a:lnTo>
                    <a:pt x="579421" y="685045"/>
                  </a:lnTo>
                  <a:lnTo>
                    <a:pt x="588475" y="700134"/>
                  </a:lnTo>
                  <a:lnTo>
                    <a:pt x="597528" y="597528"/>
                  </a:lnTo>
                  <a:lnTo>
                    <a:pt x="573386" y="537172"/>
                  </a:lnTo>
                  <a:lnTo>
                    <a:pt x="594510" y="473798"/>
                  </a:lnTo>
                  <a:lnTo>
                    <a:pt x="642796" y="395334"/>
                  </a:lnTo>
                  <a:lnTo>
                    <a:pt x="651849" y="365156"/>
                  </a:lnTo>
                  <a:lnTo>
                    <a:pt x="648831" y="341014"/>
                  </a:lnTo>
                  <a:lnTo>
                    <a:pt x="691081" y="274622"/>
                  </a:lnTo>
                  <a:lnTo>
                    <a:pt x="700134" y="223319"/>
                  </a:lnTo>
                  <a:lnTo>
                    <a:pt x="694099" y="205212"/>
                  </a:lnTo>
                  <a:lnTo>
                    <a:pt x="727295" y="172016"/>
                  </a:lnTo>
                  <a:lnTo>
                    <a:pt x="718241" y="141837"/>
                  </a:lnTo>
                  <a:lnTo>
                    <a:pt x="751437" y="72427"/>
                  </a:lnTo>
                  <a:lnTo>
                    <a:pt x="685045" y="72427"/>
                  </a:lnTo>
                  <a:lnTo>
                    <a:pt x="660903" y="57338"/>
                  </a:lnTo>
                  <a:lnTo>
                    <a:pt x="669956" y="0"/>
                  </a:lnTo>
                  <a:lnTo>
                    <a:pt x="669956" y="0"/>
                  </a:lnTo>
                  <a:lnTo>
                    <a:pt x="322906" y="30178"/>
                  </a:lnTo>
                  <a:lnTo>
                    <a:pt x="162962" y="48285"/>
                  </a:lnTo>
                  <a:lnTo>
                    <a:pt x="0" y="754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43703" y="4025299"/>
              <a:ext cx="480722" cy="881784"/>
            </a:xfrm>
            <a:custGeom>
              <a:avLst/>
              <a:gdLst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63374 w 528118"/>
                <a:gd name="connsiteY7" fmla="*/ 600546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49101 w 528118"/>
                <a:gd name="connsiteY7" fmla="*/ 593411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118" h="968721">
                  <a:moveTo>
                    <a:pt x="132784" y="54321"/>
                  </a:moveTo>
                  <a:lnTo>
                    <a:pt x="87516" y="126748"/>
                  </a:lnTo>
                  <a:lnTo>
                    <a:pt x="93552" y="162962"/>
                  </a:lnTo>
                  <a:lnTo>
                    <a:pt x="30178" y="265568"/>
                  </a:lnTo>
                  <a:lnTo>
                    <a:pt x="9053" y="322907"/>
                  </a:lnTo>
                  <a:lnTo>
                    <a:pt x="36213" y="392317"/>
                  </a:lnTo>
                  <a:lnTo>
                    <a:pt x="42249" y="494923"/>
                  </a:lnTo>
                  <a:lnTo>
                    <a:pt x="49101" y="593411"/>
                  </a:lnTo>
                  <a:lnTo>
                    <a:pt x="39231" y="621671"/>
                  </a:lnTo>
                  <a:lnTo>
                    <a:pt x="54320" y="669956"/>
                  </a:lnTo>
                  <a:lnTo>
                    <a:pt x="27160" y="703152"/>
                  </a:lnTo>
                  <a:lnTo>
                    <a:pt x="21124" y="718242"/>
                  </a:lnTo>
                  <a:lnTo>
                    <a:pt x="3017" y="742384"/>
                  </a:lnTo>
                  <a:cubicBezTo>
                    <a:pt x="2011" y="774574"/>
                    <a:pt x="1006" y="806764"/>
                    <a:pt x="0" y="838954"/>
                  </a:cubicBezTo>
                  <a:lnTo>
                    <a:pt x="3017" y="851026"/>
                  </a:lnTo>
                  <a:lnTo>
                    <a:pt x="238407" y="826883"/>
                  </a:lnTo>
                  <a:lnTo>
                    <a:pt x="280657" y="817830"/>
                  </a:lnTo>
                  <a:lnTo>
                    <a:pt x="298764" y="838954"/>
                  </a:lnTo>
                  <a:lnTo>
                    <a:pt x="301782" y="866115"/>
                  </a:lnTo>
                  <a:lnTo>
                    <a:pt x="298764" y="902329"/>
                  </a:lnTo>
                  <a:lnTo>
                    <a:pt x="325924" y="923453"/>
                  </a:lnTo>
                  <a:lnTo>
                    <a:pt x="334978" y="962685"/>
                  </a:lnTo>
                  <a:lnTo>
                    <a:pt x="347049" y="968721"/>
                  </a:lnTo>
                  <a:lnTo>
                    <a:pt x="425512" y="917418"/>
                  </a:lnTo>
                  <a:lnTo>
                    <a:pt x="446637" y="911382"/>
                  </a:lnTo>
                  <a:lnTo>
                    <a:pt x="476815" y="905346"/>
                  </a:lnTo>
                  <a:lnTo>
                    <a:pt x="506994" y="914400"/>
                  </a:lnTo>
                  <a:lnTo>
                    <a:pt x="528118" y="887240"/>
                  </a:lnTo>
                  <a:lnTo>
                    <a:pt x="494922" y="488887"/>
                  </a:lnTo>
                  <a:lnTo>
                    <a:pt x="485869" y="277640"/>
                  </a:lnTo>
                  <a:lnTo>
                    <a:pt x="455691" y="0"/>
                  </a:lnTo>
                  <a:lnTo>
                    <a:pt x="446637" y="15089"/>
                  </a:lnTo>
                  <a:lnTo>
                    <a:pt x="404388" y="12071"/>
                  </a:lnTo>
                  <a:lnTo>
                    <a:pt x="132784" y="54321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916123" y="3147844"/>
              <a:ext cx="991760" cy="754784"/>
            </a:xfrm>
            <a:custGeom>
              <a:avLst/>
              <a:gdLst>
                <a:gd name="connsiteX0" fmla="*/ 0 w 1089433"/>
                <a:gd name="connsiteY0" fmla="*/ 63374 h 826883"/>
                <a:gd name="connsiteX1" fmla="*/ 57338 w 1089433"/>
                <a:gd name="connsiteY1" fmla="*/ 159945 h 826883"/>
                <a:gd name="connsiteX2" fmla="*/ 117695 w 1089433"/>
                <a:gd name="connsiteY2" fmla="*/ 202194 h 826883"/>
                <a:gd name="connsiteX3" fmla="*/ 120713 w 1089433"/>
                <a:gd name="connsiteY3" fmla="*/ 262550 h 826883"/>
                <a:gd name="connsiteX4" fmla="*/ 193140 w 1089433"/>
                <a:gd name="connsiteY4" fmla="*/ 331960 h 826883"/>
                <a:gd name="connsiteX5" fmla="*/ 214265 w 1089433"/>
                <a:gd name="connsiteY5" fmla="*/ 721259 h 826883"/>
                <a:gd name="connsiteX6" fmla="*/ 247461 w 1089433"/>
                <a:gd name="connsiteY6" fmla="*/ 826883 h 826883"/>
                <a:gd name="connsiteX7" fmla="*/ 905346 w 1089433"/>
                <a:gd name="connsiteY7" fmla="*/ 754455 h 826883"/>
                <a:gd name="connsiteX8" fmla="*/ 908364 w 1089433"/>
                <a:gd name="connsiteY8" fmla="*/ 805758 h 826883"/>
                <a:gd name="connsiteX9" fmla="*/ 932507 w 1089433"/>
                <a:gd name="connsiteY9" fmla="*/ 823865 h 826883"/>
                <a:gd name="connsiteX10" fmla="*/ 989845 w 1089433"/>
                <a:gd name="connsiteY10" fmla="*/ 823865 h 826883"/>
                <a:gd name="connsiteX11" fmla="*/ 998899 w 1089433"/>
                <a:gd name="connsiteY11" fmla="*/ 799723 h 826883"/>
                <a:gd name="connsiteX12" fmla="*/ 995881 w 1089433"/>
                <a:gd name="connsiteY12" fmla="*/ 772562 h 826883"/>
                <a:gd name="connsiteX13" fmla="*/ 1029077 w 1089433"/>
                <a:gd name="connsiteY13" fmla="*/ 700135 h 826883"/>
                <a:gd name="connsiteX14" fmla="*/ 1056237 w 1089433"/>
                <a:gd name="connsiteY14" fmla="*/ 675992 h 826883"/>
                <a:gd name="connsiteX15" fmla="*/ 1089433 w 1089433"/>
                <a:gd name="connsiteY15" fmla="*/ 682028 h 826883"/>
                <a:gd name="connsiteX16" fmla="*/ 1068309 w 1089433"/>
                <a:gd name="connsiteY16" fmla="*/ 648832 h 826883"/>
                <a:gd name="connsiteX17" fmla="*/ 1065291 w 1089433"/>
                <a:gd name="connsiteY17" fmla="*/ 597529 h 826883"/>
                <a:gd name="connsiteX18" fmla="*/ 1035113 w 1089433"/>
                <a:gd name="connsiteY18" fmla="*/ 588475 h 826883"/>
                <a:gd name="connsiteX19" fmla="*/ 1001917 w 1089433"/>
                <a:gd name="connsiteY19" fmla="*/ 576404 h 826883"/>
                <a:gd name="connsiteX20" fmla="*/ 977774 w 1089433"/>
                <a:gd name="connsiteY20" fmla="*/ 528119 h 826883"/>
                <a:gd name="connsiteX21" fmla="*/ 965703 w 1089433"/>
                <a:gd name="connsiteY21" fmla="*/ 479834 h 826883"/>
                <a:gd name="connsiteX22" fmla="*/ 935525 w 1089433"/>
                <a:gd name="connsiteY22" fmla="*/ 461727 h 826883"/>
                <a:gd name="connsiteX23" fmla="*/ 872150 w 1089433"/>
                <a:gd name="connsiteY23" fmla="*/ 422495 h 826883"/>
                <a:gd name="connsiteX24" fmla="*/ 829901 w 1089433"/>
                <a:gd name="connsiteY24" fmla="*/ 356103 h 826883"/>
                <a:gd name="connsiteX25" fmla="*/ 838954 w 1089433"/>
                <a:gd name="connsiteY25" fmla="*/ 328943 h 826883"/>
                <a:gd name="connsiteX26" fmla="*/ 866115 w 1089433"/>
                <a:gd name="connsiteY26" fmla="*/ 301782 h 826883"/>
                <a:gd name="connsiteX27" fmla="*/ 817830 w 1089433"/>
                <a:gd name="connsiteY27" fmla="*/ 256515 h 826883"/>
                <a:gd name="connsiteX28" fmla="*/ 805758 w 1089433"/>
                <a:gd name="connsiteY28" fmla="*/ 271604 h 826883"/>
                <a:gd name="connsiteX29" fmla="*/ 787651 w 1089433"/>
                <a:gd name="connsiteY29" fmla="*/ 277640 h 826883"/>
                <a:gd name="connsiteX30" fmla="*/ 766527 w 1089433"/>
                <a:gd name="connsiteY30" fmla="*/ 241426 h 826883"/>
                <a:gd name="connsiteX31" fmla="*/ 745402 w 1089433"/>
                <a:gd name="connsiteY31" fmla="*/ 181069 h 826883"/>
                <a:gd name="connsiteX32" fmla="*/ 712206 w 1089433"/>
                <a:gd name="connsiteY32" fmla="*/ 168998 h 826883"/>
                <a:gd name="connsiteX33" fmla="*/ 675992 w 1089433"/>
                <a:gd name="connsiteY33" fmla="*/ 156927 h 826883"/>
                <a:gd name="connsiteX34" fmla="*/ 657885 w 1089433"/>
                <a:gd name="connsiteY34" fmla="*/ 141838 h 826883"/>
                <a:gd name="connsiteX35" fmla="*/ 648831 w 1089433"/>
                <a:gd name="connsiteY35" fmla="*/ 90535 h 826883"/>
                <a:gd name="connsiteX36" fmla="*/ 639778 w 1089433"/>
                <a:gd name="connsiteY36" fmla="*/ 57339 h 826883"/>
                <a:gd name="connsiteX37" fmla="*/ 633742 w 1089433"/>
                <a:gd name="connsiteY37" fmla="*/ 24143 h 826883"/>
                <a:gd name="connsiteX38" fmla="*/ 576404 w 1089433"/>
                <a:gd name="connsiteY38" fmla="*/ 0 h 826883"/>
                <a:gd name="connsiteX39" fmla="*/ 0 w 1089433"/>
                <a:gd name="connsiteY39" fmla="*/ 63374 h 826883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56237 w 1089433"/>
                <a:gd name="connsiteY14" fmla="*/ 675992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60995 w 1089433"/>
                <a:gd name="connsiteY14" fmla="*/ 687895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9433" h="829264">
                  <a:moveTo>
                    <a:pt x="0" y="63374"/>
                  </a:moveTo>
                  <a:lnTo>
                    <a:pt x="57338" y="159945"/>
                  </a:lnTo>
                  <a:lnTo>
                    <a:pt x="117695" y="202194"/>
                  </a:lnTo>
                  <a:lnTo>
                    <a:pt x="120713" y="262550"/>
                  </a:lnTo>
                  <a:lnTo>
                    <a:pt x="193140" y="331960"/>
                  </a:lnTo>
                  <a:lnTo>
                    <a:pt x="214265" y="721259"/>
                  </a:lnTo>
                  <a:lnTo>
                    <a:pt x="235568" y="829264"/>
                  </a:lnTo>
                  <a:lnTo>
                    <a:pt x="905346" y="754455"/>
                  </a:lnTo>
                  <a:lnTo>
                    <a:pt x="908364" y="805758"/>
                  </a:lnTo>
                  <a:lnTo>
                    <a:pt x="932507" y="823865"/>
                  </a:lnTo>
                  <a:lnTo>
                    <a:pt x="989845" y="823865"/>
                  </a:lnTo>
                  <a:lnTo>
                    <a:pt x="998899" y="799723"/>
                  </a:lnTo>
                  <a:lnTo>
                    <a:pt x="995881" y="772562"/>
                  </a:lnTo>
                  <a:lnTo>
                    <a:pt x="1029077" y="700135"/>
                  </a:lnTo>
                  <a:lnTo>
                    <a:pt x="1060995" y="687895"/>
                  </a:lnTo>
                  <a:lnTo>
                    <a:pt x="1089433" y="682028"/>
                  </a:lnTo>
                  <a:lnTo>
                    <a:pt x="1068309" y="648832"/>
                  </a:lnTo>
                  <a:lnTo>
                    <a:pt x="1065291" y="597529"/>
                  </a:lnTo>
                  <a:lnTo>
                    <a:pt x="1035113" y="588475"/>
                  </a:lnTo>
                  <a:lnTo>
                    <a:pt x="1001917" y="576404"/>
                  </a:lnTo>
                  <a:lnTo>
                    <a:pt x="977774" y="528119"/>
                  </a:lnTo>
                  <a:lnTo>
                    <a:pt x="965703" y="479834"/>
                  </a:lnTo>
                  <a:lnTo>
                    <a:pt x="935525" y="461727"/>
                  </a:lnTo>
                  <a:lnTo>
                    <a:pt x="872150" y="422495"/>
                  </a:lnTo>
                  <a:lnTo>
                    <a:pt x="829901" y="356103"/>
                  </a:lnTo>
                  <a:lnTo>
                    <a:pt x="838954" y="328943"/>
                  </a:lnTo>
                  <a:lnTo>
                    <a:pt x="866115" y="301782"/>
                  </a:lnTo>
                  <a:lnTo>
                    <a:pt x="817830" y="256515"/>
                  </a:lnTo>
                  <a:lnTo>
                    <a:pt x="805758" y="271604"/>
                  </a:lnTo>
                  <a:lnTo>
                    <a:pt x="787651" y="277640"/>
                  </a:lnTo>
                  <a:lnTo>
                    <a:pt x="766527" y="241426"/>
                  </a:lnTo>
                  <a:lnTo>
                    <a:pt x="745402" y="181069"/>
                  </a:lnTo>
                  <a:lnTo>
                    <a:pt x="712206" y="168998"/>
                  </a:lnTo>
                  <a:lnTo>
                    <a:pt x="675992" y="156927"/>
                  </a:lnTo>
                  <a:lnTo>
                    <a:pt x="657885" y="141838"/>
                  </a:lnTo>
                  <a:lnTo>
                    <a:pt x="648831" y="90535"/>
                  </a:lnTo>
                  <a:lnTo>
                    <a:pt x="639778" y="57339"/>
                  </a:lnTo>
                  <a:lnTo>
                    <a:pt x="633742" y="24143"/>
                  </a:lnTo>
                  <a:lnTo>
                    <a:pt x="576404" y="0"/>
                  </a:lnTo>
                  <a:lnTo>
                    <a:pt x="0" y="6337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91853" y="2048139"/>
              <a:ext cx="753565" cy="749011"/>
            </a:xfrm>
            <a:custGeom>
              <a:avLst/>
              <a:gdLst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56515 w 829901"/>
                <a:gd name="connsiteY14" fmla="*/ 561315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0221 w 829901"/>
                <a:gd name="connsiteY10" fmla="*/ 468870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27160 w 829901"/>
                <a:gd name="connsiteY6" fmla="*/ 380246 h 823866"/>
                <a:gd name="connsiteX7" fmla="*/ 36214 w 829901"/>
                <a:gd name="connsiteY7" fmla="*/ 446638 h 823866"/>
                <a:gd name="connsiteX8" fmla="*/ 75446 w 829901"/>
                <a:gd name="connsiteY8" fmla="*/ 449656 h 823866"/>
                <a:gd name="connsiteX9" fmla="*/ 100221 w 829901"/>
                <a:gd name="connsiteY9" fmla="*/ 468870 h 823866"/>
                <a:gd name="connsiteX10" fmla="*/ 138967 w 829901"/>
                <a:gd name="connsiteY10" fmla="*/ 486341 h 823866"/>
                <a:gd name="connsiteX11" fmla="*/ 175815 w 829901"/>
                <a:gd name="connsiteY11" fmla="*/ 538280 h 823866"/>
                <a:gd name="connsiteX12" fmla="*/ 220301 w 829901"/>
                <a:gd name="connsiteY12" fmla="*/ 537173 h 823866"/>
                <a:gd name="connsiteX13" fmla="*/ 249361 w 829901"/>
                <a:gd name="connsiteY13" fmla="*/ 585126 h 823866"/>
                <a:gd name="connsiteX14" fmla="*/ 277640 w 829901"/>
                <a:gd name="connsiteY14" fmla="*/ 564333 h 823866"/>
                <a:gd name="connsiteX15" fmla="*/ 292729 w 829901"/>
                <a:gd name="connsiteY15" fmla="*/ 618654 h 823866"/>
                <a:gd name="connsiteX16" fmla="*/ 292729 w 829901"/>
                <a:gd name="connsiteY16" fmla="*/ 636761 h 823866"/>
                <a:gd name="connsiteX17" fmla="*/ 301782 w 829901"/>
                <a:gd name="connsiteY17" fmla="*/ 666939 h 823866"/>
                <a:gd name="connsiteX18" fmla="*/ 298764 w 829901"/>
                <a:gd name="connsiteY18" fmla="*/ 682028 h 823866"/>
                <a:gd name="connsiteX19" fmla="*/ 304800 w 829901"/>
                <a:gd name="connsiteY19" fmla="*/ 697117 h 823866"/>
                <a:gd name="connsiteX20" fmla="*/ 301782 w 829901"/>
                <a:gd name="connsiteY20" fmla="*/ 763509 h 823866"/>
                <a:gd name="connsiteX21" fmla="*/ 337996 w 829901"/>
                <a:gd name="connsiteY21" fmla="*/ 793688 h 823866"/>
                <a:gd name="connsiteX22" fmla="*/ 380246 w 829901"/>
                <a:gd name="connsiteY22" fmla="*/ 808777 h 823866"/>
                <a:gd name="connsiteX23" fmla="*/ 404388 w 829901"/>
                <a:gd name="connsiteY23" fmla="*/ 823866 h 823866"/>
                <a:gd name="connsiteX24" fmla="*/ 473798 w 829901"/>
                <a:gd name="connsiteY24" fmla="*/ 808777 h 823866"/>
                <a:gd name="connsiteX25" fmla="*/ 790669 w 829901"/>
                <a:gd name="connsiteY25" fmla="*/ 751438 h 823866"/>
                <a:gd name="connsiteX26" fmla="*/ 802741 w 829901"/>
                <a:gd name="connsiteY26" fmla="*/ 751438 h 823866"/>
                <a:gd name="connsiteX27" fmla="*/ 802741 w 829901"/>
                <a:gd name="connsiteY27" fmla="*/ 688064 h 823866"/>
                <a:gd name="connsiteX28" fmla="*/ 766527 w 829901"/>
                <a:gd name="connsiteY28" fmla="*/ 579422 h 823866"/>
                <a:gd name="connsiteX29" fmla="*/ 772562 w 829901"/>
                <a:gd name="connsiteY29" fmla="*/ 522084 h 823866"/>
                <a:gd name="connsiteX30" fmla="*/ 757473 w 829901"/>
                <a:gd name="connsiteY30" fmla="*/ 473798 h 823866"/>
                <a:gd name="connsiteX31" fmla="*/ 778598 w 829901"/>
                <a:gd name="connsiteY31" fmla="*/ 443620 h 823866"/>
                <a:gd name="connsiteX32" fmla="*/ 781616 w 829901"/>
                <a:gd name="connsiteY32" fmla="*/ 407406 h 823866"/>
                <a:gd name="connsiteX33" fmla="*/ 772562 w 829901"/>
                <a:gd name="connsiteY33" fmla="*/ 353086 h 823866"/>
                <a:gd name="connsiteX34" fmla="*/ 811794 w 829901"/>
                <a:gd name="connsiteY34" fmla="*/ 292729 h 823866"/>
                <a:gd name="connsiteX35" fmla="*/ 829901 w 829901"/>
                <a:gd name="connsiteY35" fmla="*/ 226337 h 823866"/>
                <a:gd name="connsiteX36" fmla="*/ 823865 w 829901"/>
                <a:gd name="connsiteY36" fmla="*/ 220301 h 823866"/>
                <a:gd name="connsiteX37" fmla="*/ 805758 w 829901"/>
                <a:gd name="connsiteY37" fmla="*/ 235391 h 823866"/>
                <a:gd name="connsiteX38" fmla="*/ 787651 w 829901"/>
                <a:gd name="connsiteY38" fmla="*/ 271604 h 823866"/>
                <a:gd name="connsiteX39" fmla="*/ 769545 w 829901"/>
                <a:gd name="connsiteY39" fmla="*/ 307818 h 823866"/>
                <a:gd name="connsiteX40" fmla="*/ 751438 w 829901"/>
                <a:gd name="connsiteY40" fmla="*/ 316872 h 823866"/>
                <a:gd name="connsiteX41" fmla="*/ 745402 w 829901"/>
                <a:gd name="connsiteY41" fmla="*/ 341014 h 823866"/>
                <a:gd name="connsiteX42" fmla="*/ 727295 w 829901"/>
                <a:gd name="connsiteY42" fmla="*/ 362139 h 823866"/>
                <a:gd name="connsiteX43" fmla="*/ 715224 w 829901"/>
                <a:gd name="connsiteY43" fmla="*/ 371193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21259 w 829901"/>
                <a:gd name="connsiteY46" fmla="*/ 316872 h 823866"/>
                <a:gd name="connsiteX47" fmla="*/ 718242 w 829901"/>
                <a:gd name="connsiteY47" fmla="*/ 301783 h 823866"/>
                <a:gd name="connsiteX48" fmla="*/ 730313 w 829901"/>
                <a:gd name="connsiteY48" fmla="*/ 265569 h 823866"/>
                <a:gd name="connsiteX49" fmla="*/ 727295 w 829901"/>
                <a:gd name="connsiteY49" fmla="*/ 226337 h 823866"/>
                <a:gd name="connsiteX50" fmla="*/ 703152 w 829901"/>
                <a:gd name="connsiteY50" fmla="*/ 193141 h 823866"/>
                <a:gd name="connsiteX51" fmla="*/ 697117 w 829901"/>
                <a:gd name="connsiteY51" fmla="*/ 178052 h 823866"/>
                <a:gd name="connsiteX52" fmla="*/ 706170 w 829901"/>
                <a:gd name="connsiteY52" fmla="*/ 162963 h 823866"/>
                <a:gd name="connsiteX53" fmla="*/ 709188 w 829901"/>
                <a:gd name="connsiteY53" fmla="*/ 147874 h 823866"/>
                <a:gd name="connsiteX54" fmla="*/ 691081 w 829901"/>
                <a:gd name="connsiteY54" fmla="*/ 147874 h 823866"/>
                <a:gd name="connsiteX55" fmla="*/ 672974 w 829901"/>
                <a:gd name="connsiteY55" fmla="*/ 147874 h 823866"/>
                <a:gd name="connsiteX56" fmla="*/ 654867 w 829901"/>
                <a:gd name="connsiteY56" fmla="*/ 117695 h 823866"/>
                <a:gd name="connsiteX57" fmla="*/ 615636 w 829901"/>
                <a:gd name="connsiteY57" fmla="*/ 117695 h 823866"/>
                <a:gd name="connsiteX58" fmla="*/ 564333 w 829901"/>
                <a:gd name="connsiteY58" fmla="*/ 111660 h 823866"/>
                <a:gd name="connsiteX59" fmla="*/ 497941 w 829901"/>
                <a:gd name="connsiteY59" fmla="*/ 99589 h 823866"/>
                <a:gd name="connsiteX60" fmla="*/ 443620 w 829901"/>
                <a:gd name="connsiteY60" fmla="*/ 99589 h 823866"/>
                <a:gd name="connsiteX61" fmla="*/ 401370 w 829901"/>
                <a:gd name="connsiteY61" fmla="*/ 93553 h 823866"/>
                <a:gd name="connsiteX62" fmla="*/ 347049 w 829901"/>
                <a:gd name="connsiteY62" fmla="*/ 72428 h 823866"/>
                <a:gd name="connsiteX63" fmla="*/ 328943 w 829901"/>
                <a:gd name="connsiteY63" fmla="*/ 48286 h 823866"/>
                <a:gd name="connsiteX64" fmla="*/ 250479 w 829901"/>
                <a:gd name="connsiteY64" fmla="*/ 51303 h 823866"/>
                <a:gd name="connsiteX65" fmla="*/ 235390 w 829901"/>
                <a:gd name="connsiteY65" fmla="*/ 0 h 823866"/>
                <a:gd name="connsiteX66" fmla="*/ 168998 w 829901"/>
                <a:gd name="connsiteY66" fmla="*/ 30179 h 823866"/>
                <a:gd name="connsiteX67" fmla="*/ 84499 w 829901"/>
                <a:gd name="connsiteY67" fmla="*/ 3319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29901" h="823866">
                  <a:moveTo>
                    <a:pt x="84499" y="33196"/>
                  </a:moveTo>
                  <a:lnTo>
                    <a:pt x="57339" y="96571"/>
                  </a:lnTo>
                  <a:lnTo>
                    <a:pt x="66392" y="175034"/>
                  </a:lnTo>
                  <a:lnTo>
                    <a:pt x="0" y="259533"/>
                  </a:lnTo>
                  <a:lnTo>
                    <a:pt x="33196" y="301783"/>
                  </a:lnTo>
                  <a:lnTo>
                    <a:pt x="45267" y="331961"/>
                  </a:lnTo>
                  <a:lnTo>
                    <a:pt x="27160" y="380246"/>
                  </a:lnTo>
                  <a:lnTo>
                    <a:pt x="36214" y="446638"/>
                  </a:lnTo>
                  <a:lnTo>
                    <a:pt x="75446" y="449656"/>
                  </a:lnTo>
                  <a:lnTo>
                    <a:pt x="100221" y="468870"/>
                  </a:lnTo>
                  <a:lnTo>
                    <a:pt x="138967" y="486341"/>
                  </a:lnTo>
                  <a:lnTo>
                    <a:pt x="175815" y="538280"/>
                  </a:lnTo>
                  <a:lnTo>
                    <a:pt x="220301" y="537173"/>
                  </a:lnTo>
                  <a:lnTo>
                    <a:pt x="249361" y="585126"/>
                  </a:lnTo>
                  <a:lnTo>
                    <a:pt x="277640" y="564333"/>
                  </a:lnTo>
                  <a:lnTo>
                    <a:pt x="292729" y="618654"/>
                  </a:lnTo>
                  <a:lnTo>
                    <a:pt x="292729" y="636761"/>
                  </a:lnTo>
                  <a:lnTo>
                    <a:pt x="301782" y="666939"/>
                  </a:lnTo>
                  <a:lnTo>
                    <a:pt x="298764" y="682028"/>
                  </a:lnTo>
                  <a:lnTo>
                    <a:pt x="304800" y="697117"/>
                  </a:lnTo>
                  <a:lnTo>
                    <a:pt x="301782" y="763509"/>
                  </a:lnTo>
                  <a:lnTo>
                    <a:pt x="337996" y="793688"/>
                  </a:lnTo>
                  <a:lnTo>
                    <a:pt x="380246" y="808777"/>
                  </a:lnTo>
                  <a:lnTo>
                    <a:pt x="404388" y="823866"/>
                  </a:lnTo>
                  <a:lnTo>
                    <a:pt x="473798" y="808777"/>
                  </a:lnTo>
                  <a:lnTo>
                    <a:pt x="790669" y="751438"/>
                  </a:lnTo>
                  <a:lnTo>
                    <a:pt x="802741" y="751438"/>
                  </a:lnTo>
                  <a:lnTo>
                    <a:pt x="802741" y="688064"/>
                  </a:lnTo>
                  <a:lnTo>
                    <a:pt x="766527" y="579422"/>
                  </a:lnTo>
                  <a:lnTo>
                    <a:pt x="772562" y="522084"/>
                  </a:lnTo>
                  <a:lnTo>
                    <a:pt x="757473" y="473798"/>
                  </a:lnTo>
                  <a:lnTo>
                    <a:pt x="778598" y="443620"/>
                  </a:lnTo>
                  <a:lnTo>
                    <a:pt x="781616" y="407406"/>
                  </a:lnTo>
                  <a:lnTo>
                    <a:pt x="772562" y="353086"/>
                  </a:lnTo>
                  <a:lnTo>
                    <a:pt x="811794" y="292729"/>
                  </a:lnTo>
                  <a:lnTo>
                    <a:pt x="829901" y="226337"/>
                  </a:lnTo>
                  <a:lnTo>
                    <a:pt x="823865" y="220301"/>
                  </a:lnTo>
                  <a:lnTo>
                    <a:pt x="805758" y="235391"/>
                  </a:lnTo>
                  <a:lnTo>
                    <a:pt x="787651" y="271604"/>
                  </a:lnTo>
                  <a:lnTo>
                    <a:pt x="769545" y="307818"/>
                  </a:lnTo>
                  <a:lnTo>
                    <a:pt x="751438" y="316872"/>
                  </a:lnTo>
                  <a:lnTo>
                    <a:pt x="745402" y="341014"/>
                  </a:lnTo>
                  <a:lnTo>
                    <a:pt x="727295" y="362139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21259" y="316872"/>
                  </a:lnTo>
                  <a:lnTo>
                    <a:pt x="718242" y="301783"/>
                  </a:lnTo>
                  <a:lnTo>
                    <a:pt x="730313" y="265569"/>
                  </a:lnTo>
                  <a:lnTo>
                    <a:pt x="727295" y="226337"/>
                  </a:lnTo>
                  <a:lnTo>
                    <a:pt x="703152" y="193141"/>
                  </a:lnTo>
                  <a:lnTo>
                    <a:pt x="697117" y="178052"/>
                  </a:lnTo>
                  <a:lnTo>
                    <a:pt x="706170" y="162963"/>
                  </a:lnTo>
                  <a:lnTo>
                    <a:pt x="709188" y="147874"/>
                  </a:lnTo>
                  <a:lnTo>
                    <a:pt x="691081" y="147874"/>
                  </a:lnTo>
                  <a:lnTo>
                    <a:pt x="672974" y="147874"/>
                  </a:lnTo>
                  <a:lnTo>
                    <a:pt x="654867" y="117695"/>
                  </a:lnTo>
                  <a:lnTo>
                    <a:pt x="615636" y="117695"/>
                  </a:lnTo>
                  <a:lnTo>
                    <a:pt x="564333" y="111660"/>
                  </a:lnTo>
                  <a:lnTo>
                    <a:pt x="497941" y="99589"/>
                  </a:lnTo>
                  <a:lnTo>
                    <a:pt x="443620" y="99589"/>
                  </a:lnTo>
                  <a:lnTo>
                    <a:pt x="401370" y="93553"/>
                  </a:lnTo>
                  <a:lnTo>
                    <a:pt x="347049" y="72428"/>
                  </a:lnTo>
                  <a:lnTo>
                    <a:pt x="328943" y="48286"/>
                  </a:lnTo>
                  <a:lnTo>
                    <a:pt x="250479" y="51303"/>
                  </a:lnTo>
                  <a:lnTo>
                    <a:pt x="235390" y="0"/>
                  </a:lnTo>
                  <a:lnTo>
                    <a:pt x="168998" y="30179"/>
                  </a:lnTo>
                  <a:lnTo>
                    <a:pt x="84499" y="33196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87793" y="2727877"/>
              <a:ext cx="560121" cy="961160"/>
            </a:xfrm>
            <a:custGeom>
              <a:avLst/>
              <a:gdLst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89711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09918 w 615635"/>
                <a:gd name="connsiteY8" fmla="*/ 648656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15635" h="1056238">
                  <a:moveTo>
                    <a:pt x="78463" y="78464"/>
                  </a:moveTo>
                  <a:lnTo>
                    <a:pt x="147873" y="159945"/>
                  </a:lnTo>
                  <a:lnTo>
                    <a:pt x="150891" y="202194"/>
                  </a:lnTo>
                  <a:lnTo>
                    <a:pt x="93552" y="280658"/>
                  </a:lnTo>
                  <a:lnTo>
                    <a:pt x="27160" y="277816"/>
                  </a:lnTo>
                  <a:lnTo>
                    <a:pt x="54321" y="356103"/>
                  </a:lnTo>
                  <a:lnTo>
                    <a:pt x="0" y="431549"/>
                  </a:lnTo>
                  <a:lnTo>
                    <a:pt x="30178" y="620855"/>
                  </a:lnTo>
                  <a:lnTo>
                    <a:pt x="109918" y="648656"/>
                  </a:lnTo>
                  <a:lnTo>
                    <a:pt x="156926" y="739367"/>
                  </a:lnTo>
                  <a:lnTo>
                    <a:pt x="196158" y="727295"/>
                  </a:lnTo>
                  <a:lnTo>
                    <a:pt x="223319" y="760491"/>
                  </a:lnTo>
                  <a:lnTo>
                    <a:pt x="205212" y="793687"/>
                  </a:lnTo>
                  <a:lnTo>
                    <a:pt x="196330" y="814173"/>
                  </a:lnTo>
                  <a:lnTo>
                    <a:pt x="247461" y="902329"/>
                  </a:lnTo>
                  <a:lnTo>
                    <a:pt x="337996" y="944578"/>
                  </a:lnTo>
                  <a:lnTo>
                    <a:pt x="359292" y="1043351"/>
                  </a:lnTo>
                  <a:lnTo>
                    <a:pt x="431548" y="1056238"/>
                  </a:lnTo>
                  <a:lnTo>
                    <a:pt x="437584" y="1020024"/>
                  </a:lnTo>
                  <a:lnTo>
                    <a:pt x="478558" y="1036038"/>
                  </a:lnTo>
                  <a:lnTo>
                    <a:pt x="525101" y="1032095"/>
                  </a:lnTo>
                  <a:lnTo>
                    <a:pt x="534154" y="1017006"/>
                  </a:lnTo>
                  <a:lnTo>
                    <a:pt x="525101" y="983810"/>
                  </a:lnTo>
                  <a:lnTo>
                    <a:pt x="587665" y="967266"/>
                  </a:lnTo>
                  <a:lnTo>
                    <a:pt x="579422" y="920436"/>
                  </a:lnTo>
                  <a:lnTo>
                    <a:pt x="579422" y="893275"/>
                  </a:lnTo>
                  <a:lnTo>
                    <a:pt x="573386" y="866115"/>
                  </a:lnTo>
                  <a:lnTo>
                    <a:pt x="576404" y="826883"/>
                  </a:lnTo>
                  <a:lnTo>
                    <a:pt x="579422" y="802741"/>
                  </a:lnTo>
                  <a:lnTo>
                    <a:pt x="586390" y="787012"/>
                  </a:lnTo>
                  <a:lnTo>
                    <a:pt x="603564" y="748420"/>
                  </a:lnTo>
                  <a:lnTo>
                    <a:pt x="606582" y="715224"/>
                  </a:lnTo>
                  <a:lnTo>
                    <a:pt x="615635" y="703153"/>
                  </a:lnTo>
                  <a:lnTo>
                    <a:pt x="609600" y="672974"/>
                  </a:lnTo>
                  <a:lnTo>
                    <a:pt x="597528" y="624689"/>
                  </a:lnTo>
                  <a:lnTo>
                    <a:pt x="597528" y="582440"/>
                  </a:lnTo>
                  <a:lnTo>
                    <a:pt x="615635" y="519066"/>
                  </a:lnTo>
                  <a:lnTo>
                    <a:pt x="579422" y="334978"/>
                  </a:lnTo>
                  <a:lnTo>
                    <a:pt x="570368" y="307818"/>
                  </a:lnTo>
                  <a:lnTo>
                    <a:pt x="561315" y="250479"/>
                  </a:lnTo>
                  <a:lnTo>
                    <a:pt x="552261" y="202194"/>
                  </a:lnTo>
                  <a:lnTo>
                    <a:pt x="540190" y="141838"/>
                  </a:lnTo>
                  <a:lnTo>
                    <a:pt x="531136" y="126749"/>
                  </a:lnTo>
                  <a:lnTo>
                    <a:pt x="488887" y="63374"/>
                  </a:lnTo>
                  <a:lnTo>
                    <a:pt x="479833" y="21125"/>
                  </a:lnTo>
                  <a:lnTo>
                    <a:pt x="473798" y="0"/>
                  </a:lnTo>
                  <a:lnTo>
                    <a:pt x="78463" y="7846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055132" y="3957469"/>
              <a:ext cx="541354" cy="886114"/>
            </a:xfrm>
            <a:custGeom>
              <a:avLst/>
              <a:gdLst>
                <a:gd name="connsiteX0" fmla="*/ 0 w 594511"/>
                <a:gd name="connsiteY0" fmla="*/ 84499 h 974757"/>
                <a:gd name="connsiteX1" fmla="*/ 69410 w 594511"/>
                <a:gd name="connsiteY1" fmla="*/ 962686 h 974757"/>
                <a:gd name="connsiteX2" fmla="*/ 87517 w 594511"/>
                <a:gd name="connsiteY2" fmla="*/ 962686 h 974757"/>
                <a:gd name="connsiteX3" fmla="*/ 111659 w 594511"/>
                <a:gd name="connsiteY3" fmla="*/ 962686 h 974757"/>
                <a:gd name="connsiteX4" fmla="*/ 132784 w 594511"/>
                <a:gd name="connsiteY4" fmla="*/ 941561 h 974757"/>
                <a:gd name="connsiteX5" fmla="*/ 129766 w 594511"/>
                <a:gd name="connsiteY5" fmla="*/ 902329 h 974757"/>
                <a:gd name="connsiteX6" fmla="*/ 184087 w 594511"/>
                <a:gd name="connsiteY6" fmla="*/ 974757 h 974757"/>
                <a:gd name="connsiteX7" fmla="*/ 220301 w 594511"/>
                <a:gd name="connsiteY7" fmla="*/ 959668 h 974757"/>
                <a:gd name="connsiteX8" fmla="*/ 217283 w 594511"/>
                <a:gd name="connsiteY8" fmla="*/ 908365 h 974757"/>
                <a:gd name="connsiteX9" fmla="*/ 214265 w 594511"/>
                <a:gd name="connsiteY9" fmla="*/ 878187 h 974757"/>
                <a:gd name="connsiteX10" fmla="*/ 193140 w 594511"/>
                <a:gd name="connsiteY10" fmla="*/ 851026 h 974757"/>
                <a:gd name="connsiteX11" fmla="*/ 588475 w 594511"/>
                <a:gd name="connsiteY11" fmla="*/ 751438 h 974757"/>
                <a:gd name="connsiteX12" fmla="*/ 591493 w 594511"/>
                <a:gd name="connsiteY12" fmla="*/ 685046 h 974757"/>
                <a:gd name="connsiteX13" fmla="*/ 582439 w 594511"/>
                <a:gd name="connsiteY13" fmla="*/ 633743 h 974757"/>
                <a:gd name="connsiteX14" fmla="*/ 588475 w 594511"/>
                <a:gd name="connsiteY14" fmla="*/ 585458 h 974757"/>
                <a:gd name="connsiteX15" fmla="*/ 570368 w 594511"/>
                <a:gd name="connsiteY15" fmla="*/ 528119 h 974757"/>
                <a:gd name="connsiteX16" fmla="*/ 576404 w 594511"/>
                <a:gd name="connsiteY16" fmla="*/ 510012 h 974757"/>
                <a:gd name="connsiteX17" fmla="*/ 594511 w 594511"/>
                <a:gd name="connsiteY17" fmla="*/ 488888 h 974757"/>
                <a:gd name="connsiteX18" fmla="*/ 588475 w 594511"/>
                <a:gd name="connsiteY18" fmla="*/ 467763 h 974757"/>
                <a:gd name="connsiteX19" fmla="*/ 543208 w 594511"/>
                <a:gd name="connsiteY19" fmla="*/ 425513 h 974757"/>
                <a:gd name="connsiteX20" fmla="*/ 470780 w 594511"/>
                <a:gd name="connsiteY20" fmla="*/ 162963 h 974757"/>
                <a:gd name="connsiteX21" fmla="*/ 449655 w 594511"/>
                <a:gd name="connsiteY21" fmla="*/ 111660 h 974757"/>
                <a:gd name="connsiteX22" fmla="*/ 410424 w 594511"/>
                <a:gd name="connsiteY22" fmla="*/ 0 h 974757"/>
                <a:gd name="connsiteX23" fmla="*/ 202194 w 594511"/>
                <a:gd name="connsiteY23" fmla="*/ 51303 h 974757"/>
                <a:gd name="connsiteX24" fmla="*/ 114677 w 594511"/>
                <a:gd name="connsiteY24" fmla="*/ 66392 h 974757"/>
                <a:gd name="connsiteX25" fmla="*/ 96570 w 594511"/>
                <a:gd name="connsiteY25" fmla="*/ 51303 h 974757"/>
                <a:gd name="connsiteX26" fmla="*/ 0 w 594511"/>
                <a:gd name="connsiteY26" fmla="*/ 84499 h 9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511" h="974757">
                  <a:moveTo>
                    <a:pt x="0" y="84499"/>
                  </a:moveTo>
                  <a:lnTo>
                    <a:pt x="69410" y="962686"/>
                  </a:lnTo>
                  <a:lnTo>
                    <a:pt x="87517" y="962686"/>
                  </a:lnTo>
                  <a:lnTo>
                    <a:pt x="111659" y="962686"/>
                  </a:lnTo>
                  <a:lnTo>
                    <a:pt x="132784" y="941561"/>
                  </a:lnTo>
                  <a:lnTo>
                    <a:pt x="129766" y="902329"/>
                  </a:lnTo>
                  <a:lnTo>
                    <a:pt x="184087" y="974757"/>
                  </a:lnTo>
                  <a:lnTo>
                    <a:pt x="220301" y="959668"/>
                  </a:lnTo>
                  <a:lnTo>
                    <a:pt x="217283" y="908365"/>
                  </a:lnTo>
                  <a:lnTo>
                    <a:pt x="214265" y="878187"/>
                  </a:lnTo>
                  <a:lnTo>
                    <a:pt x="193140" y="851026"/>
                  </a:lnTo>
                  <a:lnTo>
                    <a:pt x="588475" y="751438"/>
                  </a:lnTo>
                  <a:lnTo>
                    <a:pt x="591493" y="685046"/>
                  </a:lnTo>
                  <a:lnTo>
                    <a:pt x="582439" y="633743"/>
                  </a:lnTo>
                  <a:lnTo>
                    <a:pt x="588475" y="585458"/>
                  </a:lnTo>
                  <a:lnTo>
                    <a:pt x="570368" y="528119"/>
                  </a:lnTo>
                  <a:lnTo>
                    <a:pt x="576404" y="510012"/>
                  </a:lnTo>
                  <a:lnTo>
                    <a:pt x="594511" y="488888"/>
                  </a:lnTo>
                  <a:lnTo>
                    <a:pt x="588475" y="467763"/>
                  </a:lnTo>
                  <a:lnTo>
                    <a:pt x="543208" y="425513"/>
                  </a:lnTo>
                  <a:lnTo>
                    <a:pt x="470780" y="162963"/>
                  </a:lnTo>
                  <a:lnTo>
                    <a:pt x="449655" y="111660"/>
                  </a:lnTo>
                  <a:lnTo>
                    <a:pt x="410424" y="0"/>
                  </a:lnTo>
                  <a:lnTo>
                    <a:pt x="202194" y="51303"/>
                  </a:lnTo>
                  <a:lnTo>
                    <a:pt x="114677" y="66392"/>
                  </a:lnTo>
                  <a:lnTo>
                    <a:pt x="96570" y="51303"/>
                  </a:lnTo>
                  <a:lnTo>
                    <a:pt x="0" y="84499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23253" y="3878094"/>
              <a:ext cx="752121" cy="792307"/>
            </a:xfrm>
            <a:custGeom>
              <a:avLst/>
              <a:gdLst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5034 w 832919"/>
                <a:gd name="connsiteY9" fmla="*/ 829901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64744 h 872150"/>
                <a:gd name="connsiteX23" fmla="*/ 805758 w 832919"/>
                <a:gd name="connsiteY23" fmla="*/ 461726 h 872150"/>
                <a:gd name="connsiteX24" fmla="*/ 793687 w 832919"/>
                <a:gd name="connsiteY24" fmla="*/ 431548 h 872150"/>
                <a:gd name="connsiteX25" fmla="*/ 724277 w 832919"/>
                <a:gd name="connsiteY25" fmla="*/ 359120 h 872150"/>
                <a:gd name="connsiteX26" fmla="*/ 712206 w 832919"/>
                <a:gd name="connsiteY26" fmla="*/ 307817 h 872150"/>
                <a:gd name="connsiteX27" fmla="*/ 636760 w 832919"/>
                <a:gd name="connsiteY27" fmla="*/ 271604 h 872150"/>
                <a:gd name="connsiteX28" fmla="*/ 564333 w 832919"/>
                <a:gd name="connsiteY28" fmla="*/ 196158 h 872150"/>
                <a:gd name="connsiteX29" fmla="*/ 531137 w 832919"/>
                <a:gd name="connsiteY29" fmla="*/ 175033 h 872150"/>
                <a:gd name="connsiteX30" fmla="*/ 488887 w 832919"/>
                <a:gd name="connsiteY30" fmla="*/ 156926 h 872150"/>
                <a:gd name="connsiteX31" fmla="*/ 470780 w 832919"/>
                <a:gd name="connsiteY31" fmla="*/ 150891 h 872150"/>
                <a:gd name="connsiteX32" fmla="*/ 434566 w 832919"/>
                <a:gd name="connsiteY32" fmla="*/ 99588 h 872150"/>
                <a:gd name="connsiteX33" fmla="*/ 377228 w 832919"/>
                <a:gd name="connsiteY33" fmla="*/ 63374 h 872150"/>
                <a:gd name="connsiteX34" fmla="*/ 371192 w 832919"/>
                <a:gd name="connsiteY34" fmla="*/ 36213 h 872150"/>
                <a:gd name="connsiteX35" fmla="*/ 371192 w 832919"/>
                <a:gd name="connsiteY35" fmla="*/ 0 h 872150"/>
                <a:gd name="connsiteX36" fmla="*/ 205212 w 832919"/>
                <a:gd name="connsiteY36" fmla="*/ 45267 h 872150"/>
                <a:gd name="connsiteX37" fmla="*/ 0 w 832919"/>
                <a:gd name="connsiteY37" fmla="*/ 87516 h 872150"/>
                <a:gd name="connsiteX0" fmla="*/ 0 w 825779"/>
                <a:gd name="connsiteY0" fmla="*/ 87516 h 872150"/>
                <a:gd name="connsiteX1" fmla="*/ 69410 w 825779"/>
                <a:gd name="connsiteY1" fmla="*/ 262550 h 872150"/>
                <a:gd name="connsiteX2" fmla="*/ 141838 w 825779"/>
                <a:gd name="connsiteY2" fmla="*/ 510011 h 872150"/>
                <a:gd name="connsiteX3" fmla="*/ 187105 w 825779"/>
                <a:gd name="connsiteY3" fmla="*/ 576404 h 872150"/>
                <a:gd name="connsiteX4" fmla="*/ 165980 w 825779"/>
                <a:gd name="connsiteY4" fmla="*/ 618653 h 872150"/>
                <a:gd name="connsiteX5" fmla="*/ 175034 w 825779"/>
                <a:gd name="connsiteY5" fmla="*/ 672974 h 872150"/>
                <a:gd name="connsiteX6" fmla="*/ 184087 w 825779"/>
                <a:gd name="connsiteY6" fmla="*/ 688063 h 872150"/>
                <a:gd name="connsiteX7" fmla="*/ 178051 w 825779"/>
                <a:gd name="connsiteY7" fmla="*/ 733330 h 872150"/>
                <a:gd name="connsiteX8" fmla="*/ 187105 w 825779"/>
                <a:gd name="connsiteY8" fmla="*/ 781615 h 872150"/>
                <a:gd name="connsiteX9" fmla="*/ 172655 w 825779"/>
                <a:gd name="connsiteY9" fmla="*/ 848965 h 872150"/>
                <a:gd name="connsiteX10" fmla="*/ 259533 w 825779"/>
                <a:gd name="connsiteY10" fmla="*/ 872150 h 872150"/>
                <a:gd name="connsiteX11" fmla="*/ 383263 w 825779"/>
                <a:gd name="connsiteY11" fmla="*/ 863097 h 872150"/>
                <a:gd name="connsiteX12" fmla="*/ 652953 w 825779"/>
                <a:gd name="connsiteY12" fmla="*/ 841180 h 872150"/>
                <a:gd name="connsiteX13" fmla="*/ 700135 w 825779"/>
                <a:gd name="connsiteY13" fmla="*/ 851025 h 872150"/>
                <a:gd name="connsiteX14" fmla="*/ 706170 w 825779"/>
                <a:gd name="connsiteY14" fmla="*/ 772562 h 872150"/>
                <a:gd name="connsiteX15" fmla="*/ 724277 w 825779"/>
                <a:gd name="connsiteY15" fmla="*/ 751437 h 872150"/>
                <a:gd name="connsiteX16" fmla="*/ 764958 w 825779"/>
                <a:gd name="connsiteY16" fmla="*/ 776057 h 872150"/>
                <a:gd name="connsiteX17" fmla="*/ 805758 w 825779"/>
                <a:gd name="connsiteY17" fmla="*/ 757473 h 872150"/>
                <a:gd name="connsiteX18" fmla="*/ 784634 w 825779"/>
                <a:gd name="connsiteY18" fmla="*/ 651849 h 872150"/>
                <a:gd name="connsiteX19" fmla="*/ 796705 w 825779"/>
                <a:gd name="connsiteY19" fmla="*/ 642796 h 872150"/>
                <a:gd name="connsiteX20" fmla="*/ 796705 w 825779"/>
                <a:gd name="connsiteY20" fmla="*/ 585457 h 872150"/>
                <a:gd name="connsiteX21" fmla="*/ 817830 w 825779"/>
                <a:gd name="connsiteY21" fmla="*/ 519065 h 872150"/>
                <a:gd name="connsiteX22" fmla="*/ 825779 w 825779"/>
                <a:gd name="connsiteY22" fmla="*/ 469510 h 872150"/>
                <a:gd name="connsiteX23" fmla="*/ 805758 w 825779"/>
                <a:gd name="connsiteY23" fmla="*/ 461726 h 872150"/>
                <a:gd name="connsiteX24" fmla="*/ 793687 w 825779"/>
                <a:gd name="connsiteY24" fmla="*/ 431548 h 872150"/>
                <a:gd name="connsiteX25" fmla="*/ 724277 w 825779"/>
                <a:gd name="connsiteY25" fmla="*/ 359120 h 872150"/>
                <a:gd name="connsiteX26" fmla="*/ 712206 w 825779"/>
                <a:gd name="connsiteY26" fmla="*/ 307817 h 872150"/>
                <a:gd name="connsiteX27" fmla="*/ 636760 w 825779"/>
                <a:gd name="connsiteY27" fmla="*/ 271604 h 872150"/>
                <a:gd name="connsiteX28" fmla="*/ 564333 w 825779"/>
                <a:gd name="connsiteY28" fmla="*/ 196158 h 872150"/>
                <a:gd name="connsiteX29" fmla="*/ 531137 w 825779"/>
                <a:gd name="connsiteY29" fmla="*/ 175033 h 872150"/>
                <a:gd name="connsiteX30" fmla="*/ 488887 w 825779"/>
                <a:gd name="connsiteY30" fmla="*/ 156926 h 872150"/>
                <a:gd name="connsiteX31" fmla="*/ 470780 w 825779"/>
                <a:gd name="connsiteY31" fmla="*/ 150891 h 872150"/>
                <a:gd name="connsiteX32" fmla="*/ 434566 w 825779"/>
                <a:gd name="connsiteY32" fmla="*/ 99588 h 872150"/>
                <a:gd name="connsiteX33" fmla="*/ 377228 w 825779"/>
                <a:gd name="connsiteY33" fmla="*/ 63374 h 872150"/>
                <a:gd name="connsiteX34" fmla="*/ 371192 w 825779"/>
                <a:gd name="connsiteY34" fmla="*/ 36213 h 872150"/>
                <a:gd name="connsiteX35" fmla="*/ 371192 w 825779"/>
                <a:gd name="connsiteY35" fmla="*/ 0 h 872150"/>
                <a:gd name="connsiteX36" fmla="*/ 205212 w 825779"/>
                <a:gd name="connsiteY36" fmla="*/ 45267 h 872150"/>
                <a:gd name="connsiteX37" fmla="*/ 0 w 825779"/>
                <a:gd name="connsiteY37" fmla="*/ 87516 h 8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5779" h="872150">
                  <a:moveTo>
                    <a:pt x="0" y="87516"/>
                  </a:moveTo>
                  <a:lnTo>
                    <a:pt x="69410" y="262550"/>
                  </a:lnTo>
                  <a:lnTo>
                    <a:pt x="141838" y="510011"/>
                  </a:lnTo>
                  <a:lnTo>
                    <a:pt x="187105" y="576404"/>
                  </a:lnTo>
                  <a:lnTo>
                    <a:pt x="165980" y="618653"/>
                  </a:lnTo>
                  <a:lnTo>
                    <a:pt x="175034" y="672974"/>
                  </a:lnTo>
                  <a:lnTo>
                    <a:pt x="184087" y="688063"/>
                  </a:lnTo>
                  <a:lnTo>
                    <a:pt x="178051" y="733330"/>
                  </a:lnTo>
                  <a:lnTo>
                    <a:pt x="187105" y="781615"/>
                  </a:lnTo>
                  <a:lnTo>
                    <a:pt x="172655" y="848965"/>
                  </a:lnTo>
                  <a:lnTo>
                    <a:pt x="259533" y="872150"/>
                  </a:lnTo>
                  <a:lnTo>
                    <a:pt x="383263" y="863097"/>
                  </a:lnTo>
                  <a:lnTo>
                    <a:pt x="652953" y="841180"/>
                  </a:lnTo>
                  <a:lnTo>
                    <a:pt x="700135" y="851025"/>
                  </a:lnTo>
                  <a:lnTo>
                    <a:pt x="706170" y="772562"/>
                  </a:lnTo>
                  <a:lnTo>
                    <a:pt x="724277" y="751437"/>
                  </a:lnTo>
                  <a:lnTo>
                    <a:pt x="764958" y="776057"/>
                  </a:lnTo>
                  <a:lnTo>
                    <a:pt x="805758" y="757473"/>
                  </a:lnTo>
                  <a:lnTo>
                    <a:pt x="784634" y="651849"/>
                  </a:lnTo>
                  <a:lnTo>
                    <a:pt x="796705" y="642796"/>
                  </a:lnTo>
                  <a:lnTo>
                    <a:pt x="796705" y="585457"/>
                  </a:lnTo>
                  <a:lnTo>
                    <a:pt x="817830" y="519065"/>
                  </a:lnTo>
                  <a:lnTo>
                    <a:pt x="825779" y="469510"/>
                  </a:lnTo>
                  <a:lnTo>
                    <a:pt x="805758" y="461726"/>
                  </a:lnTo>
                  <a:lnTo>
                    <a:pt x="793687" y="431548"/>
                  </a:lnTo>
                  <a:lnTo>
                    <a:pt x="724277" y="359120"/>
                  </a:lnTo>
                  <a:lnTo>
                    <a:pt x="712206" y="307817"/>
                  </a:lnTo>
                  <a:lnTo>
                    <a:pt x="636760" y="271604"/>
                  </a:lnTo>
                  <a:lnTo>
                    <a:pt x="564333" y="196158"/>
                  </a:lnTo>
                  <a:lnTo>
                    <a:pt x="531137" y="175033"/>
                  </a:lnTo>
                  <a:lnTo>
                    <a:pt x="488887" y="156926"/>
                  </a:lnTo>
                  <a:lnTo>
                    <a:pt x="470780" y="150891"/>
                  </a:lnTo>
                  <a:lnTo>
                    <a:pt x="434566" y="99588"/>
                  </a:lnTo>
                  <a:lnTo>
                    <a:pt x="377228" y="63374"/>
                  </a:lnTo>
                  <a:lnTo>
                    <a:pt x="371192" y="36213"/>
                  </a:lnTo>
                  <a:lnTo>
                    <a:pt x="371192" y="0"/>
                  </a:lnTo>
                  <a:lnTo>
                    <a:pt x="205212" y="45267"/>
                  </a:lnTo>
                  <a:lnTo>
                    <a:pt x="0" y="8751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761058" y="3771299"/>
              <a:ext cx="691489" cy="531091"/>
            </a:xfrm>
            <a:custGeom>
              <a:avLst/>
              <a:gdLst>
                <a:gd name="connsiteX0" fmla="*/ 0 w 760491"/>
                <a:gd name="connsiteY0" fmla="*/ 111659 h 585457"/>
                <a:gd name="connsiteX1" fmla="*/ 9054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  <a:gd name="connsiteX0" fmla="*/ 0 w 760491"/>
                <a:gd name="connsiteY0" fmla="*/ 111659 h 585457"/>
                <a:gd name="connsiteX1" fmla="*/ 1909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0491" h="585457">
                  <a:moveTo>
                    <a:pt x="0" y="111659"/>
                  </a:moveTo>
                  <a:cubicBezTo>
                    <a:pt x="636" y="135802"/>
                    <a:pt x="1273" y="159944"/>
                    <a:pt x="1909" y="184087"/>
                  </a:cubicBezTo>
                  <a:lnTo>
                    <a:pt x="57339" y="217283"/>
                  </a:lnTo>
                  <a:lnTo>
                    <a:pt x="99588" y="277639"/>
                  </a:lnTo>
                  <a:lnTo>
                    <a:pt x="190123" y="307817"/>
                  </a:lnTo>
                  <a:lnTo>
                    <a:pt x="262551" y="395334"/>
                  </a:lnTo>
                  <a:lnTo>
                    <a:pt x="344032" y="422495"/>
                  </a:lnTo>
                  <a:lnTo>
                    <a:pt x="359121" y="491904"/>
                  </a:lnTo>
                  <a:lnTo>
                    <a:pt x="434566" y="576403"/>
                  </a:lnTo>
                  <a:lnTo>
                    <a:pt x="455691" y="585457"/>
                  </a:lnTo>
                  <a:lnTo>
                    <a:pt x="473798" y="540190"/>
                  </a:lnTo>
                  <a:lnTo>
                    <a:pt x="470780" y="500958"/>
                  </a:lnTo>
                  <a:lnTo>
                    <a:pt x="500958" y="513029"/>
                  </a:lnTo>
                  <a:lnTo>
                    <a:pt x="510012" y="473798"/>
                  </a:lnTo>
                  <a:lnTo>
                    <a:pt x="546226" y="470780"/>
                  </a:lnTo>
                  <a:lnTo>
                    <a:pt x="594511" y="425512"/>
                  </a:lnTo>
                  <a:lnTo>
                    <a:pt x="609600" y="374209"/>
                  </a:lnTo>
                  <a:lnTo>
                    <a:pt x="639778" y="362138"/>
                  </a:lnTo>
                  <a:lnTo>
                    <a:pt x="651850" y="331960"/>
                  </a:lnTo>
                  <a:lnTo>
                    <a:pt x="672974" y="271603"/>
                  </a:lnTo>
                  <a:lnTo>
                    <a:pt x="709188" y="256514"/>
                  </a:lnTo>
                  <a:lnTo>
                    <a:pt x="733331" y="193140"/>
                  </a:lnTo>
                  <a:lnTo>
                    <a:pt x="760491" y="135801"/>
                  </a:lnTo>
                  <a:lnTo>
                    <a:pt x="564333" y="0"/>
                  </a:lnTo>
                  <a:lnTo>
                    <a:pt x="416459" y="45267"/>
                  </a:lnTo>
                  <a:lnTo>
                    <a:pt x="386281" y="51302"/>
                  </a:lnTo>
                  <a:lnTo>
                    <a:pt x="377228" y="48285"/>
                  </a:lnTo>
                  <a:lnTo>
                    <a:pt x="347050" y="24142"/>
                  </a:lnTo>
                  <a:lnTo>
                    <a:pt x="322907" y="12071"/>
                  </a:lnTo>
                  <a:lnTo>
                    <a:pt x="280657" y="18106"/>
                  </a:lnTo>
                  <a:lnTo>
                    <a:pt x="229354" y="27160"/>
                  </a:lnTo>
                  <a:lnTo>
                    <a:pt x="187105" y="27160"/>
                  </a:lnTo>
                  <a:lnTo>
                    <a:pt x="147873" y="45267"/>
                  </a:lnTo>
                  <a:lnTo>
                    <a:pt x="0" y="111659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883343" y="3211344"/>
              <a:ext cx="938347" cy="557068"/>
            </a:xfrm>
            <a:custGeom>
              <a:avLst/>
              <a:gdLst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881204 w 1023042"/>
                <a:gd name="connsiteY16" fmla="*/ 404388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64267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89846 w 1032573"/>
                <a:gd name="connsiteY19" fmla="*/ 274622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77639 h 612618"/>
                <a:gd name="connsiteX46" fmla="*/ 356103 w 1032573"/>
                <a:gd name="connsiteY46" fmla="*/ 298764 h 612618"/>
                <a:gd name="connsiteX47" fmla="*/ 334978 w 1032573"/>
                <a:gd name="connsiteY47" fmla="*/ 286693 h 612618"/>
                <a:gd name="connsiteX48" fmla="*/ 316871 w 1032573"/>
                <a:gd name="connsiteY48" fmla="*/ 283675 h 612618"/>
                <a:gd name="connsiteX49" fmla="*/ 277640 w 1032573"/>
                <a:gd name="connsiteY49" fmla="*/ 316871 h 612618"/>
                <a:gd name="connsiteX50" fmla="*/ 262551 w 1032573"/>
                <a:gd name="connsiteY50" fmla="*/ 328942 h 612618"/>
                <a:gd name="connsiteX51" fmla="*/ 229355 w 1032573"/>
                <a:gd name="connsiteY51" fmla="*/ 334978 h 612618"/>
                <a:gd name="connsiteX52" fmla="*/ 211248 w 1032573"/>
                <a:gd name="connsiteY52" fmla="*/ 316871 h 612618"/>
                <a:gd name="connsiteX53" fmla="*/ 196158 w 1032573"/>
                <a:gd name="connsiteY53" fmla="*/ 310836 h 612618"/>
                <a:gd name="connsiteX54" fmla="*/ 132784 w 1032573"/>
                <a:gd name="connsiteY54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02586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2573" h="612618">
                  <a:moveTo>
                    <a:pt x="132784" y="350067"/>
                  </a:moveTo>
                  <a:lnTo>
                    <a:pt x="141838" y="425513"/>
                  </a:lnTo>
                  <a:lnTo>
                    <a:pt x="93553" y="452673"/>
                  </a:lnTo>
                  <a:lnTo>
                    <a:pt x="90535" y="488887"/>
                  </a:lnTo>
                  <a:lnTo>
                    <a:pt x="90535" y="503976"/>
                  </a:lnTo>
                  <a:lnTo>
                    <a:pt x="0" y="482851"/>
                  </a:lnTo>
                  <a:lnTo>
                    <a:pt x="0" y="570368"/>
                  </a:lnTo>
                  <a:lnTo>
                    <a:pt x="15089" y="612618"/>
                  </a:lnTo>
                  <a:lnTo>
                    <a:pt x="75446" y="609600"/>
                  </a:lnTo>
                  <a:lnTo>
                    <a:pt x="135802" y="597529"/>
                  </a:lnTo>
                  <a:lnTo>
                    <a:pt x="208230" y="564333"/>
                  </a:lnTo>
                  <a:lnTo>
                    <a:pt x="310836" y="549243"/>
                  </a:lnTo>
                  <a:lnTo>
                    <a:pt x="449656" y="522083"/>
                  </a:lnTo>
                  <a:lnTo>
                    <a:pt x="624689" y="488887"/>
                  </a:lnTo>
                  <a:lnTo>
                    <a:pt x="781616" y="464744"/>
                  </a:lnTo>
                  <a:lnTo>
                    <a:pt x="841972" y="446637"/>
                  </a:lnTo>
                  <a:lnTo>
                    <a:pt x="919330" y="406769"/>
                  </a:lnTo>
                  <a:lnTo>
                    <a:pt x="951092" y="356103"/>
                  </a:lnTo>
                  <a:lnTo>
                    <a:pt x="969834" y="308924"/>
                  </a:lnTo>
                  <a:lnTo>
                    <a:pt x="999378" y="281763"/>
                  </a:lnTo>
                  <a:lnTo>
                    <a:pt x="1032573" y="255709"/>
                  </a:lnTo>
                  <a:lnTo>
                    <a:pt x="1018118" y="180601"/>
                  </a:lnTo>
                  <a:lnTo>
                    <a:pt x="959667" y="156927"/>
                  </a:lnTo>
                  <a:lnTo>
                    <a:pt x="932507" y="57338"/>
                  </a:lnTo>
                  <a:lnTo>
                    <a:pt x="917418" y="54321"/>
                  </a:lnTo>
                  <a:lnTo>
                    <a:pt x="899311" y="33196"/>
                  </a:lnTo>
                  <a:lnTo>
                    <a:pt x="878186" y="27160"/>
                  </a:lnTo>
                  <a:lnTo>
                    <a:pt x="860079" y="0"/>
                  </a:lnTo>
                  <a:lnTo>
                    <a:pt x="817830" y="21125"/>
                  </a:lnTo>
                  <a:lnTo>
                    <a:pt x="754456" y="30178"/>
                  </a:lnTo>
                  <a:lnTo>
                    <a:pt x="715224" y="30178"/>
                  </a:lnTo>
                  <a:lnTo>
                    <a:pt x="654867" y="36214"/>
                  </a:lnTo>
                  <a:lnTo>
                    <a:pt x="618654" y="18107"/>
                  </a:lnTo>
                  <a:lnTo>
                    <a:pt x="582440" y="6036"/>
                  </a:lnTo>
                  <a:lnTo>
                    <a:pt x="561315" y="27160"/>
                  </a:lnTo>
                  <a:lnTo>
                    <a:pt x="576561" y="60356"/>
                  </a:lnTo>
                  <a:lnTo>
                    <a:pt x="579579" y="79738"/>
                  </a:lnTo>
                  <a:lnTo>
                    <a:pt x="546226" y="96570"/>
                  </a:lnTo>
                  <a:lnTo>
                    <a:pt x="513030" y="108641"/>
                  </a:lnTo>
                  <a:lnTo>
                    <a:pt x="459502" y="112933"/>
                  </a:lnTo>
                  <a:lnTo>
                    <a:pt x="464267" y="181069"/>
                  </a:lnTo>
                  <a:lnTo>
                    <a:pt x="437584" y="214265"/>
                  </a:lnTo>
                  <a:lnTo>
                    <a:pt x="416459" y="247461"/>
                  </a:lnTo>
                  <a:lnTo>
                    <a:pt x="392317" y="259533"/>
                  </a:lnTo>
                  <a:lnTo>
                    <a:pt x="353242" y="223486"/>
                  </a:lnTo>
                  <a:lnTo>
                    <a:pt x="356103" y="298764"/>
                  </a:lnTo>
                  <a:lnTo>
                    <a:pt x="334978" y="286693"/>
                  </a:lnTo>
                  <a:lnTo>
                    <a:pt x="316871" y="283675"/>
                  </a:lnTo>
                  <a:lnTo>
                    <a:pt x="277640" y="302586"/>
                  </a:lnTo>
                  <a:lnTo>
                    <a:pt x="262551" y="317039"/>
                  </a:lnTo>
                  <a:lnTo>
                    <a:pt x="229355" y="334978"/>
                  </a:lnTo>
                  <a:lnTo>
                    <a:pt x="211248" y="316871"/>
                  </a:lnTo>
                  <a:lnTo>
                    <a:pt x="196158" y="310836"/>
                  </a:lnTo>
                  <a:lnTo>
                    <a:pt x="132784" y="350067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60635" y="3521628"/>
              <a:ext cx="1189535" cy="557068"/>
            </a:xfrm>
            <a:custGeom>
              <a:avLst/>
              <a:gdLst>
                <a:gd name="connsiteX0" fmla="*/ 129766 w 1273521"/>
                <a:gd name="connsiteY0" fmla="*/ 238408 h 585458"/>
                <a:gd name="connsiteX1" fmla="*/ 63374 w 1273521"/>
                <a:gd name="connsiteY1" fmla="*/ 331961 h 585458"/>
                <a:gd name="connsiteX2" fmla="*/ 63374 w 1273521"/>
                <a:gd name="connsiteY2" fmla="*/ 368174 h 585458"/>
                <a:gd name="connsiteX3" fmla="*/ 33196 w 1273521"/>
                <a:gd name="connsiteY3" fmla="*/ 452673 h 585458"/>
                <a:gd name="connsiteX4" fmla="*/ 33196 w 1273521"/>
                <a:gd name="connsiteY4" fmla="*/ 488887 h 585458"/>
                <a:gd name="connsiteX5" fmla="*/ 6036 w 1273521"/>
                <a:gd name="connsiteY5" fmla="*/ 525101 h 585458"/>
                <a:gd name="connsiteX6" fmla="*/ 6036 w 1273521"/>
                <a:gd name="connsiteY6" fmla="*/ 555279 h 585458"/>
                <a:gd name="connsiteX7" fmla="*/ 0 w 1273521"/>
                <a:gd name="connsiteY7" fmla="*/ 585458 h 585458"/>
                <a:gd name="connsiteX8" fmla="*/ 283675 w 1273521"/>
                <a:gd name="connsiteY8" fmla="*/ 540190 h 585458"/>
                <a:gd name="connsiteX9" fmla="*/ 328942 w 1273521"/>
                <a:gd name="connsiteY9" fmla="*/ 549244 h 585458"/>
                <a:gd name="connsiteX10" fmla="*/ 334978 w 1273521"/>
                <a:gd name="connsiteY10" fmla="*/ 531137 h 585458"/>
                <a:gd name="connsiteX11" fmla="*/ 365156 w 1273521"/>
                <a:gd name="connsiteY11" fmla="*/ 525101 h 585458"/>
                <a:gd name="connsiteX12" fmla="*/ 419477 w 1273521"/>
                <a:gd name="connsiteY12" fmla="*/ 497941 h 585458"/>
                <a:gd name="connsiteX13" fmla="*/ 452673 w 1273521"/>
                <a:gd name="connsiteY13" fmla="*/ 516048 h 585458"/>
                <a:gd name="connsiteX14" fmla="*/ 932507 w 1273521"/>
                <a:gd name="connsiteY14" fmla="*/ 413442 h 585458"/>
                <a:gd name="connsiteX15" fmla="*/ 905346 w 1273521"/>
                <a:gd name="connsiteY15" fmla="*/ 371192 h 585458"/>
                <a:gd name="connsiteX16" fmla="*/ 941560 w 1273521"/>
                <a:gd name="connsiteY16" fmla="*/ 344032 h 585458"/>
                <a:gd name="connsiteX17" fmla="*/ 956649 w 1273521"/>
                <a:gd name="connsiteY17" fmla="*/ 307818 h 585458"/>
                <a:gd name="connsiteX18" fmla="*/ 1017006 w 1273521"/>
                <a:gd name="connsiteY18" fmla="*/ 250479 h 585458"/>
                <a:gd name="connsiteX19" fmla="*/ 1068309 w 1273521"/>
                <a:gd name="connsiteY19" fmla="*/ 220301 h 585458"/>
                <a:gd name="connsiteX20" fmla="*/ 1101505 w 1273521"/>
                <a:gd name="connsiteY20" fmla="*/ 187105 h 585458"/>
                <a:gd name="connsiteX21" fmla="*/ 1122630 w 1273521"/>
                <a:gd name="connsiteY21" fmla="*/ 144856 h 585458"/>
                <a:gd name="connsiteX22" fmla="*/ 1167897 w 1273521"/>
                <a:gd name="connsiteY22" fmla="*/ 141838 h 585458"/>
                <a:gd name="connsiteX23" fmla="*/ 1192040 w 1273521"/>
                <a:gd name="connsiteY23" fmla="*/ 108642 h 585458"/>
                <a:gd name="connsiteX24" fmla="*/ 1207129 w 1273521"/>
                <a:gd name="connsiteY24" fmla="*/ 90535 h 585458"/>
                <a:gd name="connsiteX25" fmla="*/ 1240325 w 1273521"/>
                <a:gd name="connsiteY25" fmla="*/ 96570 h 585458"/>
                <a:gd name="connsiteX26" fmla="*/ 1270503 w 1273521"/>
                <a:gd name="connsiteY26" fmla="*/ 57339 h 585458"/>
                <a:gd name="connsiteX27" fmla="*/ 1273521 w 1273521"/>
                <a:gd name="connsiteY27" fmla="*/ 0 h 585458"/>
                <a:gd name="connsiteX28" fmla="*/ 980792 w 1273521"/>
                <a:gd name="connsiteY28" fmla="*/ 78463 h 585458"/>
                <a:gd name="connsiteX29" fmla="*/ 334978 w 1273521"/>
                <a:gd name="connsiteY29" fmla="*/ 199176 h 585458"/>
                <a:gd name="connsiteX30" fmla="*/ 274622 w 1273521"/>
                <a:gd name="connsiteY30" fmla="*/ 235390 h 585458"/>
                <a:gd name="connsiteX31" fmla="*/ 235390 w 1273521"/>
                <a:gd name="connsiteY31" fmla="*/ 238408 h 585458"/>
                <a:gd name="connsiteX32" fmla="*/ 129766 w 1273521"/>
                <a:gd name="connsiteY32" fmla="*/ 238408 h 585458"/>
                <a:gd name="connsiteX0" fmla="*/ 129766 w 1278631"/>
                <a:gd name="connsiteY0" fmla="*/ 252687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129766 w 1278631"/>
                <a:gd name="connsiteY32" fmla="*/ 252687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2445 w 1278631"/>
                <a:gd name="connsiteY12" fmla="*/ 511932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77209 w 1278631"/>
                <a:gd name="connsiteY22" fmla="*/ 135183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8631" h="599737">
                  <a:moveTo>
                    <a:pt x="98837" y="262065"/>
                  </a:moveTo>
                  <a:lnTo>
                    <a:pt x="63374" y="346240"/>
                  </a:lnTo>
                  <a:lnTo>
                    <a:pt x="63374" y="382453"/>
                  </a:lnTo>
                  <a:lnTo>
                    <a:pt x="33196" y="466952"/>
                  </a:lnTo>
                  <a:lnTo>
                    <a:pt x="33196" y="503166"/>
                  </a:lnTo>
                  <a:lnTo>
                    <a:pt x="6036" y="539380"/>
                  </a:lnTo>
                  <a:lnTo>
                    <a:pt x="6036" y="569558"/>
                  </a:lnTo>
                  <a:lnTo>
                    <a:pt x="0" y="599737"/>
                  </a:lnTo>
                  <a:lnTo>
                    <a:pt x="283675" y="554469"/>
                  </a:lnTo>
                  <a:lnTo>
                    <a:pt x="328942" y="563523"/>
                  </a:lnTo>
                  <a:lnTo>
                    <a:pt x="334978" y="545416"/>
                  </a:lnTo>
                  <a:lnTo>
                    <a:pt x="365156" y="539380"/>
                  </a:lnTo>
                  <a:lnTo>
                    <a:pt x="414939" y="521164"/>
                  </a:lnTo>
                  <a:lnTo>
                    <a:pt x="443268" y="539549"/>
                  </a:lnTo>
                  <a:lnTo>
                    <a:pt x="932507" y="427721"/>
                  </a:lnTo>
                  <a:lnTo>
                    <a:pt x="905346" y="385471"/>
                  </a:lnTo>
                  <a:lnTo>
                    <a:pt x="941560" y="358311"/>
                  </a:lnTo>
                  <a:lnTo>
                    <a:pt x="956649" y="322097"/>
                  </a:lnTo>
                  <a:lnTo>
                    <a:pt x="1017006" y="264758"/>
                  </a:lnTo>
                  <a:lnTo>
                    <a:pt x="1068309" y="234580"/>
                  </a:lnTo>
                  <a:lnTo>
                    <a:pt x="1099176" y="173472"/>
                  </a:lnTo>
                  <a:lnTo>
                    <a:pt x="1141254" y="170765"/>
                  </a:lnTo>
                  <a:lnTo>
                    <a:pt x="1177209" y="135183"/>
                  </a:lnTo>
                  <a:lnTo>
                    <a:pt x="1192040" y="122921"/>
                  </a:lnTo>
                  <a:lnTo>
                    <a:pt x="1211785" y="123423"/>
                  </a:lnTo>
                  <a:lnTo>
                    <a:pt x="1240325" y="110849"/>
                  </a:lnTo>
                  <a:lnTo>
                    <a:pt x="1270503" y="71618"/>
                  </a:lnTo>
                  <a:lnTo>
                    <a:pt x="1278631" y="0"/>
                  </a:lnTo>
                  <a:lnTo>
                    <a:pt x="980792" y="92742"/>
                  </a:lnTo>
                  <a:lnTo>
                    <a:pt x="334978" y="213455"/>
                  </a:lnTo>
                  <a:lnTo>
                    <a:pt x="274622" y="249669"/>
                  </a:lnTo>
                  <a:lnTo>
                    <a:pt x="235390" y="252687"/>
                  </a:lnTo>
                  <a:lnTo>
                    <a:pt x="98837" y="26206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68515" y="2763957"/>
              <a:ext cx="451851" cy="757670"/>
            </a:xfrm>
            <a:custGeom>
              <a:avLst/>
              <a:gdLst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48285 w 497940"/>
                <a:gd name="connsiteY10" fmla="*/ 832919 h 832919"/>
                <a:gd name="connsiteX11" fmla="*/ 108641 w 497940"/>
                <a:gd name="connsiteY11" fmla="*/ 808776 h 832919"/>
                <a:gd name="connsiteX12" fmla="*/ 135802 w 497940"/>
                <a:gd name="connsiteY12" fmla="*/ 826883 h 832919"/>
                <a:gd name="connsiteX13" fmla="*/ 214265 w 497940"/>
                <a:gd name="connsiteY13" fmla="*/ 790669 h 832919"/>
                <a:gd name="connsiteX14" fmla="*/ 229354 w 497940"/>
                <a:gd name="connsiteY14" fmla="*/ 772562 h 832919"/>
                <a:gd name="connsiteX15" fmla="*/ 262550 w 497940"/>
                <a:gd name="connsiteY15" fmla="*/ 790669 h 832919"/>
                <a:gd name="connsiteX16" fmla="*/ 262550 w 497940"/>
                <a:gd name="connsiteY16" fmla="*/ 736348 h 832919"/>
                <a:gd name="connsiteX17" fmla="*/ 265568 w 497940"/>
                <a:gd name="connsiteY17" fmla="*/ 727295 h 832919"/>
                <a:gd name="connsiteX18" fmla="*/ 298764 w 497940"/>
                <a:gd name="connsiteY18" fmla="*/ 748420 h 832919"/>
                <a:gd name="connsiteX19" fmla="*/ 310835 w 497940"/>
                <a:gd name="connsiteY19" fmla="*/ 748420 h 832919"/>
                <a:gd name="connsiteX20" fmla="*/ 322906 w 497940"/>
                <a:gd name="connsiteY20" fmla="*/ 736348 h 832919"/>
                <a:gd name="connsiteX21" fmla="*/ 368174 w 497940"/>
                <a:gd name="connsiteY21" fmla="*/ 679010 h 832919"/>
                <a:gd name="connsiteX22" fmla="*/ 377227 w 497940"/>
                <a:gd name="connsiteY22" fmla="*/ 603564 h 832919"/>
                <a:gd name="connsiteX23" fmla="*/ 393738 w 497940"/>
                <a:gd name="connsiteY23" fmla="*/ 619533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940" h="832919">
                  <a:moveTo>
                    <a:pt x="0" y="102606"/>
                  </a:moveTo>
                  <a:lnTo>
                    <a:pt x="84499" y="482851"/>
                  </a:lnTo>
                  <a:lnTo>
                    <a:pt x="78463" y="522083"/>
                  </a:lnTo>
                  <a:lnTo>
                    <a:pt x="66392" y="567350"/>
                  </a:lnTo>
                  <a:lnTo>
                    <a:pt x="77340" y="633742"/>
                  </a:lnTo>
                  <a:lnTo>
                    <a:pt x="87516" y="672974"/>
                  </a:lnTo>
                  <a:lnTo>
                    <a:pt x="80358" y="672974"/>
                  </a:lnTo>
                  <a:lnTo>
                    <a:pt x="63514" y="712845"/>
                  </a:lnTo>
                  <a:lnTo>
                    <a:pt x="42249" y="751438"/>
                  </a:lnTo>
                  <a:lnTo>
                    <a:pt x="46037" y="773028"/>
                  </a:lnTo>
                  <a:cubicBezTo>
                    <a:pt x="46786" y="792992"/>
                    <a:pt x="47536" y="812955"/>
                    <a:pt x="48285" y="832919"/>
                  </a:cubicBezTo>
                  <a:lnTo>
                    <a:pt x="108641" y="808776"/>
                  </a:lnTo>
                  <a:lnTo>
                    <a:pt x="135802" y="826883"/>
                  </a:lnTo>
                  <a:lnTo>
                    <a:pt x="214265" y="790669"/>
                  </a:lnTo>
                  <a:lnTo>
                    <a:pt x="229354" y="772562"/>
                  </a:lnTo>
                  <a:lnTo>
                    <a:pt x="262550" y="790669"/>
                  </a:lnTo>
                  <a:lnTo>
                    <a:pt x="262550" y="736348"/>
                  </a:lnTo>
                  <a:lnTo>
                    <a:pt x="265568" y="727295"/>
                  </a:lnTo>
                  <a:lnTo>
                    <a:pt x="298764" y="748420"/>
                  </a:lnTo>
                  <a:lnTo>
                    <a:pt x="310835" y="748420"/>
                  </a:lnTo>
                  <a:lnTo>
                    <a:pt x="322906" y="736348"/>
                  </a:lnTo>
                  <a:lnTo>
                    <a:pt x="368174" y="679010"/>
                  </a:lnTo>
                  <a:lnTo>
                    <a:pt x="377227" y="603564"/>
                  </a:lnTo>
                  <a:cubicBezTo>
                    <a:pt x="380345" y="603334"/>
                    <a:pt x="390620" y="619763"/>
                    <a:pt x="393738" y="619533"/>
                  </a:cubicBezTo>
                  <a:lnTo>
                    <a:pt x="497940" y="573386"/>
                  </a:lnTo>
                  <a:lnTo>
                    <a:pt x="476815" y="525101"/>
                  </a:lnTo>
                  <a:lnTo>
                    <a:pt x="494922" y="494923"/>
                  </a:lnTo>
                  <a:lnTo>
                    <a:pt x="380245" y="12071"/>
                  </a:lnTo>
                  <a:lnTo>
                    <a:pt x="368174" y="0"/>
                  </a:lnTo>
                  <a:lnTo>
                    <a:pt x="184087" y="45267"/>
                  </a:lnTo>
                  <a:lnTo>
                    <a:pt x="126748" y="54321"/>
                  </a:lnTo>
                  <a:lnTo>
                    <a:pt x="105623" y="51303"/>
                  </a:lnTo>
                  <a:lnTo>
                    <a:pt x="57338" y="87517"/>
                  </a:lnTo>
                  <a:lnTo>
                    <a:pt x="0" y="10260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65686" y="3935822"/>
              <a:ext cx="1980634" cy="1854489"/>
            </a:xfrm>
            <a:custGeom>
              <a:avLst/>
              <a:gdLst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56502 w 2168610"/>
                <a:gd name="connsiteY101" fmla="*/ 6179 h 2032687"/>
                <a:gd name="connsiteX102" fmla="*/ 586946 w 2168610"/>
                <a:gd name="connsiteY102" fmla="*/ 0 h 2032687"/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86946 w 2168610"/>
                <a:gd name="connsiteY102" fmla="*/ 0 h 2032687"/>
                <a:gd name="connsiteX0" fmla="*/ 598875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98875 w 2168610"/>
                <a:gd name="connsiteY102" fmla="*/ 0 h 203268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36821 w 2168610"/>
                <a:gd name="connsiteY96" fmla="*/ 402557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40486 w 2168610"/>
                <a:gd name="connsiteY94" fmla="*/ 432292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602245 w 2171957"/>
                <a:gd name="connsiteY0" fmla="*/ 0 h 2039827"/>
                <a:gd name="connsiteX1" fmla="*/ 584114 w 2171957"/>
                <a:gd name="connsiteY1" fmla="*/ 872113 h 2039827"/>
                <a:gd name="connsiteX2" fmla="*/ 0 w 2171957"/>
                <a:gd name="connsiteY2" fmla="*/ 841299 h 2039827"/>
                <a:gd name="connsiteX3" fmla="*/ 3347 w 2171957"/>
                <a:gd name="connsiteY3" fmla="*/ 890649 h 2039827"/>
                <a:gd name="connsiteX4" fmla="*/ 52774 w 2171957"/>
                <a:gd name="connsiteY4" fmla="*/ 921540 h 2039827"/>
                <a:gd name="connsiteX5" fmla="*/ 108379 w 2171957"/>
                <a:gd name="connsiteY5" fmla="*/ 989503 h 2039827"/>
                <a:gd name="connsiteX6" fmla="*/ 157806 w 2171957"/>
                <a:gd name="connsiteY6" fmla="*/ 1063643 h 2039827"/>
                <a:gd name="connsiteX7" fmla="*/ 207233 w 2171957"/>
                <a:gd name="connsiteY7" fmla="*/ 1076000 h 2039827"/>
                <a:gd name="connsiteX8" fmla="*/ 244303 w 2171957"/>
                <a:gd name="connsiteY8" fmla="*/ 1125427 h 2039827"/>
                <a:gd name="connsiteX9" fmla="*/ 275195 w 2171957"/>
                <a:gd name="connsiteY9" fmla="*/ 1174854 h 2039827"/>
                <a:gd name="connsiteX10" fmla="*/ 299909 w 2171957"/>
                <a:gd name="connsiteY10" fmla="*/ 1230459 h 2039827"/>
                <a:gd name="connsiteX11" fmla="*/ 312266 w 2171957"/>
                <a:gd name="connsiteY11" fmla="*/ 1304600 h 2039827"/>
                <a:gd name="connsiteX12" fmla="*/ 330801 w 2171957"/>
                <a:gd name="connsiteY12" fmla="*/ 1329313 h 2039827"/>
                <a:gd name="connsiteX13" fmla="*/ 435833 w 2171957"/>
                <a:gd name="connsiteY13" fmla="*/ 1409632 h 2039827"/>
                <a:gd name="connsiteX14" fmla="*/ 442012 w 2171957"/>
                <a:gd name="connsiteY14" fmla="*/ 1384919 h 2039827"/>
                <a:gd name="connsiteX15" fmla="*/ 577936 w 2171957"/>
                <a:gd name="connsiteY15" fmla="*/ 1452881 h 2039827"/>
                <a:gd name="connsiteX16" fmla="*/ 577936 w 2171957"/>
                <a:gd name="connsiteY16" fmla="*/ 1452881 h 2039827"/>
                <a:gd name="connsiteX17" fmla="*/ 608828 w 2171957"/>
                <a:gd name="connsiteY17" fmla="*/ 1397276 h 2039827"/>
                <a:gd name="connsiteX18" fmla="*/ 664433 w 2171957"/>
                <a:gd name="connsiteY18" fmla="*/ 1329313 h 2039827"/>
                <a:gd name="connsiteX19" fmla="*/ 732395 w 2171957"/>
                <a:gd name="connsiteY19" fmla="*/ 1310778 h 2039827"/>
                <a:gd name="connsiteX20" fmla="*/ 825071 w 2171957"/>
                <a:gd name="connsiteY20" fmla="*/ 1323135 h 2039827"/>
                <a:gd name="connsiteX21" fmla="*/ 905390 w 2171957"/>
                <a:gd name="connsiteY21" fmla="*/ 1384919 h 2039827"/>
                <a:gd name="connsiteX22" fmla="*/ 960995 w 2171957"/>
                <a:gd name="connsiteY22" fmla="*/ 1465238 h 2039827"/>
                <a:gd name="connsiteX23" fmla="*/ 1016601 w 2171957"/>
                <a:gd name="connsiteY23" fmla="*/ 1545557 h 2039827"/>
                <a:gd name="connsiteX24" fmla="*/ 1066028 w 2171957"/>
                <a:gd name="connsiteY24" fmla="*/ 1632054 h 2039827"/>
                <a:gd name="connsiteX25" fmla="*/ 1121633 w 2171957"/>
                <a:gd name="connsiteY25" fmla="*/ 1700016 h 2039827"/>
                <a:gd name="connsiteX26" fmla="*/ 1171060 w 2171957"/>
                <a:gd name="connsiteY26" fmla="*/ 1737086 h 2039827"/>
                <a:gd name="connsiteX27" fmla="*/ 1201952 w 2171957"/>
                <a:gd name="connsiteY27" fmla="*/ 1817405 h 2039827"/>
                <a:gd name="connsiteX28" fmla="*/ 1226666 w 2171957"/>
                <a:gd name="connsiteY28" fmla="*/ 1879189 h 2039827"/>
                <a:gd name="connsiteX29" fmla="*/ 1251379 w 2171957"/>
                <a:gd name="connsiteY29" fmla="*/ 1940973 h 2039827"/>
                <a:gd name="connsiteX30" fmla="*/ 1282271 w 2171957"/>
                <a:gd name="connsiteY30" fmla="*/ 1984222 h 2039827"/>
                <a:gd name="connsiteX31" fmla="*/ 1344055 w 2171957"/>
                <a:gd name="connsiteY31" fmla="*/ 2008935 h 2039827"/>
                <a:gd name="connsiteX32" fmla="*/ 1442909 w 2171957"/>
                <a:gd name="connsiteY32" fmla="*/ 2027470 h 2039827"/>
                <a:gd name="connsiteX33" fmla="*/ 1517049 w 2171957"/>
                <a:gd name="connsiteY33" fmla="*/ 2039827 h 2039827"/>
                <a:gd name="connsiteX34" fmla="*/ 1609725 w 2171957"/>
                <a:gd name="connsiteY34" fmla="*/ 2039827 h 2039827"/>
                <a:gd name="connsiteX35" fmla="*/ 1591190 w 2171957"/>
                <a:gd name="connsiteY35" fmla="*/ 2027470 h 2039827"/>
                <a:gd name="connsiteX36" fmla="*/ 1591190 w 2171957"/>
                <a:gd name="connsiteY36" fmla="*/ 2027470 h 2039827"/>
                <a:gd name="connsiteX37" fmla="*/ 1578833 w 2171957"/>
                <a:gd name="connsiteY37" fmla="*/ 1959508 h 2039827"/>
                <a:gd name="connsiteX38" fmla="*/ 1554120 w 2171957"/>
                <a:gd name="connsiteY38" fmla="*/ 1928616 h 2039827"/>
                <a:gd name="connsiteX39" fmla="*/ 1547941 w 2171957"/>
                <a:gd name="connsiteY39" fmla="*/ 1891546 h 2039827"/>
                <a:gd name="connsiteX40" fmla="*/ 1529406 w 2171957"/>
                <a:gd name="connsiteY40" fmla="*/ 1848297 h 2039827"/>
                <a:gd name="connsiteX41" fmla="*/ 1541763 w 2171957"/>
                <a:gd name="connsiteY41" fmla="*/ 1817405 h 2039827"/>
                <a:gd name="connsiteX42" fmla="*/ 1535584 w 2171957"/>
                <a:gd name="connsiteY42" fmla="*/ 1798870 h 2039827"/>
                <a:gd name="connsiteX43" fmla="*/ 1492336 w 2171957"/>
                <a:gd name="connsiteY43" fmla="*/ 1774157 h 2039827"/>
                <a:gd name="connsiteX44" fmla="*/ 1541763 w 2171957"/>
                <a:gd name="connsiteY44" fmla="*/ 1743265 h 2039827"/>
                <a:gd name="connsiteX45" fmla="*/ 1547941 w 2171957"/>
                <a:gd name="connsiteY45" fmla="*/ 1730908 h 2039827"/>
                <a:gd name="connsiteX46" fmla="*/ 1554120 w 2171957"/>
                <a:gd name="connsiteY46" fmla="*/ 1700016 h 2039827"/>
                <a:gd name="connsiteX47" fmla="*/ 1529406 w 2171957"/>
                <a:gd name="connsiteY47" fmla="*/ 1669124 h 2039827"/>
                <a:gd name="connsiteX48" fmla="*/ 1554120 w 2171957"/>
                <a:gd name="connsiteY48" fmla="*/ 1669124 h 2039827"/>
                <a:gd name="connsiteX49" fmla="*/ 1578833 w 2171957"/>
                <a:gd name="connsiteY49" fmla="*/ 1650589 h 2039827"/>
                <a:gd name="connsiteX50" fmla="*/ 1554120 w 2171957"/>
                <a:gd name="connsiteY50" fmla="*/ 1594984 h 2039827"/>
                <a:gd name="connsiteX51" fmla="*/ 1554120 w 2171957"/>
                <a:gd name="connsiteY51" fmla="*/ 1594984 h 2039827"/>
                <a:gd name="connsiteX52" fmla="*/ 1622082 w 2171957"/>
                <a:gd name="connsiteY52" fmla="*/ 1594984 h 2039827"/>
                <a:gd name="connsiteX53" fmla="*/ 1634439 w 2171957"/>
                <a:gd name="connsiteY53" fmla="*/ 1582627 h 2039827"/>
                <a:gd name="connsiteX54" fmla="*/ 1652974 w 2171957"/>
                <a:gd name="connsiteY54" fmla="*/ 1533200 h 2039827"/>
                <a:gd name="connsiteX55" fmla="*/ 1690044 w 2171957"/>
                <a:gd name="connsiteY55" fmla="*/ 1533200 h 2039827"/>
                <a:gd name="connsiteX56" fmla="*/ 1708579 w 2171957"/>
                <a:gd name="connsiteY56" fmla="*/ 1533200 h 2039827"/>
                <a:gd name="connsiteX57" fmla="*/ 1708579 w 2171957"/>
                <a:gd name="connsiteY57" fmla="*/ 1502308 h 2039827"/>
                <a:gd name="connsiteX58" fmla="*/ 1702401 w 2171957"/>
                <a:gd name="connsiteY58" fmla="*/ 1483773 h 2039827"/>
                <a:gd name="connsiteX59" fmla="*/ 1702401 w 2171957"/>
                <a:gd name="connsiteY59" fmla="*/ 1483773 h 2039827"/>
                <a:gd name="connsiteX60" fmla="*/ 1776541 w 2171957"/>
                <a:gd name="connsiteY60" fmla="*/ 1489951 h 2039827"/>
                <a:gd name="connsiteX61" fmla="*/ 1838325 w 2171957"/>
                <a:gd name="connsiteY61" fmla="*/ 1477595 h 2039827"/>
                <a:gd name="connsiteX62" fmla="*/ 1900109 w 2171957"/>
                <a:gd name="connsiteY62" fmla="*/ 1421989 h 2039827"/>
                <a:gd name="connsiteX63" fmla="*/ 1900109 w 2171957"/>
                <a:gd name="connsiteY63" fmla="*/ 1378740 h 2039827"/>
                <a:gd name="connsiteX64" fmla="*/ 1949536 w 2171957"/>
                <a:gd name="connsiteY64" fmla="*/ 1347849 h 2039827"/>
                <a:gd name="connsiteX65" fmla="*/ 1943357 w 2171957"/>
                <a:gd name="connsiteY65" fmla="*/ 1286065 h 2039827"/>
                <a:gd name="connsiteX66" fmla="*/ 1986606 w 2171957"/>
                <a:gd name="connsiteY66" fmla="*/ 1267530 h 2039827"/>
                <a:gd name="connsiteX67" fmla="*/ 2011320 w 2171957"/>
                <a:gd name="connsiteY67" fmla="*/ 1329313 h 2039827"/>
                <a:gd name="connsiteX68" fmla="*/ 2147244 w 2171957"/>
                <a:gd name="connsiteY68" fmla="*/ 1255173 h 2039827"/>
                <a:gd name="connsiteX69" fmla="*/ 2159601 w 2171957"/>
                <a:gd name="connsiteY69" fmla="*/ 1168676 h 2039827"/>
                <a:gd name="connsiteX70" fmla="*/ 2147244 w 2171957"/>
                <a:gd name="connsiteY70" fmla="*/ 1131605 h 2039827"/>
                <a:gd name="connsiteX71" fmla="*/ 2141066 w 2171957"/>
                <a:gd name="connsiteY71" fmla="*/ 1094535 h 2039827"/>
                <a:gd name="connsiteX72" fmla="*/ 2153422 w 2171957"/>
                <a:gd name="connsiteY72" fmla="*/ 1051286 h 2039827"/>
                <a:gd name="connsiteX73" fmla="*/ 2171957 w 2171957"/>
                <a:gd name="connsiteY73" fmla="*/ 1014216 h 2039827"/>
                <a:gd name="connsiteX74" fmla="*/ 2134887 w 2171957"/>
                <a:gd name="connsiteY74" fmla="*/ 903005 h 2039827"/>
                <a:gd name="connsiteX75" fmla="*/ 2103995 w 2171957"/>
                <a:gd name="connsiteY75" fmla="*/ 872113 h 2039827"/>
                <a:gd name="connsiteX76" fmla="*/ 2079282 w 2171957"/>
                <a:gd name="connsiteY76" fmla="*/ 791795 h 2039827"/>
                <a:gd name="connsiteX77" fmla="*/ 2066925 w 2171957"/>
                <a:gd name="connsiteY77" fmla="*/ 618800 h 2039827"/>
                <a:gd name="connsiteX78" fmla="*/ 2054568 w 2171957"/>
                <a:gd name="connsiteY78" fmla="*/ 519946 h 2039827"/>
                <a:gd name="connsiteX79" fmla="*/ 2036033 w 2171957"/>
                <a:gd name="connsiteY79" fmla="*/ 501411 h 2039827"/>
                <a:gd name="connsiteX80" fmla="*/ 1986606 w 2171957"/>
                <a:gd name="connsiteY80" fmla="*/ 526124 h 2039827"/>
                <a:gd name="connsiteX81" fmla="*/ 1875395 w 2171957"/>
                <a:gd name="connsiteY81" fmla="*/ 470519 h 2039827"/>
                <a:gd name="connsiteX82" fmla="*/ 1838325 w 2171957"/>
                <a:gd name="connsiteY82" fmla="*/ 470519 h 2039827"/>
                <a:gd name="connsiteX83" fmla="*/ 1770363 w 2171957"/>
                <a:gd name="connsiteY83" fmla="*/ 464340 h 2039827"/>
                <a:gd name="connsiteX84" fmla="*/ 1696222 w 2171957"/>
                <a:gd name="connsiteY84" fmla="*/ 519946 h 2039827"/>
                <a:gd name="connsiteX85" fmla="*/ 1634439 w 2171957"/>
                <a:gd name="connsiteY85" fmla="*/ 489054 h 2039827"/>
                <a:gd name="connsiteX86" fmla="*/ 1597368 w 2171957"/>
                <a:gd name="connsiteY86" fmla="*/ 501411 h 2039827"/>
                <a:gd name="connsiteX87" fmla="*/ 1597430 w 2171957"/>
                <a:gd name="connsiteY87" fmla="*/ 489288 h 2039827"/>
                <a:gd name="connsiteX88" fmla="*/ 1523228 w 2171957"/>
                <a:gd name="connsiteY88" fmla="*/ 495232 h 2039827"/>
                <a:gd name="connsiteX89" fmla="*/ 1492336 w 2171957"/>
                <a:gd name="connsiteY89" fmla="*/ 470519 h 2039827"/>
                <a:gd name="connsiteX90" fmla="*/ 1442909 w 2171957"/>
                <a:gd name="connsiteY90" fmla="*/ 489054 h 2039827"/>
                <a:gd name="connsiteX91" fmla="*/ 1365990 w 2171957"/>
                <a:gd name="connsiteY91" fmla="*/ 433707 h 2039827"/>
                <a:gd name="connsiteX92" fmla="*/ 1294628 w 2171957"/>
                <a:gd name="connsiteY92" fmla="*/ 451984 h 2039827"/>
                <a:gd name="connsiteX93" fmla="*/ 1263736 w 2171957"/>
                <a:gd name="connsiteY93" fmla="*/ 439627 h 2039827"/>
                <a:gd name="connsiteX94" fmla="*/ 1243833 w 2171957"/>
                <a:gd name="connsiteY94" fmla="*/ 432292 h 2039827"/>
                <a:gd name="connsiteX95" fmla="*/ 1214309 w 2171957"/>
                <a:gd name="connsiteY95" fmla="*/ 396378 h 2039827"/>
                <a:gd name="connsiteX96" fmla="*/ 1147357 w 2171957"/>
                <a:gd name="connsiteY96" fmla="*/ 390478 h 2039827"/>
                <a:gd name="connsiteX97" fmla="*/ 1109276 w 2171957"/>
                <a:gd name="connsiteY97" fmla="*/ 371665 h 2039827"/>
                <a:gd name="connsiteX98" fmla="*/ 1090741 w 2171957"/>
                <a:gd name="connsiteY98" fmla="*/ 371665 h 2039827"/>
                <a:gd name="connsiteX99" fmla="*/ 1078384 w 2171957"/>
                <a:gd name="connsiteY99" fmla="*/ 359308 h 2039827"/>
                <a:gd name="connsiteX100" fmla="*/ 1066028 w 2171957"/>
                <a:gd name="connsiteY100" fmla="*/ 353130 h 2039827"/>
                <a:gd name="connsiteX101" fmla="*/ 1071797 w 2171957"/>
                <a:gd name="connsiteY101" fmla="*/ 10936 h 2039827"/>
                <a:gd name="connsiteX102" fmla="*/ 602245 w 2171957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49087 w 2178135"/>
                <a:gd name="connsiteY90" fmla="*/ 489054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4028 w 2178135"/>
                <a:gd name="connsiteY81" fmla="*/ 45364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178135" h="2039827">
                  <a:moveTo>
                    <a:pt x="608423" y="0"/>
                  </a:moveTo>
                  <a:cubicBezTo>
                    <a:pt x="606363" y="288324"/>
                    <a:pt x="592352" y="583789"/>
                    <a:pt x="590292" y="872113"/>
                  </a:cubicBezTo>
                  <a:lnTo>
                    <a:pt x="6178" y="841299"/>
                  </a:lnTo>
                  <a:lnTo>
                    <a:pt x="0" y="880734"/>
                  </a:lnTo>
                  <a:lnTo>
                    <a:pt x="58952" y="921540"/>
                  </a:lnTo>
                  <a:lnTo>
                    <a:pt x="114557" y="989503"/>
                  </a:lnTo>
                  <a:lnTo>
                    <a:pt x="163984" y="1063643"/>
                  </a:lnTo>
                  <a:lnTo>
                    <a:pt x="213411" y="1076000"/>
                  </a:lnTo>
                  <a:lnTo>
                    <a:pt x="250481" y="1125427"/>
                  </a:lnTo>
                  <a:lnTo>
                    <a:pt x="281373" y="1174854"/>
                  </a:lnTo>
                  <a:lnTo>
                    <a:pt x="306087" y="1230459"/>
                  </a:lnTo>
                  <a:lnTo>
                    <a:pt x="318444" y="1304600"/>
                  </a:lnTo>
                  <a:lnTo>
                    <a:pt x="336979" y="1329313"/>
                  </a:lnTo>
                  <a:lnTo>
                    <a:pt x="442011" y="1409632"/>
                  </a:lnTo>
                  <a:lnTo>
                    <a:pt x="448190" y="1384919"/>
                  </a:lnTo>
                  <a:lnTo>
                    <a:pt x="584114" y="1452881"/>
                  </a:lnTo>
                  <a:lnTo>
                    <a:pt x="584114" y="1452881"/>
                  </a:lnTo>
                  <a:lnTo>
                    <a:pt x="615006" y="1397276"/>
                  </a:lnTo>
                  <a:lnTo>
                    <a:pt x="670611" y="1329313"/>
                  </a:lnTo>
                  <a:lnTo>
                    <a:pt x="738573" y="1310778"/>
                  </a:lnTo>
                  <a:lnTo>
                    <a:pt x="831249" y="1323135"/>
                  </a:lnTo>
                  <a:lnTo>
                    <a:pt x="911568" y="1384919"/>
                  </a:lnTo>
                  <a:lnTo>
                    <a:pt x="967173" y="1465238"/>
                  </a:lnTo>
                  <a:lnTo>
                    <a:pt x="1022779" y="1545557"/>
                  </a:lnTo>
                  <a:lnTo>
                    <a:pt x="1072206" y="1632054"/>
                  </a:lnTo>
                  <a:lnTo>
                    <a:pt x="1127811" y="1700016"/>
                  </a:lnTo>
                  <a:lnTo>
                    <a:pt x="1177238" y="1737086"/>
                  </a:lnTo>
                  <a:lnTo>
                    <a:pt x="1208130" y="1817405"/>
                  </a:lnTo>
                  <a:lnTo>
                    <a:pt x="1232844" y="1879189"/>
                  </a:lnTo>
                  <a:lnTo>
                    <a:pt x="1257557" y="1940973"/>
                  </a:lnTo>
                  <a:lnTo>
                    <a:pt x="1288449" y="1984222"/>
                  </a:lnTo>
                  <a:lnTo>
                    <a:pt x="1350233" y="2008935"/>
                  </a:lnTo>
                  <a:lnTo>
                    <a:pt x="1449087" y="2027470"/>
                  </a:lnTo>
                  <a:lnTo>
                    <a:pt x="1523227" y="2039827"/>
                  </a:lnTo>
                  <a:lnTo>
                    <a:pt x="1615903" y="2039827"/>
                  </a:lnTo>
                  <a:lnTo>
                    <a:pt x="1597368" y="2027470"/>
                  </a:lnTo>
                  <a:lnTo>
                    <a:pt x="1597368" y="2027470"/>
                  </a:lnTo>
                  <a:lnTo>
                    <a:pt x="1585011" y="1959508"/>
                  </a:lnTo>
                  <a:lnTo>
                    <a:pt x="1560298" y="1928616"/>
                  </a:lnTo>
                  <a:lnTo>
                    <a:pt x="1554119" y="1891546"/>
                  </a:lnTo>
                  <a:lnTo>
                    <a:pt x="1535584" y="1848297"/>
                  </a:lnTo>
                  <a:lnTo>
                    <a:pt x="1547941" y="1817405"/>
                  </a:lnTo>
                  <a:lnTo>
                    <a:pt x="1541762" y="1798870"/>
                  </a:lnTo>
                  <a:lnTo>
                    <a:pt x="1498514" y="1774157"/>
                  </a:lnTo>
                  <a:lnTo>
                    <a:pt x="1547941" y="1743265"/>
                  </a:lnTo>
                  <a:lnTo>
                    <a:pt x="1554119" y="1730908"/>
                  </a:lnTo>
                  <a:lnTo>
                    <a:pt x="1560298" y="1700016"/>
                  </a:lnTo>
                  <a:lnTo>
                    <a:pt x="1535584" y="1669124"/>
                  </a:lnTo>
                  <a:lnTo>
                    <a:pt x="1560298" y="1669124"/>
                  </a:lnTo>
                  <a:lnTo>
                    <a:pt x="1585011" y="1650589"/>
                  </a:lnTo>
                  <a:lnTo>
                    <a:pt x="1560298" y="1594984"/>
                  </a:lnTo>
                  <a:lnTo>
                    <a:pt x="1560298" y="1594984"/>
                  </a:lnTo>
                  <a:lnTo>
                    <a:pt x="1628260" y="1594984"/>
                  </a:lnTo>
                  <a:lnTo>
                    <a:pt x="1640617" y="1582627"/>
                  </a:lnTo>
                  <a:lnTo>
                    <a:pt x="1659152" y="1533200"/>
                  </a:lnTo>
                  <a:lnTo>
                    <a:pt x="1696222" y="1533200"/>
                  </a:lnTo>
                  <a:lnTo>
                    <a:pt x="1714757" y="1533200"/>
                  </a:lnTo>
                  <a:lnTo>
                    <a:pt x="1714757" y="1502308"/>
                  </a:lnTo>
                  <a:lnTo>
                    <a:pt x="1708579" y="1483773"/>
                  </a:lnTo>
                  <a:lnTo>
                    <a:pt x="1708579" y="1483773"/>
                  </a:lnTo>
                  <a:lnTo>
                    <a:pt x="1782719" y="1489951"/>
                  </a:lnTo>
                  <a:lnTo>
                    <a:pt x="1844503" y="1477595"/>
                  </a:lnTo>
                  <a:lnTo>
                    <a:pt x="1906287" y="1421989"/>
                  </a:lnTo>
                  <a:lnTo>
                    <a:pt x="1906287" y="1378740"/>
                  </a:lnTo>
                  <a:lnTo>
                    <a:pt x="1955714" y="1347849"/>
                  </a:lnTo>
                  <a:lnTo>
                    <a:pt x="1949535" y="1286065"/>
                  </a:lnTo>
                  <a:lnTo>
                    <a:pt x="1992784" y="1267530"/>
                  </a:lnTo>
                  <a:lnTo>
                    <a:pt x="2017498" y="1329313"/>
                  </a:lnTo>
                  <a:lnTo>
                    <a:pt x="2153422" y="1255173"/>
                  </a:lnTo>
                  <a:lnTo>
                    <a:pt x="2165779" y="1168676"/>
                  </a:lnTo>
                  <a:lnTo>
                    <a:pt x="2153422" y="1131605"/>
                  </a:lnTo>
                  <a:lnTo>
                    <a:pt x="2147244" y="1094535"/>
                  </a:lnTo>
                  <a:lnTo>
                    <a:pt x="2159600" y="1051286"/>
                  </a:lnTo>
                  <a:lnTo>
                    <a:pt x="2178135" y="1014216"/>
                  </a:lnTo>
                  <a:lnTo>
                    <a:pt x="2141065" y="903005"/>
                  </a:lnTo>
                  <a:lnTo>
                    <a:pt x="2110173" y="872113"/>
                  </a:lnTo>
                  <a:lnTo>
                    <a:pt x="2085460" y="791795"/>
                  </a:lnTo>
                  <a:lnTo>
                    <a:pt x="2073103" y="618800"/>
                  </a:lnTo>
                  <a:lnTo>
                    <a:pt x="2060746" y="519946"/>
                  </a:lnTo>
                  <a:lnTo>
                    <a:pt x="2042211" y="501411"/>
                  </a:lnTo>
                  <a:lnTo>
                    <a:pt x="1992784" y="526124"/>
                  </a:lnTo>
                  <a:lnTo>
                    <a:pt x="1884028" y="453649"/>
                  </a:lnTo>
                  <a:lnTo>
                    <a:pt x="1844503" y="470519"/>
                  </a:lnTo>
                  <a:lnTo>
                    <a:pt x="1776541" y="464340"/>
                  </a:lnTo>
                  <a:lnTo>
                    <a:pt x="1702400" y="519946"/>
                  </a:lnTo>
                  <a:lnTo>
                    <a:pt x="1640617" y="489054"/>
                  </a:lnTo>
                  <a:lnTo>
                    <a:pt x="1603546" y="501411"/>
                  </a:lnTo>
                  <a:cubicBezTo>
                    <a:pt x="1603567" y="497370"/>
                    <a:pt x="1603587" y="493329"/>
                    <a:pt x="1603608" y="489288"/>
                  </a:cubicBezTo>
                  <a:lnTo>
                    <a:pt x="1529406" y="495232"/>
                  </a:lnTo>
                  <a:lnTo>
                    <a:pt x="1498514" y="470519"/>
                  </a:lnTo>
                  <a:lnTo>
                    <a:pt x="1451525" y="481697"/>
                  </a:lnTo>
                  <a:lnTo>
                    <a:pt x="1372168" y="433707"/>
                  </a:lnTo>
                  <a:lnTo>
                    <a:pt x="1300806" y="451984"/>
                  </a:lnTo>
                  <a:lnTo>
                    <a:pt x="1269914" y="439627"/>
                  </a:lnTo>
                  <a:lnTo>
                    <a:pt x="1250011" y="432292"/>
                  </a:lnTo>
                  <a:lnTo>
                    <a:pt x="1220487" y="396378"/>
                  </a:lnTo>
                  <a:lnTo>
                    <a:pt x="1153535" y="390478"/>
                  </a:lnTo>
                  <a:lnTo>
                    <a:pt x="1115454" y="371665"/>
                  </a:lnTo>
                  <a:lnTo>
                    <a:pt x="1096919" y="371665"/>
                  </a:lnTo>
                  <a:lnTo>
                    <a:pt x="1084562" y="359308"/>
                  </a:lnTo>
                  <a:lnTo>
                    <a:pt x="1072206" y="353130"/>
                  </a:lnTo>
                  <a:lnTo>
                    <a:pt x="1077975" y="10936"/>
                  </a:lnTo>
                  <a:lnTo>
                    <a:pt x="60842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081893" y="2507071"/>
              <a:ext cx="1212633" cy="1930978"/>
            </a:xfrm>
            <a:custGeom>
              <a:avLst/>
              <a:gdLst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87185 w 1313411"/>
                <a:gd name="connsiteY59" fmla="*/ 177338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64016 w 1313411"/>
                <a:gd name="connsiteY60" fmla="*/ 45720 h 2116975"/>
                <a:gd name="connsiteX61" fmla="*/ 99753 w 1313411"/>
                <a:gd name="connsiteY61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56872 w 1313411"/>
                <a:gd name="connsiteY60" fmla="*/ 36195 h 2116975"/>
                <a:gd name="connsiteX61" fmla="*/ 99753 w 1313411"/>
                <a:gd name="connsiteY61" fmla="*/ 0 h 2116975"/>
                <a:gd name="connsiteX0" fmla="*/ 106896 w 1313411"/>
                <a:gd name="connsiteY0" fmla="*/ 0 h 2124119"/>
                <a:gd name="connsiteX1" fmla="*/ 99753 w 1313411"/>
                <a:gd name="connsiteY1" fmla="*/ 68104 h 2124119"/>
                <a:gd name="connsiteX2" fmla="*/ 94211 w 1313411"/>
                <a:gd name="connsiteY2" fmla="*/ 106897 h 2124119"/>
                <a:gd name="connsiteX3" fmla="*/ 72043 w 1313411"/>
                <a:gd name="connsiteY3" fmla="*/ 145689 h 2124119"/>
                <a:gd name="connsiteX4" fmla="*/ 83127 w 1313411"/>
                <a:gd name="connsiteY4" fmla="*/ 201108 h 2124119"/>
                <a:gd name="connsiteX5" fmla="*/ 0 w 1313411"/>
                <a:gd name="connsiteY5" fmla="*/ 262068 h 2124119"/>
                <a:gd name="connsiteX6" fmla="*/ 0 w 1313411"/>
                <a:gd name="connsiteY6" fmla="*/ 306402 h 2124119"/>
                <a:gd name="connsiteX7" fmla="*/ 38793 w 1313411"/>
                <a:gd name="connsiteY7" fmla="*/ 395071 h 2124119"/>
                <a:gd name="connsiteX8" fmla="*/ 38793 w 1313411"/>
                <a:gd name="connsiteY8" fmla="*/ 433864 h 2124119"/>
                <a:gd name="connsiteX9" fmla="*/ 22167 w 1313411"/>
                <a:gd name="connsiteY9" fmla="*/ 583493 h 2124119"/>
                <a:gd name="connsiteX10" fmla="*/ 49876 w 1313411"/>
                <a:gd name="connsiteY10" fmla="*/ 677704 h 2124119"/>
                <a:gd name="connsiteX11" fmla="*/ 77585 w 1313411"/>
                <a:gd name="connsiteY11" fmla="*/ 710955 h 2124119"/>
                <a:gd name="connsiteX12" fmla="*/ 83127 w 1313411"/>
                <a:gd name="connsiteY12" fmla="*/ 749748 h 2124119"/>
                <a:gd name="connsiteX13" fmla="*/ 72043 w 1313411"/>
                <a:gd name="connsiteY13" fmla="*/ 821791 h 2124119"/>
                <a:gd name="connsiteX14" fmla="*/ 121920 w 1313411"/>
                <a:gd name="connsiteY14" fmla="*/ 832875 h 2124119"/>
                <a:gd name="connsiteX15" fmla="*/ 144087 w 1313411"/>
                <a:gd name="connsiteY15" fmla="*/ 832875 h 2124119"/>
                <a:gd name="connsiteX16" fmla="*/ 166254 w 1313411"/>
                <a:gd name="connsiteY16" fmla="*/ 799624 h 2124119"/>
                <a:gd name="connsiteX17" fmla="*/ 182880 w 1313411"/>
                <a:gd name="connsiteY17" fmla="*/ 788540 h 2124119"/>
                <a:gd name="connsiteX18" fmla="*/ 193963 w 1313411"/>
                <a:gd name="connsiteY18" fmla="*/ 832875 h 2124119"/>
                <a:gd name="connsiteX19" fmla="*/ 188422 w 1313411"/>
                <a:gd name="connsiteY19" fmla="*/ 882751 h 2124119"/>
                <a:gd name="connsiteX20" fmla="*/ 182880 w 1313411"/>
                <a:gd name="connsiteY20" fmla="*/ 899377 h 2124119"/>
                <a:gd name="connsiteX21" fmla="*/ 149629 w 1313411"/>
                <a:gd name="connsiteY21" fmla="*/ 893835 h 2124119"/>
                <a:gd name="connsiteX22" fmla="*/ 133003 w 1313411"/>
                <a:gd name="connsiteY22" fmla="*/ 949253 h 2124119"/>
                <a:gd name="connsiteX23" fmla="*/ 144087 w 1313411"/>
                <a:gd name="connsiteY23" fmla="*/ 1004671 h 2124119"/>
                <a:gd name="connsiteX24" fmla="*/ 171796 w 1313411"/>
                <a:gd name="connsiteY24" fmla="*/ 1032380 h 2124119"/>
                <a:gd name="connsiteX25" fmla="*/ 205047 w 1313411"/>
                <a:gd name="connsiteY25" fmla="*/ 1071173 h 2124119"/>
                <a:gd name="connsiteX26" fmla="*/ 205047 w 1313411"/>
                <a:gd name="connsiteY26" fmla="*/ 1109966 h 2124119"/>
                <a:gd name="connsiteX27" fmla="*/ 182880 w 1313411"/>
                <a:gd name="connsiteY27" fmla="*/ 1126591 h 2124119"/>
                <a:gd name="connsiteX28" fmla="*/ 182880 w 1313411"/>
                <a:gd name="connsiteY28" fmla="*/ 1126591 h 2124119"/>
                <a:gd name="connsiteX29" fmla="*/ 238298 w 1313411"/>
                <a:gd name="connsiteY29" fmla="*/ 1237428 h 2124119"/>
                <a:gd name="connsiteX30" fmla="*/ 249382 w 1313411"/>
                <a:gd name="connsiteY30" fmla="*/ 1326097 h 2124119"/>
                <a:gd name="connsiteX31" fmla="*/ 282633 w 1313411"/>
                <a:gd name="connsiteY31" fmla="*/ 1348264 h 2124119"/>
                <a:gd name="connsiteX32" fmla="*/ 282633 w 1313411"/>
                <a:gd name="connsiteY32" fmla="*/ 1348264 h 2124119"/>
                <a:gd name="connsiteX33" fmla="*/ 304800 w 1313411"/>
                <a:gd name="connsiteY33" fmla="*/ 1398140 h 2124119"/>
                <a:gd name="connsiteX34" fmla="*/ 321425 w 1313411"/>
                <a:gd name="connsiteY34" fmla="*/ 1425849 h 2124119"/>
                <a:gd name="connsiteX35" fmla="*/ 326967 w 1313411"/>
                <a:gd name="connsiteY35" fmla="*/ 1470184 h 2124119"/>
                <a:gd name="connsiteX36" fmla="*/ 299258 w 1313411"/>
                <a:gd name="connsiteY36" fmla="*/ 1514519 h 2124119"/>
                <a:gd name="connsiteX37" fmla="*/ 315883 w 1313411"/>
                <a:gd name="connsiteY37" fmla="*/ 1553311 h 2124119"/>
                <a:gd name="connsiteX38" fmla="*/ 410094 w 1313411"/>
                <a:gd name="connsiteY38" fmla="*/ 1619813 h 2124119"/>
                <a:gd name="connsiteX39" fmla="*/ 459971 w 1313411"/>
                <a:gd name="connsiteY39" fmla="*/ 1630897 h 2124119"/>
                <a:gd name="connsiteX40" fmla="*/ 465513 w 1313411"/>
                <a:gd name="connsiteY40" fmla="*/ 1614271 h 2124119"/>
                <a:gd name="connsiteX41" fmla="*/ 465513 w 1313411"/>
                <a:gd name="connsiteY41" fmla="*/ 1614271 h 2124119"/>
                <a:gd name="connsiteX42" fmla="*/ 543098 w 1313411"/>
                <a:gd name="connsiteY42" fmla="*/ 1719566 h 2124119"/>
                <a:gd name="connsiteX43" fmla="*/ 604058 w 1313411"/>
                <a:gd name="connsiteY43" fmla="*/ 1741733 h 2124119"/>
                <a:gd name="connsiteX44" fmla="*/ 604058 w 1313411"/>
                <a:gd name="connsiteY44" fmla="*/ 1741733 h 2124119"/>
                <a:gd name="connsiteX45" fmla="*/ 642851 w 1313411"/>
                <a:gd name="connsiteY45" fmla="*/ 1802693 h 2124119"/>
                <a:gd name="connsiteX46" fmla="*/ 703811 w 1313411"/>
                <a:gd name="connsiteY46" fmla="*/ 1841486 h 2124119"/>
                <a:gd name="connsiteX47" fmla="*/ 775854 w 1313411"/>
                <a:gd name="connsiteY47" fmla="*/ 1930155 h 2124119"/>
                <a:gd name="connsiteX48" fmla="*/ 786938 w 1313411"/>
                <a:gd name="connsiteY48" fmla="*/ 2024366 h 2124119"/>
                <a:gd name="connsiteX49" fmla="*/ 803563 w 1313411"/>
                <a:gd name="connsiteY49" fmla="*/ 2057617 h 2124119"/>
                <a:gd name="connsiteX50" fmla="*/ 809105 w 1313411"/>
                <a:gd name="connsiteY50" fmla="*/ 2090868 h 2124119"/>
                <a:gd name="connsiteX51" fmla="*/ 1197033 w 1313411"/>
                <a:gd name="connsiteY51" fmla="*/ 2124119 h 2124119"/>
                <a:gd name="connsiteX52" fmla="*/ 1230283 w 1313411"/>
                <a:gd name="connsiteY52" fmla="*/ 2096409 h 2124119"/>
                <a:gd name="connsiteX53" fmla="*/ 1213658 w 1313411"/>
                <a:gd name="connsiteY53" fmla="*/ 2018824 h 2124119"/>
                <a:gd name="connsiteX54" fmla="*/ 1263534 w 1313411"/>
                <a:gd name="connsiteY54" fmla="*/ 1913529 h 2124119"/>
                <a:gd name="connsiteX55" fmla="*/ 1285702 w 1313411"/>
                <a:gd name="connsiteY55" fmla="*/ 1874737 h 2124119"/>
                <a:gd name="connsiteX56" fmla="*/ 1313411 w 1313411"/>
                <a:gd name="connsiteY56" fmla="*/ 1813777 h 2124119"/>
                <a:gd name="connsiteX57" fmla="*/ 1252451 w 1313411"/>
                <a:gd name="connsiteY57" fmla="*/ 1664148 h 2124119"/>
                <a:gd name="connsiteX58" fmla="*/ 576349 w 1313411"/>
                <a:gd name="connsiteY58" fmla="*/ 722039 h 2124119"/>
                <a:gd name="connsiteX59" fmla="*/ 696710 w 1313411"/>
                <a:gd name="connsiteY59" fmla="*/ 167813 h 2124119"/>
                <a:gd name="connsiteX60" fmla="*/ 256872 w 1313411"/>
                <a:gd name="connsiteY60" fmla="*/ 43339 h 2124119"/>
                <a:gd name="connsiteX61" fmla="*/ 106896 w 1313411"/>
                <a:gd name="connsiteY61" fmla="*/ 0 h 2124119"/>
                <a:gd name="connsiteX0" fmla="*/ 106896 w 1313411"/>
                <a:gd name="connsiteY0" fmla="*/ 0 h 2124119"/>
                <a:gd name="connsiteX1" fmla="*/ 102091 w 1313411"/>
                <a:gd name="connsiteY1" fmla="*/ 29052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13411"/>
                <a:gd name="connsiteY0" fmla="*/ 0 h 2124119"/>
                <a:gd name="connsiteX1" fmla="*/ 83041 w 1313411"/>
                <a:gd name="connsiteY1" fmla="*/ 21908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52451 w 1333018"/>
                <a:gd name="connsiteY58" fmla="*/ 1664148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4062 w 1333018"/>
                <a:gd name="connsiteY55" fmla="*/ 1946907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33018" h="2124119">
                  <a:moveTo>
                    <a:pt x="106896" y="0"/>
                  </a:moveTo>
                  <a:lnTo>
                    <a:pt x="83041" y="21908"/>
                  </a:lnTo>
                  <a:lnTo>
                    <a:pt x="99753" y="68104"/>
                  </a:lnTo>
                  <a:lnTo>
                    <a:pt x="94211" y="106897"/>
                  </a:lnTo>
                  <a:lnTo>
                    <a:pt x="72043" y="145689"/>
                  </a:lnTo>
                  <a:lnTo>
                    <a:pt x="83127" y="201108"/>
                  </a:lnTo>
                  <a:lnTo>
                    <a:pt x="0" y="262068"/>
                  </a:lnTo>
                  <a:lnTo>
                    <a:pt x="0" y="306402"/>
                  </a:lnTo>
                  <a:lnTo>
                    <a:pt x="38793" y="395071"/>
                  </a:lnTo>
                  <a:lnTo>
                    <a:pt x="38793" y="433864"/>
                  </a:lnTo>
                  <a:lnTo>
                    <a:pt x="22167" y="583493"/>
                  </a:lnTo>
                  <a:lnTo>
                    <a:pt x="49876" y="677704"/>
                  </a:lnTo>
                  <a:lnTo>
                    <a:pt x="77585" y="710955"/>
                  </a:lnTo>
                  <a:lnTo>
                    <a:pt x="83127" y="749748"/>
                  </a:lnTo>
                  <a:lnTo>
                    <a:pt x="72043" y="821791"/>
                  </a:lnTo>
                  <a:lnTo>
                    <a:pt x="121920" y="832875"/>
                  </a:lnTo>
                  <a:lnTo>
                    <a:pt x="144087" y="832875"/>
                  </a:lnTo>
                  <a:lnTo>
                    <a:pt x="166254" y="799624"/>
                  </a:lnTo>
                  <a:lnTo>
                    <a:pt x="182880" y="788540"/>
                  </a:lnTo>
                  <a:lnTo>
                    <a:pt x="193963" y="832875"/>
                  </a:lnTo>
                  <a:lnTo>
                    <a:pt x="188422" y="882751"/>
                  </a:lnTo>
                  <a:lnTo>
                    <a:pt x="182880" y="899377"/>
                  </a:lnTo>
                  <a:lnTo>
                    <a:pt x="149629" y="893835"/>
                  </a:lnTo>
                  <a:lnTo>
                    <a:pt x="133003" y="949253"/>
                  </a:lnTo>
                  <a:lnTo>
                    <a:pt x="144087" y="1004671"/>
                  </a:lnTo>
                  <a:lnTo>
                    <a:pt x="171796" y="1032380"/>
                  </a:lnTo>
                  <a:lnTo>
                    <a:pt x="205047" y="1071173"/>
                  </a:lnTo>
                  <a:lnTo>
                    <a:pt x="205047" y="1109966"/>
                  </a:lnTo>
                  <a:lnTo>
                    <a:pt x="182880" y="1126591"/>
                  </a:lnTo>
                  <a:lnTo>
                    <a:pt x="182880" y="1126591"/>
                  </a:lnTo>
                  <a:lnTo>
                    <a:pt x="238298" y="1237428"/>
                  </a:lnTo>
                  <a:lnTo>
                    <a:pt x="249382" y="1326097"/>
                  </a:lnTo>
                  <a:lnTo>
                    <a:pt x="282633" y="1348264"/>
                  </a:lnTo>
                  <a:lnTo>
                    <a:pt x="282633" y="1348264"/>
                  </a:lnTo>
                  <a:lnTo>
                    <a:pt x="304800" y="1398140"/>
                  </a:lnTo>
                  <a:lnTo>
                    <a:pt x="321425" y="1425849"/>
                  </a:lnTo>
                  <a:lnTo>
                    <a:pt x="326967" y="1470184"/>
                  </a:lnTo>
                  <a:lnTo>
                    <a:pt x="299258" y="1514519"/>
                  </a:lnTo>
                  <a:lnTo>
                    <a:pt x="315883" y="1553311"/>
                  </a:lnTo>
                  <a:lnTo>
                    <a:pt x="410094" y="1619813"/>
                  </a:lnTo>
                  <a:lnTo>
                    <a:pt x="459971" y="1630897"/>
                  </a:lnTo>
                  <a:lnTo>
                    <a:pt x="465513" y="1614271"/>
                  </a:lnTo>
                  <a:lnTo>
                    <a:pt x="465513" y="1614271"/>
                  </a:lnTo>
                  <a:lnTo>
                    <a:pt x="543098" y="1719566"/>
                  </a:lnTo>
                  <a:lnTo>
                    <a:pt x="604058" y="1741733"/>
                  </a:lnTo>
                  <a:lnTo>
                    <a:pt x="604058" y="1741733"/>
                  </a:lnTo>
                  <a:lnTo>
                    <a:pt x="642851" y="1802693"/>
                  </a:lnTo>
                  <a:lnTo>
                    <a:pt x="703811" y="1841486"/>
                  </a:lnTo>
                  <a:lnTo>
                    <a:pt x="775854" y="1930155"/>
                  </a:lnTo>
                  <a:lnTo>
                    <a:pt x="786938" y="2024366"/>
                  </a:lnTo>
                  <a:lnTo>
                    <a:pt x="803563" y="2057617"/>
                  </a:lnTo>
                  <a:lnTo>
                    <a:pt x="809105" y="2090868"/>
                  </a:lnTo>
                  <a:lnTo>
                    <a:pt x="1197033" y="2124119"/>
                  </a:lnTo>
                  <a:lnTo>
                    <a:pt x="1230283" y="2096409"/>
                  </a:lnTo>
                  <a:lnTo>
                    <a:pt x="1213658" y="2018824"/>
                  </a:lnTo>
                  <a:lnTo>
                    <a:pt x="1264062" y="1946907"/>
                  </a:lnTo>
                  <a:lnTo>
                    <a:pt x="1285702" y="1874737"/>
                  </a:lnTo>
                  <a:lnTo>
                    <a:pt x="1333018" y="1835246"/>
                  </a:lnTo>
                  <a:lnTo>
                    <a:pt x="1262504" y="1661801"/>
                  </a:lnTo>
                  <a:lnTo>
                    <a:pt x="576349" y="722039"/>
                  </a:lnTo>
                  <a:lnTo>
                    <a:pt x="696710" y="167813"/>
                  </a:lnTo>
                  <a:lnTo>
                    <a:pt x="256872" y="43339"/>
                  </a:lnTo>
                  <a:lnTo>
                    <a:pt x="106896" y="0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rgbClr val="00563F"/>
                </a:solidFill>
                <a:ea typeface="ＭＳ Ｐゴシック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46710" y="4443822"/>
              <a:ext cx="802648" cy="705716"/>
            </a:xfrm>
            <a:custGeom>
              <a:avLst/>
              <a:gdLst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84178 w 883066"/>
                <a:gd name="connsiteY9" fmla="*/ 697179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3066" h="774819">
                  <a:moveTo>
                    <a:pt x="0" y="62670"/>
                  </a:moveTo>
                  <a:lnTo>
                    <a:pt x="14243" y="188008"/>
                  </a:lnTo>
                  <a:lnTo>
                    <a:pt x="17092" y="253526"/>
                  </a:lnTo>
                  <a:lnTo>
                    <a:pt x="39881" y="313346"/>
                  </a:lnTo>
                  <a:lnTo>
                    <a:pt x="76912" y="361772"/>
                  </a:lnTo>
                  <a:lnTo>
                    <a:pt x="108247" y="450079"/>
                  </a:lnTo>
                  <a:lnTo>
                    <a:pt x="79761" y="526991"/>
                  </a:lnTo>
                  <a:lnTo>
                    <a:pt x="82610" y="561174"/>
                  </a:lnTo>
                  <a:cubicBezTo>
                    <a:pt x="82904" y="579215"/>
                    <a:pt x="83197" y="597257"/>
                    <a:pt x="83491" y="615298"/>
                  </a:cubicBezTo>
                  <a:lnTo>
                    <a:pt x="84178" y="697179"/>
                  </a:lnTo>
                  <a:lnTo>
                    <a:pt x="136733" y="686513"/>
                  </a:lnTo>
                  <a:lnTo>
                    <a:pt x="182311" y="669421"/>
                  </a:lnTo>
                  <a:lnTo>
                    <a:pt x="236434" y="677967"/>
                  </a:lnTo>
                  <a:lnTo>
                    <a:pt x="296254" y="703604"/>
                  </a:lnTo>
                  <a:lnTo>
                    <a:pt x="358924" y="703604"/>
                  </a:lnTo>
                  <a:lnTo>
                    <a:pt x="361772" y="660875"/>
                  </a:lnTo>
                  <a:lnTo>
                    <a:pt x="387410" y="646632"/>
                  </a:lnTo>
                  <a:lnTo>
                    <a:pt x="424441" y="649481"/>
                  </a:lnTo>
                  <a:lnTo>
                    <a:pt x="447230" y="658027"/>
                  </a:lnTo>
                  <a:lnTo>
                    <a:pt x="492808" y="692210"/>
                  </a:lnTo>
                  <a:lnTo>
                    <a:pt x="501354" y="649481"/>
                  </a:lnTo>
                  <a:lnTo>
                    <a:pt x="467170" y="612449"/>
                  </a:lnTo>
                  <a:lnTo>
                    <a:pt x="458625" y="595357"/>
                  </a:lnTo>
                  <a:lnTo>
                    <a:pt x="472868" y="589660"/>
                  </a:lnTo>
                  <a:lnTo>
                    <a:pt x="492808" y="592509"/>
                  </a:lnTo>
                  <a:lnTo>
                    <a:pt x="535537" y="643784"/>
                  </a:lnTo>
                  <a:lnTo>
                    <a:pt x="524142" y="675118"/>
                  </a:lnTo>
                  <a:lnTo>
                    <a:pt x="529840" y="746333"/>
                  </a:lnTo>
                  <a:lnTo>
                    <a:pt x="589660" y="774819"/>
                  </a:lnTo>
                  <a:lnTo>
                    <a:pt x="620995" y="732090"/>
                  </a:lnTo>
                  <a:lnTo>
                    <a:pt x="683664" y="746333"/>
                  </a:lnTo>
                  <a:lnTo>
                    <a:pt x="709301" y="717847"/>
                  </a:lnTo>
                  <a:lnTo>
                    <a:pt x="700755" y="663724"/>
                  </a:lnTo>
                  <a:lnTo>
                    <a:pt x="680815" y="640935"/>
                  </a:lnTo>
                  <a:lnTo>
                    <a:pt x="683664" y="618146"/>
                  </a:lnTo>
                  <a:lnTo>
                    <a:pt x="734939" y="646632"/>
                  </a:lnTo>
                  <a:lnTo>
                    <a:pt x="757727" y="683664"/>
                  </a:lnTo>
                  <a:lnTo>
                    <a:pt x="803305" y="695058"/>
                  </a:lnTo>
                  <a:lnTo>
                    <a:pt x="848883" y="734939"/>
                  </a:lnTo>
                  <a:lnTo>
                    <a:pt x="883066" y="714999"/>
                  </a:lnTo>
                  <a:lnTo>
                    <a:pt x="883066" y="689361"/>
                  </a:lnTo>
                  <a:lnTo>
                    <a:pt x="846034" y="646632"/>
                  </a:lnTo>
                  <a:lnTo>
                    <a:pt x="817548" y="632389"/>
                  </a:lnTo>
                  <a:lnTo>
                    <a:pt x="791911" y="609600"/>
                  </a:lnTo>
                  <a:lnTo>
                    <a:pt x="803305" y="586812"/>
                  </a:lnTo>
                  <a:lnTo>
                    <a:pt x="817548" y="583963"/>
                  </a:lnTo>
                  <a:lnTo>
                    <a:pt x="837488" y="583963"/>
                  </a:lnTo>
                  <a:lnTo>
                    <a:pt x="848883" y="555477"/>
                  </a:lnTo>
                  <a:lnTo>
                    <a:pt x="846034" y="541234"/>
                  </a:lnTo>
                  <a:lnTo>
                    <a:pt x="806154" y="529840"/>
                  </a:lnTo>
                  <a:lnTo>
                    <a:pt x="771970" y="555477"/>
                  </a:lnTo>
                  <a:lnTo>
                    <a:pt x="752030" y="544083"/>
                  </a:lnTo>
                  <a:lnTo>
                    <a:pt x="740636" y="515597"/>
                  </a:lnTo>
                  <a:lnTo>
                    <a:pt x="709301" y="518445"/>
                  </a:lnTo>
                  <a:lnTo>
                    <a:pt x="712150" y="546931"/>
                  </a:lnTo>
                  <a:lnTo>
                    <a:pt x="675118" y="566872"/>
                  </a:lnTo>
                  <a:lnTo>
                    <a:pt x="655178" y="566872"/>
                  </a:lnTo>
                  <a:lnTo>
                    <a:pt x="632389" y="558326"/>
                  </a:lnTo>
                  <a:lnTo>
                    <a:pt x="635238" y="529840"/>
                  </a:lnTo>
                  <a:lnTo>
                    <a:pt x="603903" y="498505"/>
                  </a:lnTo>
                  <a:lnTo>
                    <a:pt x="620995" y="487111"/>
                  </a:lnTo>
                  <a:lnTo>
                    <a:pt x="660875" y="492808"/>
                  </a:lnTo>
                  <a:lnTo>
                    <a:pt x="683664" y="472868"/>
                  </a:lnTo>
                  <a:lnTo>
                    <a:pt x="729241" y="487111"/>
                  </a:lnTo>
                  <a:lnTo>
                    <a:pt x="729241" y="487111"/>
                  </a:lnTo>
                  <a:lnTo>
                    <a:pt x="766273" y="495657"/>
                  </a:lnTo>
                  <a:lnTo>
                    <a:pt x="766273" y="455776"/>
                  </a:lnTo>
                  <a:lnTo>
                    <a:pt x="734939" y="444382"/>
                  </a:lnTo>
                  <a:lnTo>
                    <a:pt x="734939" y="378864"/>
                  </a:lnTo>
                  <a:lnTo>
                    <a:pt x="723544" y="356075"/>
                  </a:lnTo>
                  <a:lnTo>
                    <a:pt x="438684" y="381713"/>
                  </a:lnTo>
                  <a:lnTo>
                    <a:pt x="444382" y="273466"/>
                  </a:lnTo>
                  <a:lnTo>
                    <a:pt x="492808" y="202251"/>
                  </a:lnTo>
                  <a:lnTo>
                    <a:pt x="481413" y="150976"/>
                  </a:lnTo>
                  <a:lnTo>
                    <a:pt x="495656" y="119642"/>
                  </a:lnTo>
                  <a:lnTo>
                    <a:pt x="475716" y="0"/>
                  </a:lnTo>
                  <a:lnTo>
                    <a:pt x="0" y="6267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29809" y="4560719"/>
              <a:ext cx="1254497" cy="975591"/>
            </a:xfrm>
            <a:custGeom>
              <a:avLst/>
              <a:gdLst>
                <a:gd name="connsiteX0" fmla="*/ 0 w 1379716"/>
                <a:gd name="connsiteY0" fmla="*/ 183962 h 1074014"/>
                <a:gd name="connsiteX1" fmla="*/ 27054 w 1379716"/>
                <a:gd name="connsiteY1" fmla="*/ 302996 h 1074014"/>
                <a:gd name="connsiteX2" fmla="*/ 48696 w 1379716"/>
                <a:gd name="connsiteY2" fmla="*/ 294880 h 1074014"/>
                <a:gd name="connsiteX3" fmla="*/ 64928 w 1379716"/>
                <a:gd name="connsiteY3" fmla="*/ 278648 h 1074014"/>
                <a:gd name="connsiteX4" fmla="*/ 70339 w 1379716"/>
                <a:gd name="connsiteY4" fmla="*/ 246185 h 1074014"/>
                <a:gd name="connsiteX5" fmla="*/ 105508 w 1379716"/>
                <a:gd name="connsiteY5" fmla="*/ 246185 h 1074014"/>
                <a:gd name="connsiteX6" fmla="*/ 135267 w 1379716"/>
                <a:gd name="connsiteY6" fmla="*/ 265122 h 1074014"/>
                <a:gd name="connsiteX7" fmla="*/ 208310 w 1379716"/>
                <a:gd name="connsiteY7" fmla="*/ 238069 h 1074014"/>
                <a:gd name="connsiteX8" fmla="*/ 257006 w 1379716"/>
                <a:gd name="connsiteY8" fmla="*/ 257006 h 1074014"/>
                <a:gd name="connsiteX9" fmla="*/ 281354 w 1379716"/>
                <a:gd name="connsiteY9" fmla="*/ 257006 h 1074014"/>
                <a:gd name="connsiteX10" fmla="*/ 327345 w 1379716"/>
                <a:gd name="connsiteY10" fmla="*/ 243479 h 1074014"/>
                <a:gd name="connsiteX11" fmla="*/ 348987 w 1379716"/>
                <a:gd name="connsiteY11" fmla="*/ 267827 h 1074014"/>
                <a:gd name="connsiteX12" fmla="*/ 351693 w 1379716"/>
                <a:gd name="connsiteY12" fmla="*/ 292175 h 1074014"/>
                <a:gd name="connsiteX13" fmla="*/ 373335 w 1379716"/>
                <a:gd name="connsiteY13" fmla="*/ 297586 h 1074014"/>
                <a:gd name="connsiteX14" fmla="*/ 416621 w 1379716"/>
                <a:gd name="connsiteY14" fmla="*/ 338166 h 1074014"/>
                <a:gd name="connsiteX15" fmla="*/ 435558 w 1379716"/>
                <a:gd name="connsiteY15" fmla="*/ 319228 h 1074014"/>
                <a:gd name="connsiteX16" fmla="*/ 478843 w 1379716"/>
                <a:gd name="connsiteY16" fmla="*/ 321934 h 1074014"/>
                <a:gd name="connsiteX17" fmla="*/ 541065 w 1379716"/>
                <a:gd name="connsiteY17" fmla="*/ 278648 h 1074014"/>
                <a:gd name="connsiteX18" fmla="*/ 554592 w 1379716"/>
                <a:gd name="connsiteY18" fmla="*/ 246185 h 1074014"/>
                <a:gd name="connsiteX19" fmla="*/ 578940 w 1379716"/>
                <a:gd name="connsiteY19" fmla="*/ 227247 h 1074014"/>
                <a:gd name="connsiteX20" fmla="*/ 646573 w 1379716"/>
                <a:gd name="connsiteY20" fmla="*/ 238069 h 1074014"/>
                <a:gd name="connsiteX21" fmla="*/ 692564 w 1379716"/>
                <a:gd name="connsiteY21" fmla="*/ 265122 h 1074014"/>
                <a:gd name="connsiteX22" fmla="*/ 711501 w 1379716"/>
                <a:gd name="connsiteY22" fmla="*/ 324639 h 1074014"/>
                <a:gd name="connsiteX23" fmla="*/ 825125 w 1379716"/>
                <a:gd name="connsiteY23" fmla="*/ 376040 h 1074014"/>
                <a:gd name="connsiteX24" fmla="*/ 854883 w 1379716"/>
                <a:gd name="connsiteY24" fmla="*/ 435557 h 1074014"/>
                <a:gd name="connsiteX25" fmla="*/ 862999 w 1379716"/>
                <a:gd name="connsiteY25" fmla="*/ 568118 h 1074014"/>
                <a:gd name="connsiteX26" fmla="*/ 887347 w 1379716"/>
                <a:gd name="connsiteY26" fmla="*/ 611403 h 1074014"/>
                <a:gd name="connsiteX27" fmla="*/ 906284 w 1379716"/>
                <a:gd name="connsiteY27" fmla="*/ 592466 h 1074014"/>
                <a:gd name="connsiteX28" fmla="*/ 933338 w 1379716"/>
                <a:gd name="connsiteY28" fmla="*/ 624930 h 1074014"/>
                <a:gd name="connsiteX29" fmla="*/ 919811 w 1379716"/>
                <a:gd name="connsiteY29" fmla="*/ 662805 h 1074014"/>
                <a:gd name="connsiteX30" fmla="*/ 919811 w 1379716"/>
                <a:gd name="connsiteY30" fmla="*/ 684447 h 1074014"/>
                <a:gd name="connsiteX31" fmla="*/ 1009087 w 1379716"/>
                <a:gd name="connsiteY31" fmla="*/ 773723 h 1074014"/>
                <a:gd name="connsiteX32" fmla="*/ 1022613 w 1379716"/>
                <a:gd name="connsiteY32" fmla="*/ 754786 h 1074014"/>
                <a:gd name="connsiteX33" fmla="*/ 1030729 w 1379716"/>
                <a:gd name="connsiteY33" fmla="*/ 754786 h 1074014"/>
                <a:gd name="connsiteX34" fmla="*/ 1038845 w 1379716"/>
                <a:gd name="connsiteY34" fmla="*/ 787250 h 1074014"/>
                <a:gd name="connsiteX35" fmla="*/ 1068604 w 1379716"/>
                <a:gd name="connsiteY35" fmla="*/ 819714 h 1074014"/>
                <a:gd name="connsiteX36" fmla="*/ 1068604 w 1379716"/>
                <a:gd name="connsiteY36" fmla="*/ 844061 h 1074014"/>
                <a:gd name="connsiteX37" fmla="*/ 1106478 w 1379716"/>
                <a:gd name="connsiteY37" fmla="*/ 881936 h 1074014"/>
                <a:gd name="connsiteX38" fmla="*/ 1120005 w 1379716"/>
                <a:gd name="connsiteY38" fmla="*/ 922516 h 1074014"/>
                <a:gd name="connsiteX39" fmla="*/ 1152469 w 1379716"/>
                <a:gd name="connsiteY39" fmla="*/ 944158 h 1074014"/>
                <a:gd name="connsiteX40" fmla="*/ 1176817 w 1379716"/>
                <a:gd name="connsiteY40" fmla="*/ 941453 h 1074014"/>
                <a:gd name="connsiteX41" fmla="*/ 1211986 w 1379716"/>
                <a:gd name="connsiteY41" fmla="*/ 998265 h 1074014"/>
                <a:gd name="connsiteX42" fmla="*/ 1241745 w 1379716"/>
                <a:gd name="connsiteY42" fmla="*/ 1014497 h 1074014"/>
                <a:gd name="connsiteX43" fmla="*/ 1260682 w 1379716"/>
                <a:gd name="connsiteY43" fmla="*/ 1030729 h 1074014"/>
                <a:gd name="connsiteX44" fmla="*/ 1266093 w 1379716"/>
                <a:gd name="connsiteY44" fmla="*/ 1038845 h 1074014"/>
                <a:gd name="connsiteX45" fmla="*/ 1252566 w 1379716"/>
                <a:gd name="connsiteY45" fmla="*/ 1046961 h 1074014"/>
                <a:gd name="connsiteX46" fmla="*/ 1247155 w 1379716"/>
                <a:gd name="connsiteY46" fmla="*/ 1055077 h 1074014"/>
                <a:gd name="connsiteX47" fmla="*/ 1268798 w 1379716"/>
                <a:gd name="connsiteY47" fmla="*/ 1074014 h 1074014"/>
                <a:gd name="connsiteX48" fmla="*/ 1282325 w 1379716"/>
                <a:gd name="connsiteY48" fmla="*/ 1068603 h 1074014"/>
                <a:gd name="connsiteX49" fmla="*/ 1298557 w 1379716"/>
                <a:gd name="connsiteY49" fmla="*/ 1052371 h 1074014"/>
                <a:gd name="connsiteX50" fmla="*/ 1314789 w 1379716"/>
                <a:gd name="connsiteY50" fmla="*/ 1033434 h 1074014"/>
                <a:gd name="connsiteX51" fmla="*/ 1341842 w 1379716"/>
                <a:gd name="connsiteY51" fmla="*/ 1038845 h 1074014"/>
                <a:gd name="connsiteX52" fmla="*/ 1349958 w 1379716"/>
                <a:gd name="connsiteY52" fmla="*/ 1014497 h 1074014"/>
                <a:gd name="connsiteX53" fmla="*/ 1363484 w 1379716"/>
                <a:gd name="connsiteY53" fmla="*/ 979328 h 1074014"/>
                <a:gd name="connsiteX54" fmla="*/ 1355368 w 1379716"/>
                <a:gd name="connsiteY54" fmla="*/ 949569 h 1074014"/>
                <a:gd name="connsiteX55" fmla="*/ 1360779 w 1379716"/>
                <a:gd name="connsiteY55" fmla="*/ 925221 h 1074014"/>
                <a:gd name="connsiteX56" fmla="*/ 1368895 w 1379716"/>
                <a:gd name="connsiteY56" fmla="*/ 890052 h 1074014"/>
                <a:gd name="connsiteX57" fmla="*/ 1379716 w 1379716"/>
                <a:gd name="connsiteY57" fmla="*/ 830535 h 1074014"/>
                <a:gd name="connsiteX58" fmla="*/ 1377011 w 1379716"/>
                <a:gd name="connsiteY58" fmla="*/ 752080 h 1074014"/>
                <a:gd name="connsiteX59" fmla="*/ 1352663 w 1379716"/>
                <a:gd name="connsiteY59" fmla="*/ 673626 h 1074014"/>
                <a:gd name="connsiteX60" fmla="*/ 1325610 w 1379716"/>
                <a:gd name="connsiteY60" fmla="*/ 614109 h 1074014"/>
                <a:gd name="connsiteX61" fmla="*/ 1328315 w 1379716"/>
                <a:gd name="connsiteY61" fmla="*/ 603287 h 1074014"/>
                <a:gd name="connsiteX62" fmla="*/ 1306673 w 1379716"/>
                <a:gd name="connsiteY62" fmla="*/ 560002 h 1074014"/>
                <a:gd name="connsiteX63" fmla="*/ 1266093 w 1379716"/>
                <a:gd name="connsiteY63" fmla="*/ 508601 h 1074014"/>
                <a:gd name="connsiteX64" fmla="*/ 1195754 w 1379716"/>
                <a:gd name="connsiteY64" fmla="*/ 403093 h 1074014"/>
                <a:gd name="connsiteX65" fmla="*/ 1184933 w 1379716"/>
                <a:gd name="connsiteY65" fmla="*/ 378745 h 1074014"/>
                <a:gd name="connsiteX66" fmla="*/ 1203870 w 1379716"/>
                <a:gd name="connsiteY66" fmla="*/ 373335 h 1074014"/>
                <a:gd name="connsiteX67" fmla="*/ 1230923 w 1379716"/>
                <a:gd name="connsiteY67" fmla="*/ 392272 h 1074014"/>
                <a:gd name="connsiteX68" fmla="*/ 1257977 w 1379716"/>
                <a:gd name="connsiteY68" fmla="*/ 470727 h 1074014"/>
                <a:gd name="connsiteX69" fmla="*/ 1217397 w 1379716"/>
                <a:gd name="connsiteY69" fmla="*/ 362514 h 1074014"/>
                <a:gd name="connsiteX70" fmla="*/ 1138942 w 1379716"/>
                <a:gd name="connsiteY70" fmla="*/ 286764 h 1074014"/>
                <a:gd name="connsiteX71" fmla="*/ 1117300 w 1379716"/>
                <a:gd name="connsiteY71" fmla="*/ 224542 h 1074014"/>
                <a:gd name="connsiteX72" fmla="*/ 1076720 w 1379716"/>
                <a:gd name="connsiteY72" fmla="*/ 175846 h 1074014"/>
                <a:gd name="connsiteX73" fmla="*/ 1057783 w 1379716"/>
                <a:gd name="connsiteY73" fmla="*/ 129856 h 1074014"/>
                <a:gd name="connsiteX74" fmla="*/ 1028024 w 1379716"/>
                <a:gd name="connsiteY74" fmla="*/ 67633 h 1074014"/>
                <a:gd name="connsiteX75" fmla="*/ 1011792 w 1379716"/>
                <a:gd name="connsiteY75" fmla="*/ 81160 h 1074014"/>
                <a:gd name="connsiteX76" fmla="*/ 1017203 w 1379716"/>
                <a:gd name="connsiteY76" fmla="*/ 119034 h 1074014"/>
                <a:gd name="connsiteX77" fmla="*/ 1025319 w 1379716"/>
                <a:gd name="connsiteY77" fmla="*/ 148793 h 1074014"/>
                <a:gd name="connsiteX78" fmla="*/ 1025319 w 1379716"/>
                <a:gd name="connsiteY78" fmla="*/ 165025 h 1074014"/>
                <a:gd name="connsiteX79" fmla="*/ 995560 w 1379716"/>
                <a:gd name="connsiteY79" fmla="*/ 143382 h 1074014"/>
                <a:gd name="connsiteX80" fmla="*/ 990149 w 1379716"/>
                <a:gd name="connsiteY80" fmla="*/ 110918 h 1074014"/>
                <a:gd name="connsiteX81" fmla="*/ 987444 w 1379716"/>
                <a:gd name="connsiteY81" fmla="*/ 83865 h 1074014"/>
                <a:gd name="connsiteX82" fmla="*/ 1006381 w 1379716"/>
                <a:gd name="connsiteY82" fmla="*/ 54106 h 1074014"/>
                <a:gd name="connsiteX83" fmla="*/ 1025319 w 1379716"/>
                <a:gd name="connsiteY83" fmla="*/ 13527 h 1074014"/>
                <a:gd name="connsiteX84" fmla="*/ 968507 w 1379716"/>
                <a:gd name="connsiteY84" fmla="*/ 13527 h 1074014"/>
                <a:gd name="connsiteX85" fmla="*/ 941454 w 1379716"/>
                <a:gd name="connsiteY85" fmla="*/ 0 h 1074014"/>
                <a:gd name="connsiteX86" fmla="*/ 917106 w 1379716"/>
                <a:gd name="connsiteY86" fmla="*/ 18937 h 1074014"/>
                <a:gd name="connsiteX87" fmla="*/ 911695 w 1379716"/>
                <a:gd name="connsiteY87" fmla="*/ 97392 h 1074014"/>
                <a:gd name="connsiteX88" fmla="*/ 862999 w 1379716"/>
                <a:gd name="connsiteY88" fmla="*/ 81160 h 1074014"/>
                <a:gd name="connsiteX89" fmla="*/ 465316 w 1379716"/>
                <a:gd name="connsiteY89" fmla="*/ 119034 h 1074014"/>
                <a:gd name="connsiteX90" fmla="*/ 392273 w 1379716"/>
                <a:gd name="connsiteY90" fmla="*/ 91981 h 1074014"/>
                <a:gd name="connsiteX91" fmla="*/ 0 w 1379716"/>
                <a:gd name="connsiteY91" fmla="*/ 183962 h 1074014"/>
                <a:gd name="connsiteX0" fmla="*/ 0 w 1379716"/>
                <a:gd name="connsiteY0" fmla="*/ 184734 h 1074786"/>
                <a:gd name="connsiteX1" fmla="*/ 27054 w 1379716"/>
                <a:gd name="connsiteY1" fmla="*/ 303768 h 1074786"/>
                <a:gd name="connsiteX2" fmla="*/ 48696 w 1379716"/>
                <a:gd name="connsiteY2" fmla="*/ 295652 h 1074786"/>
                <a:gd name="connsiteX3" fmla="*/ 64928 w 1379716"/>
                <a:gd name="connsiteY3" fmla="*/ 279420 h 1074786"/>
                <a:gd name="connsiteX4" fmla="*/ 70339 w 1379716"/>
                <a:gd name="connsiteY4" fmla="*/ 246957 h 1074786"/>
                <a:gd name="connsiteX5" fmla="*/ 105508 w 1379716"/>
                <a:gd name="connsiteY5" fmla="*/ 246957 h 1074786"/>
                <a:gd name="connsiteX6" fmla="*/ 135267 w 1379716"/>
                <a:gd name="connsiteY6" fmla="*/ 265894 h 1074786"/>
                <a:gd name="connsiteX7" fmla="*/ 208310 w 1379716"/>
                <a:gd name="connsiteY7" fmla="*/ 238841 h 1074786"/>
                <a:gd name="connsiteX8" fmla="*/ 257006 w 1379716"/>
                <a:gd name="connsiteY8" fmla="*/ 257778 h 1074786"/>
                <a:gd name="connsiteX9" fmla="*/ 281354 w 1379716"/>
                <a:gd name="connsiteY9" fmla="*/ 257778 h 1074786"/>
                <a:gd name="connsiteX10" fmla="*/ 327345 w 1379716"/>
                <a:gd name="connsiteY10" fmla="*/ 244251 h 1074786"/>
                <a:gd name="connsiteX11" fmla="*/ 348987 w 1379716"/>
                <a:gd name="connsiteY11" fmla="*/ 268599 h 1074786"/>
                <a:gd name="connsiteX12" fmla="*/ 351693 w 1379716"/>
                <a:gd name="connsiteY12" fmla="*/ 292947 h 1074786"/>
                <a:gd name="connsiteX13" fmla="*/ 373335 w 1379716"/>
                <a:gd name="connsiteY13" fmla="*/ 298358 h 1074786"/>
                <a:gd name="connsiteX14" fmla="*/ 416621 w 1379716"/>
                <a:gd name="connsiteY14" fmla="*/ 338938 h 1074786"/>
                <a:gd name="connsiteX15" fmla="*/ 435558 w 1379716"/>
                <a:gd name="connsiteY15" fmla="*/ 320000 h 1074786"/>
                <a:gd name="connsiteX16" fmla="*/ 478843 w 1379716"/>
                <a:gd name="connsiteY16" fmla="*/ 322706 h 1074786"/>
                <a:gd name="connsiteX17" fmla="*/ 541065 w 1379716"/>
                <a:gd name="connsiteY17" fmla="*/ 279420 h 1074786"/>
                <a:gd name="connsiteX18" fmla="*/ 554592 w 1379716"/>
                <a:gd name="connsiteY18" fmla="*/ 246957 h 1074786"/>
                <a:gd name="connsiteX19" fmla="*/ 578940 w 1379716"/>
                <a:gd name="connsiteY19" fmla="*/ 228019 h 1074786"/>
                <a:gd name="connsiteX20" fmla="*/ 646573 w 1379716"/>
                <a:gd name="connsiteY20" fmla="*/ 238841 h 1074786"/>
                <a:gd name="connsiteX21" fmla="*/ 692564 w 1379716"/>
                <a:gd name="connsiteY21" fmla="*/ 265894 h 1074786"/>
                <a:gd name="connsiteX22" fmla="*/ 711501 w 1379716"/>
                <a:gd name="connsiteY22" fmla="*/ 325411 h 1074786"/>
                <a:gd name="connsiteX23" fmla="*/ 825125 w 1379716"/>
                <a:gd name="connsiteY23" fmla="*/ 376812 h 1074786"/>
                <a:gd name="connsiteX24" fmla="*/ 854883 w 1379716"/>
                <a:gd name="connsiteY24" fmla="*/ 436329 h 1074786"/>
                <a:gd name="connsiteX25" fmla="*/ 862999 w 1379716"/>
                <a:gd name="connsiteY25" fmla="*/ 568890 h 1074786"/>
                <a:gd name="connsiteX26" fmla="*/ 887347 w 1379716"/>
                <a:gd name="connsiteY26" fmla="*/ 612175 h 1074786"/>
                <a:gd name="connsiteX27" fmla="*/ 906284 w 1379716"/>
                <a:gd name="connsiteY27" fmla="*/ 593238 h 1074786"/>
                <a:gd name="connsiteX28" fmla="*/ 933338 w 1379716"/>
                <a:gd name="connsiteY28" fmla="*/ 625702 h 1074786"/>
                <a:gd name="connsiteX29" fmla="*/ 919811 w 1379716"/>
                <a:gd name="connsiteY29" fmla="*/ 663577 h 1074786"/>
                <a:gd name="connsiteX30" fmla="*/ 919811 w 1379716"/>
                <a:gd name="connsiteY30" fmla="*/ 685219 h 1074786"/>
                <a:gd name="connsiteX31" fmla="*/ 1009087 w 1379716"/>
                <a:gd name="connsiteY31" fmla="*/ 774495 h 1074786"/>
                <a:gd name="connsiteX32" fmla="*/ 1022613 w 1379716"/>
                <a:gd name="connsiteY32" fmla="*/ 755558 h 1074786"/>
                <a:gd name="connsiteX33" fmla="*/ 1030729 w 1379716"/>
                <a:gd name="connsiteY33" fmla="*/ 755558 h 1074786"/>
                <a:gd name="connsiteX34" fmla="*/ 1038845 w 1379716"/>
                <a:gd name="connsiteY34" fmla="*/ 788022 h 1074786"/>
                <a:gd name="connsiteX35" fmla="*/ 1068604 w 1379716"/>
                <a:gd name="connsiteY35" fmla="*/ 820486 h 1074786"/>
                <a:gd name="connsiteX36" fmla="*/ 1068604 w 1379716"/>
                <a:gd name="connsiteY36" fmla="*/ 844833 h 1074786"/>
                <a:gd name="connsiteX37" fmla="*/ 1106478 w 1379716"/>
                <a:gd name="connsiteY37" fmla="*/ 882708 h 1074786"/>
                <a:gd name="connsiteX38" fmla="*/ 1120005 w 1379716"/>
                <a:gd name="connsiteY38" fmla="*/ 923288 h 1074786"/>
                <a:gd name="connsiteX39" fmla="*/ 1152469 w 1379716"/>
                <a:gd name="connsiteY39" fmla="*/ 944930 h 1074786"/>
                <a:gd name="connsiteX40" fmla="*/ 1176817 w 1379716"/>
                <a:gd name="connsiteY40" fmla="*/ 942225 h 1074786"/>
                <a:gd name="connsiteX41" fmla="*/ 1211986 w 1379716"/>
                <a:gd name="connsiteY41" fmla="*/ 999037 h 1074786"/>
                <a:gd name="connsiteX42" fmla="*/ 1241745 w 1379716"/>
                <a:gd name="connsiteY42" fmla="*/ 1015269 h 1074786"/>
                <a:gd name="connsiteX43" fmla="*/ 1260682 w 1379716"/>
                <a:gd name="connsiteY43" fmla="*/ 1031501 h 1074786"/>
                <a:gd name="connsiteX44" fmla="*/ 1266093 w 1379716"/>
                <a:gd name="connsiteY44" fmla="*/ 1039617 h 1074786"/>
                <a:gd name="connsiteX45" fmla="*/ 1252566 w 1379716"/>
                <a:gd name="connsiteY45" fmla="*/ 1047733 h 1074786"/>
                <a:gd name="connsiteX46" fmla="*/ 1247155 w 1379716"/>
                <a:gd name="connsiteY46" fmla="*/ 1055849 h 1074786"/>
                <a:gd name="connsiteX47" fmla="*/ 1268798 w 1379716"/>
                <a:gd name="connsiteY47" fmla="*/ 1074786 h 1074786"/>
                <a:gd name="connsiteX48" fmla="*/ 1282325 w 1379716"/>
                <a:gd name="connsiteY48" fmla="*/ 1069375 h 1074786"/>
                <a:gd name="connsiteX49" fmla="*/ 1298557 w 1379716"/>
                <a:gd name="connsiteY49" fmla="*/ 1053143 h 1074786"/>
                <a:gd name="connsiteX50" fmla="*/ 1314789 w 1379716"/>
                <a:gd name="connsiteY50" fmla="*/ 1034206 h 1074786"/>
                <a:gd name="connsiteX51" fmla="*/ 1341842 w 1379716"/>
                <a:gd name="connsiteY51" fmla="*/ 1039617 h 1074786"/>
                <a:gd name="connsiteX52" fmla="*/ 1349958 w 1379716"/>
                <a:gd name="connsiteY52" fmla="*/ 1015269 h 1074786"/>
                <a:gd name="connsiteX53" fmla="*/ 1363484 w 1379716"/>
                <a:gd name="connsiteY53" fmla="*/ 980100 h 1074786"/>
                <a:gd name="connsiteX54" fmla="*/ 1355368 w 1379716"/>
                <a:gd name="connsiteY54" fmla="*/ 950341 h 1074786"/>
                <a:gd name="connsiteX55" fmla="*/ 1360779 w 1379716"/>
                <a:gd name="connsiteY55" fmla="*/ 925993 h 1074786"/>
                <a:gd name="connsiteX56" fmla="*/ 1368895 w 1379716"/>
                <a:gd name="connsiteY56" fmla="*/ 890824 h 1074786"/>
                <a:gd name="connsiteX57" fmla="*/ 1379716 w 1379716"/>
                <a:gd name="connsiteY57" fmla="*/ 831307 h 1074786"/>
                <a:gd name="connsiteX58" fmla="*/ 1377011 w 1379716"/>
                <a:gd name="connsiteY58" fmla="*/ 752852 h 1074786"/>
                <a:gd name="connsiteX59" fmla="*/ 1352663 w 1379716"/>
                <a:gd name="connsiteY59" fmla="*/ 674398 h 1074786"/>
                <a:gd name="connsiteX60" fmla="*/ 1325610 w 1379716"/>
                <a:gd name="connsiteY60" fmla="*/ 614881 h 1074786"/>
                <a:gd name="connsiteX61" fmla="*/ 1328315 w 1379716"/>
                <a:gd name="connsiteY61" fmla="*/ 604059 h 1074786"/>
                <a:gd name="connsiteX62" fmla="*/ 1306673 w 1379716"/>
                <a:gd name="connsiteY62" fmla="*/ 560774 h 1074786"/>
                <a:gd name="connsiteX63" fmla="*/ 1266093 w 1379716"/>
                <a:gd name="connsiteY63" fmla="*/ 509373 h 1074786"/>
                <a:gd name="connsiteX64" fmla="*/ 1195754 w 1379716"/>
                <a:gd name="connsiteY64" fmla="*/ 403865 h 1074786"/>
                <a:gd name="connsiteX65" fmla="*/ 1184933 w 1379716"/>
                <a:gd name="connsiteY65" fmla="*/ 379517 h 1074786"/>
                <a:gd name="connsiteX66" fmla="*/ 1203870 w 1379716"/>
                <a:gd name="connsiteY66" fmla="*/ 374107 h 1074786"/>
                <a:gd name="connsiteX67" fmla="*/ 1230923 w 1379716"/>
                <a:gd name="connsiteY67" fmla="*/ 393044 h 1074786"/>
                <a:gd name="connsiteX68" fmla="*/ 1257977 w 1379716"/>
                <a:gd name="connsiteY68" fmla="*/ 471499 h 1074786"/>
                <a:gd name="connsiteX69" fmla="*/ 1217397 w 1379716"/>
                <a:gd name="connsiteY69" fmla="*/ 363286 h 1074786"/>
                <a:gd name="connsiteX70" fmla="*/ 1138942 w 1379716"/>
                <a:gd name="connsiteY70" fmla="*/ 287536 h 1074786"/>
                <a:gd name="connsiteX71" fmla="*/ 1117300 w 1379716"/>
                <a:gd name="connsiteY71" fmla="*/ 225314 h 1074786"/>
                <a:gd name="connsiteX72" fmla="*/ 1076720 w 1379716"/>
                <a:gd name="connsiteY72" fmla="*/ 176618 h 1074786"/>
                <a:gd name="connsiteX73" fmla="*/ 1057783 w 1379716"/>
                <a:gd name="connsiteY73" fmla="*/ 130628 h 1074786"/>
                <a:gd name="connsiteX74" fmla="*/ 1028024 w 1379716"/>
                <a:gd name="connsiteY74" fmla="*/ 68405 h 1074786"/>
                <a:gd name="connsiteX75" fmla="*/ 1011792 w 1379716"/>
                <a:gd name="connsiteY75" fmla="*/ 81932 h 1074786"/>
                <a:gd name="connsiteX76" fmla="*/ 1017203 w 1379716"/>
                <a:gd name="connsiteY76" fmla="*/ 119806 h 1074786"/>
                <a:gd name="connsiteX77" fmla="*/ 1025319 w 1379716"/>
                <a:gd name="connsiteY77" fmla="*/ 149565 h 1074786"/>
                <a:gd name="connsiteX78" fmla="*/ 1025319 w 1379716"/>
                <a:gd name="connsiteY78" fmla="*/ 165797 h 1074786"/>
                <a:gd name="connsiteX79" fmla="*/ 995560 w 1379716"/>
                <a:gd name="connsiteY79" fmla="*/ 144154 h 1074786"/>
                <a:gd name="connsiteX80" fmla="*/ 990149 w 1379716"/>
                <a:gd name="connsiteY80" fmla="*/ 111690 h 1074786"/>
                <a:gd name="connsiteX81" fmla="*/ 987444 w 1379716"/>
                <a:gd name="connsiteY81" fmla="*/ 84637 h 1074786"/>
                <a:gd name="connsiteX82" fmla="*/ 1006381 w 1379716"/>
                <a:gd name="connsiteY82" fmla="*/ 54878 h 1074786"/>
                <a:gd name="connsiteX83" fmla="*/ 1022938 w 1379716"/>
                <a:gd name="connsiteY83" fmla="*/ 0 h 1074786"/>
                <a:gd name="connsiteX84" fmla="*/ 968507 w 1379716"/>
                <a:gd name="connsiteY84" fmla="*/ 14299 h 1074786"/>
                <a:gd name="connsiteX85" fmla="*/ 941454 w 1379716"/>
                <a:gd name="connsiteY85" fmla="*/ 772 h 1074786"/>
                <a:gd name="connsiteX86" fmla="*/ 917106 w 1379716"/>
                <a:gd name="connsiteY86" fmla="*/ 19709 h 1074786"/>
                <a:gd name="connsiteX87" fmla="*/ 911695 w 1379716"/>
                <a:gd name="connsiteY87" fmla="*/ 98164 h 1074786"/>
                <a:gd name="connsiteX88" fmla="*/ 862999 w 1379716"/>
                <a:gd name="connsiteY88" fmla="*/ 81932 h 1074786"/>
                <a:gd name="connsiteX89" fmla="*/ 465316 w 1379716"/>
                <a:gd name="connsiteY89" fmla="*/ 119806 h 1074786"/>
                <a:gd name="connsiteX90" fmla="*/ 392273 w 1379716"/>
                <a:gd name="connsiteY90" fmla="*/ 92753 h 1074786"/>
                <a:gd name="connsiteX91" fmla="*/ 0 w 1379716"/>
                <a:gd name="connsiteY91" fmla="*/ 184734 h 10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79716" h="1074786">
                  <a:moveTo>
                    <a:pt x="0" y="184734"/>
                  </a:moveTo>
                  <a:lnTo>
                    <a:pt x="27054" y="303768"/>
                  </a:lnTo>
                  <a:lnTo>
                    <a:pt x="48696" y="295652"/>
                  </a:lnTo>
                  <a:lnTo>
                    <a:pt x="64928" y="279420"/>
                  </a:lnTo>
                  <a:lnTo>
                    <a:pt x="70339" y="246957"/>
                  </a:lnTo>
                  <a:lnTo>
                    <a:pt x="105508" y="246957"/>
                  </a:lnTo>
                  <a:lnTo>
                    <a:pt x="135267" y="265894"/>
                  </a:lnTo>
                  <a:lnTo>
                    <a:pt x="208310" y="238841"/>
                  </a:lnTo>
                  <a:lnTo>
                    <a:pt x="257006" y="257778"/>
                  </a:lnTo>
                  <a:lnTo>
                    <a:pt x="281354" y="257778"/>
                  </a:lnTo>
                  <a:lnTo>
                    <a:pt x="327345" y="244251"/>
                  </a:lnTo>
                  <a:lnTo>
                    <a:pt x="348987" y="268599"/>
                  </a:lnTo>
                  <a:lnTo>
                    <a:pt x="351693" y="292947"/>
                  </a:lnTo>
                  <a:lnTo>
                    <a:pt x="373335" y="298358"/>
                  </a:lnTo>
                  <a:lnTo>
                    <a:pt x="416621" y="338938"/>
                  </a:lnTo>
                  <a:lnTo>
                    <a:pt x="435558" y="320000"/>
                  </a:lnTo>
                  <a:lnTo>
                    <a:pt x="478843" y="322706"/>
                  </a:lnTo>
                  <a:lnTo>
                    <a:pt x="541065" y="279420"/>
                  </a:lnTo>
                  <a:lnTo>
                    <a:pt x="554592" y="246957"/>
                  </a:lnTo>
                  <a:lnTo>
                    <a:pt x="578940" y="228019"/>
                  </a:lnTo>
                  <a:lnTo>
                    <a:pt x="646573" y="238841"/>
                  </a:lnTo>
                  <a:lnTo>
                    <a:pt x="692564" y="265894"/>
                  </a:lnTo>
                  <a:lnTo>
                    <a:pt x="711501" y="325411"/>
                  </a:lnTo>
                  <a:lnTo>
                    <a:pt x="825125" y="376812"/>
                  </a:lnTo>
                  <a:lnTo>
                    <a:pt x="854883" y="436329"/>
                  </a:lnTo>
                  <a:lnTo>
                    <a:pt x="862999" y="568890"/>
                  </a:lnTo>
                  <a:lnTo>
                    <a:pt x="887347" y="612175"/>
                  </a:lnTo>
                  <a:lnTo>
                    <a:pt x="906284" y="593238"/>
                  </a:lnTo>
                  <a:lnTo>
                    <a:pt x="933338" y="625702"/>
                  </a:lnTo>
                  <a:lnTo>
                    <a:pt x="919811" y="663577"/>
                  </a:lnTo>
                  <a:lnTo>
                    <a:pt x="919811" y="685219"/>
                  </a:lnTo>
                  <a:lnTo>
                    <a:pt x="1009087" y="774495"/>
                  </a:lnTo>
                  <a:lnTo>
                    <a:pt x="1022613" y="755558"/>
                  </a:lnTo>
                  <a:lnTo>
                    <a:pt x="1030729" y="755558"/>
                  </a:lnTo>
                  <a:lnTo>
                    <a:pt x="1038845" y="788022"/>
                  </a:lnTo>
                  <a:lnTo>
                    <a:pt x="1068604" y="820486"/>
                  </a:lnTo>
                  <a:lnTo>
                    <a:pt x="1068604" y="844833"/>
                  </a:lnTo>
                  <a:lnTo>
                    <a:pt x="1106478" y="882708"/>
                  </a:lnTo>
                  <a:lnTo>
                    <a:pt x="1120005" y="923288"/>
                  </a:lnTo>
                  <a:lnTo>
                    <a:pt x="1152469" y="944930"/>
                  </a:lnTo>
                  <a:lnTo>
                    <a:pt x="1176817" y="942225"/>
                  </a:lnTo>
                  <a:lnTo>
                    <a:pt x="1211986" y="999037"/>
                  </a:lnTo>
                  <a:lnTo>
                    <a:pt x="1241745" y="1015269"/>
                  </a:lnTo>
                  <a:lnTo>
                    <a:pt x="1260682" y="1031501"/>
                  </a:lnTo>
                  <a:lnTo>
                    <a:pt x="1266093" y="1039617"/>
                  </a:lnTo>
                  <a:lnTo>
                    <a:pt x="1252566" y="1047733"/>
                  </a:lnTo>
                  <a:lnTo>
                    <a:pt x="1247155" y="1055849"/>
                  </a:lnTo>
                  <a:lnTo>
                    <a:pt x="1268798" y="1074786"/>
                  </a:lnTo>
                  <a:lnTo>
                    <a:pt x="1282325" y="1069375"/>
                  </a:lnTo>
                  <a:lnTo>
                    <a:pt x="1298557" y="1053143"/>
                  </a:lnTo>
                  <a:lnTo>
                    <a:pt x="1314789" y="1034206"/>
                  </a:lnTo>
                  <a:lnTo>
                    <a:pt x="1341842" y="1039617"/>
                  </a:lnTo>
                  <a:lnTo>
                    <a:pt x="1349958" y="1015269"/>
                  </a:lnTo>
                  <a:lnTo>
                    <a:pt x="1363484" y="980100"/>
                  </a:lnTo>
                  <a:lnTo>
                    <a:pt x="1355368" y="950341"/>
                  </a:lnTo>
                  <a:lnTo>
                    <a:pt x="1360779" y="925993"/>
                  </a:lnTo>
                  <a:lnTo>
                    <a:pt x="1368895" y="890824"/>
                  </a:lnTo>
                  <a:lnTo>
                    <a:pt x="1379716" y="831307"/>
                  </a:lnTo>
                  <a:cubicBezTo>
                    <a:pt x="1378814" y="805155"/>
                    <a:pt x="1377913" y="779004"/>
                    <a:pt x="1377011" y="752852"/>
                  </a:cubicBezTo>
                  <a:lnTo>
                    <a:pt x="1352663" y="674398"/>
                  </a:lnTo>
                  <a:lnTo>
                    <a:pt x="1325610" y="614881"/>
                  </a:lnTo>
                  <a:lnTo>
                    <a:pt x="1328315" y="604059"/>
                  </a:lnTo>
                  <a:lnTo>
                    <a:pt x="1306673" y="560774"/>
                  </a:lnTo>
                  <a:lnTo>
                    <a:pt x="1266093" y="509373"/>
                  </a:lnTo>
                  <a:lnTo>
                    <a:pt x="1195754" y="403865"/>
                  </a:lnTo>
                  <a:lnTo>
                    <a:pt x="1184933" y="379517"/>
                  </a:lnTo>
                  <a:lnTo>
                    <a:pt x="1203870" y="374107"/>
                  </a:lnTo>
                  <a:lnTo>
                    <a:pt x="1230923" y="393044"/>
                  </a:lnTo>
                  <a:lnTo>
                    <a:pt x="1257977" y="471499"/>
                  </a:lnTo>
                  <a:lnTo>
                    <a:pt x="1217397" y="363286"/>
                  </a:lnTo>
                  <a:lnTo>
                    <a:pt x="1138942" y="287536"/>
                  </a:lnTo>
                  <a:lnTo>
                    <a:pt x="1117300" y="225314"/>
                  </a:lnTo>
                  <a:lnTo>
                    <a:pt x="1076720" y="176618"/>
                  </a:lnTo>
                  <a:lnTo>
                    <a:pt x="1057783" y="130628"/>
                  </a:lnTo>
                  <a:lnTo>
                    <a:pt x="1028024" y="68405"/>
                  </a:lnTo>
                  <a:lnTo>
                    <a:pt x="1011792" y="81932"/>
                  </a:lnTo>
                  <a:lnTo>
                    <a:pt x="1017203" y="119806"/>
                  </a:lnTo>
                  <a:lnTo>
                    <a:pt x="1025319" y="149565"/>
                  </a:lnTo>
                  <a:lnTo>
                    <a:pt x="1025319" y="165797"/>
                  </a:lnTo>
                  <a:lnTo>
                    <a:pt x="995560" y="144154"/>
                  </a:lnTo>
                  <a:lnTo>
                    <a:pt x="990149" y="111690"/>
                  </a:lnTo>
                  <a:lnTo>
                    <a:pt x="987444" y="84637"/>
                  </a:lnTo>
                  <a:lnTo>
                    <a:pt x="1006381" y="54878"/>
                  </a:lnTo>
                  <a:lnTo>
                    <a:pt x="1022938" y="0"/>
                  </a:lnTo>
                  <a:lnTo>
                    <a:pt x="968507" y="14299"/>
                  </a:lnTo>
                  <a:lnTo>
                    <a:pt x="941454" y="772"/>
                  </a:lnTo>
                  <a:lnTo>
                    <a:pt x="917106" y="19709"/>
                  </a:lnTo>
                  <a:lnTo>
                    <a:pt x="911695" y="98164"/>
                  </a:lnTo>
                  <a:lnTo>
                    <a:pt x="862999" y="81932"/>
                  </a:lnTo>
                  <a:lnTo>
                    <a:pt x="465316" y="119806"/>
                  </a:lnTo>
                  <a:lnTo>
                    <a:pt x="392273" y="92753"/>
                  </a:lnTo>
                  <a:lnTo>
                    <a:pt x="0" y="18473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82050" y="3280617"/>
              <a:ext cx="1202527" cy="635000"/>
            </a:xfrm>
            <a:custGeom>
              <a:avLst/>
              <a:gdLst>
                <a:gd name="connsiteX0" fmla="*/ 360608 w 1311069"/>
                <a:gd name="connsiteY0" fmla="*/ 293638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93638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1761 w 1311069"/>
                <a:gd name="connsiteY71" fmla="*/ 26346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935101 w 1311069"/>
                <a:gd name="connsiteY71" fmla="*/ 88218 h 698035"/>
                <a:gd name="connsiteX72" fmla="*/ 360608 w 1311069"/>
                <a:gd name="connsiteY72" fmla="*/ 279360 h 698035"/>
                <a:gd name="connsiteX0" fmla="*/ 372512 w 1322973"/>
                <a:gd name="connsiteY0" fmla="*/ 279360 h 698035"/>
                <a:gd name="connsiteX1" fmla="*/ 372512 w 1322973"/>
                <a:gd name="connsiteY1" fmla="*/ 355457 h 698035"/>
                <a:gd name="connsiteX2" fmla="*/ 336451 w 1322973"/>
                <a:gd name="connsiteY2" fmla="*/ 381215 h 698035"/>
                <a:gd name="connsiteX3" fmla="*/ 297815 w 1322973"/>
                <a:gd name="connsiteY3" fmla="*/ 381215 h 698035"/>
                <a:gd name="connsiteX4" fmla="*/ 269481 w 1322973"/>
                <a:gd name="connsiteY4" fmla="*/ 435306 h 698035"/>
                <a:gd name="connsiteX5" fmla="*/ 210238 w 1322973"/>
                <a:gd name="connsiteY5" fmla="*/ 435306 h 698035"/>
                <a:gd name="connsiteX6" fmla="*/ 194784 w 1322973"/>
                <a:gd name="connsiteY6" fmla="*/ 489397 h 698035"/>
                <a:gd name="connsiteX7" fmla="*/ 166450 w 1322973"/>
                <a:gd name="connsiteY7" fmla="*/ 515155 h 698035"/>
                <a:gd name="connsiteX8" fmla="*/ 114935 w 1322973"/>
                <a:gd name="connsiteY8" fmla="*/ 543489 h 698035"/>
                <a:gd name="connsiteX9" fmla="*/ 55692 w 1322973"/>
                <a:gd name="connsiteY9" fmla="*/ 592428 h 698035"/>
                <a:gd name="connsiteX10" fmla="*/ 42813 w 1322973"/>
                <a:gd name="connsiteY10" fmla="*/ 638792 h 698035"/>
                <a:gd name="connsiteX11" fmla="*/ 0 w 1322973"/>
                <a:gd name="connsiteY11" fmla="*/ 664550 h 698035"/>
                <a:gd name="connsiteX12" fmla="*/ 27358 w 1322973"/>
                <a:gd name="connsiteY12" fmla="*/ 698035 h 698035"/>
                <a:gd name="connsiteX13" fmla="*/ 197359 w 1322973"/>
                <a:gd name="connsiteY13" fmla="*/ 664550 h 698035"/>
                <a:gd name="connsiteX14" fmla="*/ 382815 w 1322973"/>
                <a:gd name="connsiteY14" fmla="*/ 569246 h 698035"/>
                <a:gd name="connsiteX15" fmla="*/ 516756 w 1322973"/>
                <a:gd name="connsiteY15" fmla="*/ 558943 h 698035"/>
                <a:gd name="connsiteX16" fmla="*/ 601756 w 1322973"/>
                <a:gd name="connsiteY16" fmla="*/ 600156 h 698035"/>
                <a:gd name="connsiteX17" fmla="*/ 761454 w 1322973"/>
                <a:gd name="connsiteY17" fmla="*/ 546064 h 698035"/>
                <a:gd name="connsiteX18" fmla="*/ 957213 w 1322973"/>
                <a:gd name="connsiteY18" fmla="*/ 677429 h 698035"/>
                <a:gd name="connsiteX19" fmla="*/ 988122 w 1322973"/>
                <a:gd name="connsiteY19" fmla="*/ 651671 h 698035"/>
                <a:gd name="connsiteX20" fmla="*/ 1021607 w 1322973"/>
                <a:gd name="connsiteY20" fmla="*/ 631065 h 698035"/>
                <a:gd name="connsiteX21" fmla="*/ 1062820 w 1322973"/>
                <a:gd name="connsiteY21" fmla="*/ 582125 h 698035"/>
                <a:gd name="connsiteX22" fmla="*/ 1083426 w 1322973"/>
                <a:gd name="connsiteY22" fmla="*/ 530610 h 698035"/>
                <a:gd name="connsiteX23" fmla="*/ 1127214 w 1322973"/>
                <a:gd name="connsiteY23" fmla="*/ 463640 h 698035"/>
                <a:gd name="connsiteX24" fmla="*/ 1163275 w 1322973"/>
                <a:gd name="connsiteY24" fmla="*/ 422427 h 698035"/>
                <a:gd name="connsiteX25" fmla="*/ 1201912 w 1322973"/>
                <a:gd name="connsiteY25" fmla="*/ 412124 h 698035"/>
                <a:gd name="connsiteX26" fmla="*/ 1243124 w 1322973"/>
                <a:gd name="connsiteY26" fmla="*/ 381215 h 698035"/>
                <a:gd name="connsiteX27" fmla="*/ 1250851 w 1322973"/>
                <a:gd name="connsiteY27" fmla="*/ 340002 h 698035"/>
                <a:gd name="connsiteX28" fmla="*/ 1235397 w 1322973"/>
                <a:gd name="connsiteY28" fmla="*/ 337427 h 698035"/>
                <a:gd name="connsiteX29" fmla="*/ 1209639 w 1322973"/>
                <a:gd name="connsiteY29" fmla="*/ 352881 h 698035"/>
                <a:gd name="connsiteX30" fmla="*/ 1196760 w 1322973"/>
                <a:gd name="connsiteY30" fmla="*/ 370912 h 698035"/>
                <a:gd name="connsiteX31" fmla="*/ 1171002 w 1322973"/>
                <a:gd name="connsiteY31" fmla="*/ 378639 h 698035"/>
                <a:gd name="connsiteX32" fmla="*/ 1150396 w 1322973"/>
                <a:gd name="connsiteY32" fmla="*/ 370912 h 698035"/>
                <a:gd name="connsiteX33" fmla="*/ 1145245 w 1322973"/>
                <a:gd name="connsiteY33" fmla="*/ 358033 h 698035"/>
                <a:gd name="connsiteX34" fmla="*/ 1158123 w 1322973"/>
                <a:gd name="connsiteY34" fmla="*/ 350305 h 698035"/>
                <a:gd name="connsiteX35" fmla="*/ 1176154 w 1322973"/>
                <a:gd name="connsiteY35" fmla="*/ 352881 h 698035"/>
                <a:gd name="connsiteX36" fmla="*/ 1189033 w 1322973"/>
                <a:gd name="connsiteY36" fmla="*/ 352881 h 698035"/>
                <a:gd name="connsiteX37" fmla="*/ 1196760 w 1322973"/>
                <a:gd name="connsiteY37" fmla="*/ 332275 h 698035"/>
                <a:gd name="connsiteX38" fmla="*/ 1199336 w 1322973"/>
                <a:gd name="connsiteY38" fmla="*/ 306517 h 698035"/>
                <a:gd name="connsiteX39" fmla="*/ 1181305 w 1322973"/>
                <a:gd name="connsiteY39" fmla="*/ 303941 h 698035"/>
                <a:gd name="connsiteX40" fmla="*/ 1150396 w 1322973"/>
                <a:gd name="connsiteY40" fmla="*/ 301366 h 698035"/>
                <a:gd name="connsiteX41" fmla="*/ 1134941 w 1322973"/>
                <a:gd name="connsiteY41" fmla="*/ 293638 h 698035"/>
                <a:gd name="connsiteX42" fmla="*/ 1147820 w 1322973"/>
                <a:gd name="connsiteY42" fmla="*/ 273032 h 698035"/>
                <a:gd name="connsiteX43" fmla="*/ 1168427 w 1322973"/>
                <a:gd name="connsiteY43" fmla="*/ 273032 h 698035"/>
                <a:gd name="connsiteX44" fmla="*/ 1183881 w 1322973"/>
                <a:gd name="connsiteY44" fmla="*/ 260153 h 698035"/>
                <a:gd name="connsiteX45" fmla="*/ 1207063 w 1322973"/>
                <a:gd name="connsiteY45" fmla="*/ 244699 h 698035"/>
                <a:gd name="connsiteX46" fmla="*/ 1232821 w 1322973"/>
                <a:gd name="connsiteY46" fmla="*/ 262729 h 698035"/>
                <a:gd name="connsiteX47" fmla="*/ 1263730 w 1322973"/>
                <a:gd name="connsiteY47" fmla="*/ 252426 h 698035"/>
                <a:gd name="connsiteX48" fmla="*/ 1281761 w 1322973"/>
                <a:gd name="connsiteY48" fmla="*/ 226668 h 698035"/>
                <a:gd name="connsiteX49" fmla="*/ 1304943 w 1322973"/>
                <a:gd name="connsiteY49" fmla="*/ 190607 h 698035"/>
                <a:gd name="connsiteX50" fmla="*/ 1292064 w 1322973"/>
                <a:gd name="connsiteY50" fmla="*/ 136516 h 698035"/>
                <a:gd name="connsiteX51" fmla="*/ 1268882 w 1322973"/>
                <a:gd name="connsiteY51" fmla="*/ 123637 h 698035"/>
                <a:gd name="connsiteX52" fmla="*/ 1258579 w 1322973"/>
                <a:gd name="connsiteY52" fmla="*/ 149395 h 698035"/>
                <a:gd name="connsiteX53" fmla="*/ 1253427 w 1322973"/>
                <a:gd name="connsiteY53" fmla="*/ 167425 h 698035"/>
                <a:gd name="connsiteX54" fmla="*/ 1212215 w 1322973"/>
                <a:gd name="connsiteY54" fmla="*/ 154547 h 698035"/>
                <a:gd name="connsiteX55" fmla="*/ 1173578 w 1322973"/>
                <a:gd name="connsiteY55" fmla="*/ 162274 h 698035"/>
                <a:gd name="connsiteX56" fmla="*/ 1150396 w 1322973"/>
                <a:gd name="connsiteY56" fmla="*/ 177729 h 698035"/>
                <a:gd name="connsiteX57" fmla="*/ 1140093 w 1322973"/>
                <a:gd name="connsiteY57" fmla="*/ 151971 h 698035"/>
                <a:gd name="connsiteX58" fmla="*/ 1122063 w 1322973"/>
                <a:gd name="connsiteY58" fmla="*/ 123637 h 698035"/>
                <a:gd name="connsiteX59" fmla="*/ 1142669 w 1322973"/>
                <a:gd name="connsiteY59" fmla="*/ 110758 h 698035"/>
                <a:gd name="connsiteX60" fmla="*/ 1171002 w 1322973"/>
                <a:gd name="connsiteY60" fmla="*/ 131365 h 698035"/>
                <a:gd name="connsiteX61" fmla="*/ 1191608 w 1322973"/>
                <a:gd name="connsiteY61" fmla="*/ 121061 h 698035"/>
                <a:gd name="connsiteX62" fmla="*/ 1207063 w 1322973"/>
                <a:gd name="connsiteY62" fmla="*/ 118486 h 698035"/>
                <a:gd name="connsiteX63" fmla="*/ 1232821 w 1322973"/>
                <a:gd name="connsiteY63" fmla="*/ 95304 h 698035"/>
                <a:gd name="connsiteX64" fmla="*/ 1245700 w 1322973"/>
                <a:gd name="connsiteY64" fmla="*/ 95304 h 698035"/>
                <a:gd name="connsiteX65" fmla="*/ 1243124 w 1322973"/>
                <a:gd name="connsiteY65" fmla="*/ 74698 h 698035"/>
                <a:gd name="connsiteX66" fmla="*/ 1227669 w 1322973"/>
                <a:gd name="connsiteY66" fmla="*/ 28334 h 698035"/>
                <a:gd name="connsiteX67" fmla="*/ 1235397 w 1322973"/>
                <a:gd name="connsiteY67" fmla="*/ 25758 h 698035"/>
                <a:gd name="connsiteX68" fmla="*/ 1315246 w 1322973"/>
                <a:gd name="connsiteY68" fmla="*/ 121061 h 698035"/>
                <a:gd name="connsiteX69" fmla="*/ 1322973 w 1322973"/>
                <a:gd name="connsiteY69" fmla="*/ 115910 h 698035"/>
                <a:gd name="connsiteX70" fmla="*/ 1222518 w 1322973"/>
                <a:gd name="connsiteY70" fmla="*/ 0 h 698035"/>
                <a:gd name="connsiteX71" fmla="*/ 947005 w 1322973"/>
                <a:gd name="connsiteY71" fmla="*/ 88218 h 698035"/>
                <a:gd name="connsiteX72" fmla="*/ 372512 w 1322973"/>
                <a:gd name="connsiteY72" fmla="*/ 279360 h 69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322973" h="698035">
                  <a:moveTo>
                    <a:pt x="372512" y="279360"/>
                  </a:moveTo>
                  <a:lnTo>
                    <a:pt x="372512" y="355457"/>
                  </a:lnTo>
                  <a:lnTo>
                    <a:pt x="336451" y="381215"/>
                  </a:lnTo>
                  <a:lnTo>
                    <a:pt x="297815" y="381215"/>
                  </a:lnTo>
                  <a:lnTo>
                    <a:pt x="269481" y="435306"/>
                  </a:lnTo>
                  <a:lnTo>
                    <a:pt x="210238" y="435306"/>
                  </a:lnTo>
                  <a:lnTo>
                    <a:pt x="194784" y="489397"/>
                  </a:lnTo>
                  <a:lnTo>
                    <a:pt x="166450" y="515155"/>
                  </a:lnTo>
                  <a:lnTo>
                    <a:pt x="114935" y="543489"/>
                  </a:lnTo>
                  <a:lnTo>
                    <a:pt x="55692" y="592428"/>
                  </a:lnTo>
                  <a:lnTo>
                    <a:pt x="42813" y="638792"/>
                  </a:lnTo>
                  <a:lnTo>
                    <a:pt x="0" y="664550"/>
                  </a:lnTo>
                  <a:lnTo>
                    <a:pt x="27358" y="698035"/>
                  </a:lnTo>
                  <a:lnTo>
                    <a:pt x="197359" y="664550"/>
                  </a:lnTo>
                  <a:lnTo>
                    <a:pt x="382815" y="569246"/>
                  </a:lnTo>
                  <a:lnTo>
                    <a:pt x="516756" y="558943"/>
                  </a:lnTo>
                  <a:lnTo>
                    <a:pt x="601756" y="600156"/>
                  </a:lnTo>
                  <a:lnTo>
                    <a:pt x="761454" y="546064"/>
                  </a:lnTo>
                  <a:lnTo>
                    <a:pt x="957213" y="677429"/>
                  </a:lnTo>
                  <a:lnTo>
                    <a:pt x="988122" y="651671"/>
                  </a:lnTo>
                  <a:lnTo>
                    <a:pt x="1021607" y="631065"/>
                  </a:lnTo>
                  <a:lnTo>
                    <a:pt x="1062820" y="582125"/>
                  </a:lnTo>
                  <a:lnTo>
                    <a:pt x="1083426" y="530610"/>
                  </a:lnTo>
                  <a:lnTo>
                    <a:pt x="1127214" y="463640"/>
                  </a:lnTo>
                  <a:lnTo>
                    <a:pt x="1163275" y="422427"/>
                  </a:lnTo>
                  <a:lnTo>
                    <a:pt x="1201912" y="412124"/>
                  </a:lnTo>
                  <a:lnTo>
                    <a:pt x="1243124" y="381215"/>
                  </a:lnTo>
                  <a:lnTo>
                    <a:pt x="1250851" y="340002"/>
                  </a:lnTo>
                  <a:lnTo>
                    <a:pt x="1235397" y="337427"/>
                  </a:lnTo>
                  <a:lnTo>
                    <a:pt x="1209639" y="352881"/>
                  </a:lnTo>
                  <a:lnTo>
                    <a:pt x="1196760" y="370912"/>
                  </a:lnTo>
                  <a:lnTo>
                    <a:pt x="1171002" y="378639"/>
                  </a:lnTo>
                  <a:lnTo>
                    <a:pt x="1150396" y="370912"/>
                  </a:lnTo>
                  <a:lnTo>
                    <a:pt x="1145245" y="358033"/>
                  </a:lnTo>
                  <a:lnTo>
                    <a:pt x="1158123" y="350305"/>
                  </a:lnTo>
                  <a:lnTo>
                    <a:pt x="1176154" y="352881"/>
                  </a:lnTo>
                  <a:lnTo>
                    <a:pt x="1189033" y="352881"/>
                  </a:lnTo>
                  <a:lnTo>
                    <a:pt x="1196760" y="332275"/>
                  </a:lnTo>
                  <a:lnTo>
                    <a:pt x="1199336" y="306517"/>
                  </a:lnTo>
                  <a:lnTo>
                    <a:pt x="1181305" y="303941"/>
                  </a:lnTo>
                  <a:lnTo>
                    <a:pt x="1150396" y="301366"/>
                  </a:lnTo>
                  <a:lnTo>
                    <a:pt x="1134941" y="293638"/>
                  </a:lnTo>
                  <a:lnTo>
                    <a:pt x="1147820" y="273032"/>
                  </a:lnTo>
                  <a:lnTo>
                    <a:pt x="1168427" y="273032"/>
                  </a:lnTo>
                  <a:lnTo>
                    <a:pt x="1183881" y="260153"/>
                  </a:lnTo>
                  <a:lnTo>
                    <a:pt x="1207063" y="244699"/>
                  </a:lnTo>
                  <a:lnTo>
                    <a:pt x="1232821" y="262729"/>
                  </a:lnTo>
                  <a:lnTo>
                    <a:pt x="1263730" y="252426"/>
                  </a:lnTo>
                  <a:lnTo>
                    <a:pt x="1281761" y="226668"/>
                  </a:lnTo>
                  <a:lnTo>
                    <a:pt x="1304943" y="190607"/>
                  </a:lnTo>
                  <a:lnTo>
                    <a:pt x="1292064" y="136516"/>
                  </a:lnTo>
                  <a:lnTo>
                    <a:pt x="1268882" y="123637"/>
                  </a:lnTo>
                  <a:lnTo>
                    <a:pt x="1258579" y="149395"/>
                  </a:lnTo>
                  <a:lnTo>
                    <a:pt x="1253427" y="167425"/>
                  </a:lnTo>
                  <a:lnTo>
                    <a:pt x="1212215" y="154547"/>
                  </a:lnTo>
                  <a:lnTo>
                    <a:pt x="1173578" y="162274"/>
                  </a:lnTo>
                  <a:lnTo>
                    <a:pt x="1150396" y="177729"/>
                  </a:lnTo>
                  <a:lnTo>
                    <a:pt x="1140093" y="151971"/>
                  </a:lnTo>
                  <a:lnTo>
                    <a:pt x="1122063" y="123637"/>
                  </a:lnTo>
                  <a:lnTo>
                    <a:pt x="1142669" y="110758"/>
                  </a:lnTo>
                  <a:lnTo>
                    <a:pt x="1171002" y="131365"/>
                  </a:lnTo>
                  <a:lnTo>
                    <a:pt x="1191608" y="121061"/>
                  </a:lnTo>
                  <a:lnTo>
                    <a:pt x="1207063" y="118486"/>
                  </a:lnTo>
                  <a:lnTo>
                    <a:pt x="1232821" y="95304"/>
                  </a:lnTo>
                  <a:lnTo>
                    <a:pt x="1245700" y="95304"/>
                  </a:lnTo>
                  <a:lnTo>
                    <a:pt x="1243124" y="74698"/>
                  </a:lnTo>
                  <a:lnTo>
                    <a:pt x="1227669" y="28334"/>
                  </a:lnTo>
                  <a:lnTo>
                    <a:pt x="1235397" y="25758"/>
                  </a:lnTo>
                  <a:lnTo>
                    <a:pt x="1315246" y="121061"/>
                  </a:lnTo>
                  <a:lnTo>
                    <a:pt x="1322973" y="115910"/>
                  </a:lnTo>
                  <a:lnTo>
                    <a:pt x="1222518" y="0"/>
                  </a:lnTo>
                  <a:lnTo>
                    <a:pt x="947005" y="88218"/>
                  </a:lnTo>
                  <a:lnTo>
                    <a:pt x="372512" y="27936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813450" y="1211093"/>
              <a:ext cx="500933" cy="777875"/>
            </a:xfrm>
            <a:custGeom>
              <a:avLst/>
              <a:gdLst>
                <a:gd name="connsiteX0" fmla="*/ 57620 w 541125"/>
                <a:gd name="connsiteY0" fmla="*/ 40084 h 856781"/>
                <a:gd name="connsiteX1" fmla="*/ 45094 w 541125"/>
                <a:gd name="connsiteY1" fmla="*/ 125261 h 856781"/>
                <a:gd name="connsiteX2" fmla="*/ 25053 w 541125"/>
                <a:gd name="connsiteY2" fmla="*/ 195406 h 856781"/>
                <a:gd name="connsiteX3" fmla="*/ 32568 w 541125"/>
                <a:gd name="connsiteY3" fmla="*/ 255531 h 856781"/>
                <a:gd name="connsiteX4" fmla="*/ 35073 w 541125"/>
                <a:gd name="connsiteY4" fmla="*/ 333193 h 856781"/>
                <a:gd name="connsiteX5" fmla="*/ 37579 w 541125"/>
                <a:gd name="connsiteY5" fmla="*/ 393318 h 856781"/>
                <a:gd name="connsiteX6" fmla="*/ 15032 w 541125"/>
                <a:gd name="connsiteY6" fmla="*/ 428391 h 856781"/>
                <a:gd name="connsiteX7" fmla="*/ 27558 w 541125"/>
                <a:gd name="connsiteY7" fmla="*/ 460958 h 856781"/>
                <a:gd name="connsiteX8" fmla="*/ 0 w 541125"/>
                <a:gd name="connsiteY8" fmla="*/ 506052 h 856781"/>
                <a:gd name="connsiteX9" fmla="*/ 135282 w 541125"/>
                <a:gd name="connsiteY9" fmla="*/ 809182 h 856781"/>
                <a:gd name="connsiteX10" fmla="*/ 160334 w 541125"/>
                <a:gd name="connsiteY10" fmla="*/ 844255 h 856781"/>
                <a:gd name="connsiteX11" fmla="*/ 182880 w 541125"/>
                <a:gd name="connsiteY11" fmla="*/ 856781 h 856781"/>
                <a:gd name="connsiteX12" fmla="*/ 202922 w 541125"/>
                <a:gd name="connsiteY12" fmla="*/ 794151 h 856781"/>
                <a:gd name="connsiteX13" fmla="*/ 207933 w 541125"/>
                <a:gd name="connsiteY13" fmla="*/ 761583 h 856781"/>
                <a:gd name="connsiteX14" fmla="*/ 237995 w 541125"/>
                <a:gd name="connsiteY14" fmla="*/ 721500 h 856781"/>
                <a:gd name="connsiteX15" fmla="*/ 225469 w 541125"/>
                <a:gd name="connsiteY15" fmla="*/ 701458 h 856781"/>
                <a:gd name="connsiteX16" fmla="*/ 258037 w 541125"/>
                <a:gd name="connsiteY16" fmla="*/ 673901 h 856781"/>
                <a:gd name="connsiteX17" fmla="*/ 288099 w 541125"/>
                <a:gd name="connsiteY17" fmla="*/ 666385 h 856781"/>
                <a:gd name="connsiteX18" fmla="*/ 293110 w 541125"/>
                <a:gd name="connsiteY18" fmla="*/ 628807 h 856781"/>
                <a:gd name="connsiteX19" fmla="*/ 323172 w 541125"/>
                <a:gd name="connsiteY19" fmla="*/ 606260 h 856781"/>
                <a:gd name="connsiteX20" fmla="*/ 338203 w 541125"/>
                <a:gd name="connsiteY20" fmla="*/ 563672 h 856781"/>
                <a:gd name="connsiteX21" fmla="*/ 328182 w 541125"/>
                <a:gd name="connsiteY21" fmla="*/ 513568 h 856781"/>
                <a:gd name="connsiteX22" fmla="*/ 343214 w 541125"/>
                <a:gd name="connsiteY22" fmla="*/ 498536 h 856781"/>
                <a:gd name="connsiteX23" fmla="*/ 365760 w 541125"/>
                <a:gd name="connsiteY23" fmla="*/ 528599 h 856781"/>
                <a:gd name="connsiteX24" fmla="*/ 385802 w 541125"/>
                <a:gd name="connsiteY24" fmla="*/ 543630 h 856781"/>
                <a:gd name="connsiteX25" fmla="*/ 388307 w 541125"/>
                <a:gd name="connsiteY25" fmla="*/ 493526 h 856781"/>
                <a:gd name="connsiteX26" fmla="*/ 420875 w 541125"/>
                <a:gd name="connsiteY26" fmla="*/ 468474 h 856781"/>
                <a:gd name="connsiteX27" fmla="*/ 430896 w 541125"/>
                <a:gd name="connsiteY27" fmla="*/ 465969 h 856781"/>
                <a:gd name="connsiteX28" fmla="*/ 523588 w 541125"/>
                <a:gd name="connsiteY28" fmla="*/ 368266 h 856781"/>
                <a:gd name="connsiteX29" fmla="*/ 526094 w 541125"/>
                <a:gd name="connsiteY29" fmla="*/ 348224 h 856781"/>
                <a:gd name="connsiteX30" fmla="*/ 541125 w 541125"/>
                <a:gd name="connsiteY30" fmla="*/ 330688 h 856781"/>
                <a:gd name="connsiteX31" fmla="*/ 493526 w 541125"/>
                <a:gd name="connsiteY31" fmla="*/ 285594 h 856781"/>
                <a:gd name="connsiteX32" fmla="*/ 460958 w 541125"/>
                <a:gd name="connsiteY32" fmla="*/ 278078 h 856781"/>
                <a:gd name="connsiteX33" fmla="*/ 443422 w 541125"/>
                <a:gd name="connsiteY33" fmla="*/ 275573 h 856781"/>
                <a:gd name="connsiteX34" fmla="*/ 420875 w 541125"/>
                <a:gd name="connsiteY34" fmla="*/ 265552 h 856781"/>
                <a:gd name="connsiteX35" fmla="*/ 405844 w 541125"/>
                <a:gd name="connsiteY35" fmla="*/ 237995 h 856781"/>
                <a:gd name="connsiteX36" fmla="*/ 393318 w 541125"/>
                <a:gd name="connsiteY36" fmla="*/ 230479 h 856781"/>
                <a:gd name="connsiteX37" fmla="*/ 365760 w 541125"/>
                <a:gd name="connsiteY37" fmla="*/ 237995 h 856781"/>
                <a:gd name="connsiteX38" fmla="*/ 353234 w 541125"/>
                <a:gd name="connsiteY38" fmla="*/ 222964 h 856781"/>
                <a:gd name="connsiteX39" fmla="*/ 315656 w 541125"/>
                <a:gd name="connsiteY39" fmla="*/ 117745 h 856781"/>
                <a:gd name="connsiteX40" fmla="*/ 293110 w 541125"/>
                <a:gd name="connsiteY40" fmla="*/ 87683 h 856781"/>
                <a:gd name="connsiteX41" fmla="*/ 268057 w 541125"/>
                <a:gd name="connsiteY41" fmla="*/ 35073 h 856781"/>
                <a:gd name="connsiteX42" fmla="*/ 248016 w 541125"/>
                <a:gd name="connsiteY42" fmla="*/ 2506 h 856781"/>
                <a:gd name="connsiteX43" fmla="*/ 195407 w 541125"/>
                <a:gd name="connsiteY43" fmla="*/ 0 h 856781"/>
                <a:gd name="connsiteX44" fmla="*/ 165344 w 541125"/>
                <a:gd name="connsiteY44" fmla="*/ 20042 h 856781"/>
                <a:gd name="connsiteX45" fmla="*/ 147808 w 541125"/>
                <a:gd name="connsiteY45" fmla="*/ 42589 h 856781"/>
                <a:gd name="connsiteX46" fmla="*/ 120250 w 541125"/>
                <a:gd name="connsiteY46" fmla="*/ 62631 h 856781"/>
                <a:gd name="connsiteX47" fmla="*/ 107724 w 541125"/>
                <a:gd name="connsiteY47" fmla="*/ 70146 h 856781"/>
                <a:gd name="connsiteX48" fmla="*/ 57620 w 541125"/>
                <a:gd name="connsiteY48" fmla="*/ 40084 h 856781"/>
                <a:gd name="connsiteX0" fmla="*/ 67141 w 550646"/>
                <a:gd name="connsiteY0" fmla="*/ 40084 h 856781"/>
                <a:gd name="connsiteX1" fmla="*/ 54615 w 550646"/>
                <a:gd name="connsiteY1" fmla="*/ 125261 h 856781"/>
                <a:gd name="connsiteX2" fmla="*/ 34574 w 550646"/>
                <a:gd name="connsiteY2" fmla="*/ 195406 h 856781"/>
                <a:gd name="connsiteX3" fmla="*/ 42089 w 550646"/>
                <a:gd name="connsiteY3" fmla="*/ 255531 h 856781"/>
                <a:gd name="connsiteX4" fmla="*/ 44594 w 550646"/>
                <a:gd name="connsiteY4" fmla="*/ 333193 h 856781"/>
                <a:gd name="connsiteX5" fmla="*/ 47100 w 550646"/>
                <a:gd name="connsiteY5" fmla="*/ 393318 h 856781"/>
                <a:gd name="connsiteX6" fmla="*/ 24553 w 550646"/>
                <a:gd name="connsiteY6" fmla="*/ 428391 h 856781"/>
                <a:gd name="connsiteX7" fmla="*/ 37079 w 550646"/>
                <a:gd name="connsiteY7" fmla="*/ 460958 h 856781"/>
                <a:gd name="connsiteX8" fmla="*/ 0 w 550646"/>
                <a:gd name="connsiteY8" fmla="*/ 510821 h 856781"/>
                <a:gd name="connsiteX9" fmla="*/ 144803 w 550646"/>
                <a:gd name="connsiteY9" fmla="*/ 809182 h 856781"/>
                <a:gd name="connsiteX10" fmla="*/ 169855 w 550646"/>
                <a:gd name="connsiteY10" fmla="*/ 844255 h 856781"/>
                <a:gd name="connsiteX11" fmla="*/ 192401 w 550646"/>
                <a:gd name="connsiteY11" fmla="*/ 856781 h 856781"/>
                <a:gd name="connsiteX12" fmla="*/ 212443 w 550646"/>
                <a:gd name="connsiteY12" fmla="*/ 794151 h 856781"/>
                <a:gd name="connsiteX13" fmla="*/ 217454 w 550646"/>
                <a:gd name="connsiteY13" fmla="*/ 761583 h 856781"/>
                <a:gd name="connsiteX14" fmla="*/ 247516 w 550646"/>
                <a:gd name="connsiteY14" fmla="*/ 721500 h 856781"/>
                <a:gd name="connsiteX15" fmla="*/ 234990 w 550646"/>
                <a:gd name="connsiteY15" fmla="*/ 701458 h 856781"/>
                <a:gd name="connsiteX16" fmla="*/ 267558 w 550646"/>
                <a:gd name="connsiteY16" fmla="*/ 673901 h 856781"/>
                <a:gd name="connsiteX17" fmla="*/ 297620 w 550646"/>
                <a:gd name="connsiteY17" fmla="*/ 666385 h 856781"/>
                <a:gd name="connsiteX18" fmla="*/ 302631 w 550646"/>
                <a:gd name="connsiteY18" fmla="*/ 628807 h 856781"/>
                <a:gd name="connsiteX19" fmla="*/ 332693 w 550646"/>
                <a:gd name="connsiteY19" fmla="*/ 606260 h 856781"/>
                <a:gd name="connsiteX20" fmla="*/ 347724 w 550646"/>
                <a:gd name="connsiteY20" fmla="*/ 563672 h 856781"/>
                <a:gd name="connsiteX21" fmla="*/ 337703 w 550646"/>
                <a:gd name="connsiteY21" fmla="*/ 513568 h 856781"/>
                <a:gd name="connsiteX22" fmla="*/ 352735 w 550646"/>
                <a:gd name="connsiteY22" fmla="*/ 498536 h 856781"/>
                <a:gd name="connsiteX23" fmla="*/ 375281 w 550646"/>
                <a:gd name="connsiteY23" fmla="*/ 528599 h 856781"/>
                <a:gd name="connsiteX24" fmla="*/ 395323 w 550646"/>
                <a:gd name="connsiteY24" fmla="*/ 543630 h 856781"/>
                <a:gd name="connsiteX25" fmla="*/ 397828 w 550646"/>
                <a:gd name="connsiteY25" fmla="*/ 493526 h 856781"/>
                <a:gd name="connsiteX26" fmla="*/ 430396 w 550646"/>
                <a:gd name="connsiteY26" fmla="*/ 468474 h 856781"/>
                <a:gd name="connsiteX27" fmla="*/ 440417 w 550646"/>
                <a:gd name="connsiteY27" fmla="*/ 465969 h 856781"/>
                <a:gd name="connsiteX28" fmla="*/ 533109 w 550646"/>
                <a:gd name="connsiteY28" fmla="*/ 368266 h 856781"/>
                <a:gd name="connsiteX29" fmla="*/ 535615 w 550646"/>
                <a:gd name="connsiteY29" fmla="*/ 348224 h 856781"/>
                <a:gd name="connsiteX30" fmla="*/ 550646 w 550646"/>
                <a:gd name="connsiteY30" fmla="*/ 330688 h 856781"/>
                <a:gd name="connsiteX31" fmla="*/ 503047 w 550646"/>
                <a:gd name="connsiteY31" fmla="*/ 285594 h 856781"/>
                <a:gd name="connsiteX32" fmla="*/ 470479 w 550646"/>
                <a:gd name="connsiteY32" fmla="*/ 278078 h 856781"/>
                <a:gd name="connsiteX33" fmla="*/ 452943 w 550646"/>
                <a:gd name="connsiteY33" fmla="*/ 275573 h 856781"/>
                <a:gd name="connsiteX34" fmla="*/ 430396 w 550646"/>
                <a:gd name="connsiteY34" fmla="*/ 265552 h 856781"/>
                <a:gd name="connsiteX35" fmla="*/ 415365 w 550646"/>
                <a:gd name="connsiteY35" fmla="*/ 237995 h 856781"/>
                <a:gd name="connsiteX36" fmla="*/ 402839 w 550646"/>
                <a:gd name="connsiteY36" fmla="*/ 230479 h 856781"/>
                <a:gd name="connsiteX37" fmla="*/ 375281 w 550646"/>
                <a:gd name="connsiteY37" fmla="*/ 237995 h 856781"/>
                <a:gd name="connsiteX38" fmla="*/ 362755 w 550646"/>
                <a:gd name="connsiteY38" fmla="*/ 222964 h 856781"/>
                <a:gd name="connsiteX39" fmla="*/ 325177 w 550646"/>
                <a:gd name="connsiteY39" fmla="*/ 117745 h 856781"/>
                <a:gd name="connsiteX40" fmla="*/ 302631 w 550646"/>
                <a:gd name="connsiteY40" fmla="*/ 87683 h 856781"/>
                <a:gd name="connsiteX41" fmla="*/ 277578 w 550646"/>
                <a:gd name="connsiteY41" fmla="*/ 35073 h 856781"/>
                <a:gd name="connsiteX42" fmla="*/ 257537 w 550646"/>
                <a:gd name="connsiteY42" fmla="*/ 2506 h 856781"/>
                <a:gd name="connsiteX43" fmla="*/ 204928 w 550646"/>
                <a:gd name="connsiteY43" fmla="*/ 0 h 856781"/>
                <a:gd name="connsiteX44" fmla="*/ 174865 w 550646"/>
                <a:gd name="connsiteY44" fmla="*/ 20042 h 856781"/>
                <a:gd name="connsiteX45" fmla="*/ 157329 w 550646"/>
                <a:gd name="connsiteY45" fmla="*/ 42589 h 856781"/>
                <a:gd name="connsiteX46" fmla="*/ 129771 w 550646"/>
                <a:gd name="connsiteY46" fmla="*/ 62631 h 856781"/>
                <a:gd name="connsiteX47" fmla="*/ 117245 w 550646"/>
                <a:gd name="connsiteY47" fmla="*/ 70146 h 856781"/>
                <a:gd name="connsiteX48" fmla="*/ 67141 w 550646"/>
                <a:gd name="connsiteY48" fmla="*/ 40084 h 8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50646" h="856781">
                  <a:moveTo>
                    <a:pt x="67141" y="40084"/>
                  </a:moveTo>
                  <a:lnTo>
                    <a:pt x="54615" y="125261"/>
                  </a:lnTo>
                  <a:lnTo>
                    <a:pt x="34574" y="195406"/>
                  </a:lnTo>
                  <a:lnTo>
                    <a:pt x="42089" y="255531"/>
                  </a:lnTo>
                  <a:lnTo>
                    <a:pt x="44594" y="333193"/>
                  </a:lnTo>
                  <a:lnTo>
                    <a:pt x="47100" y="393318"/>
                  </a:lnTo>
                  <a:lnTo>
                    <a:pt x="24553" y="428391"/>
                  </a:lnTo>
                  <a:lnTo>
                    <a:pt x="37079" y="460958"/>
                  </a:lnTo>
                  <a:lnTo>
                    <a:pt x="0" y="510821"/>
                  </a:lnTo>
                  <a:lnTo>
                    <a:pt x="144803" y="809182"/>
                  </a:lnTo>
                  <a:lnTo>
                    <a:pt x="169855" y="844255"/>
                  </a:lnTo>
                  <a:lnTo>
                    <a:pt x="192401" y="856781"/>
                  </a:lnTo>
                  <a:lnTo>
                    <a:pt x="212443" y="794151"/>
                  </a:lnTo>
                  <a:lnTo>
                    <a:pt x="217454" y="761583"/>
                  </a:lnTo>
                  <a:lnTo>
                    <a:pt x="247516" y="721500"/>
                  </a:lnTo>
                  <a:lnTo>
                    <a:pt x="234990" y="701458"/>
                  </a:lnTo>
                  <a:lnTo>
                    <a:pt x="267558" y="673901"/>
                  </a:lnTo>
                  <a:lnTo>
                    <a:pt x="297620" y="666385"/>
                  </a:lnTo>
                  <a:lnTo>
                    <a:pt x="302631" y="628807"/>
                  </a:lnTo>
                  <a:lnTo>
                    <a:pt x="332693" y="606260"/>
                  </a:lnTo>
                  <a:lnTo>
                    <a:pt x="347724" y="563672"/>
                  </a:lnTo>
                  <a:lnTo>
                    <a:pt x="337703" y="513568"/>
                  </a:lnTo>
                  <a:lnTo>
                    <a:pt x="352735" y="498536"/>
                  </a:lnTo>
                  <a:lnTo>
                    <a:pt x="375281" y="528599"/>
                  </a:lnTo>
                  <a:lnTo>
                    <a:pt x="395323" y="543630"/>
                  </a:lnTo>
                  <a:lnTo>
                    <a:pt x="397828" y="493526"/>
                  </a:lnTo>
                  <a:lnTo>
                    <a:pt x="430396" y="468474"/>
                  </a:lnTo>
                  <a:lnTo>
                    <a:pt x="440417" y="465969"/>
                  </a:lnTo>
                  <a:lnTo>
                    <a:pt x="533109" y="368266"/>
                  </a:lnTo>
                  <a:lnTo>
                    <a:pt x="535615" y="348224"/>
                  </a:lnTo>
                  <a:lnTo>
                    <a:pt x="550646" y="330688"/>
                  </a:lnTo>
                  <a:lnTo>
                    <a:pt x="503047" y="285594"/>
                  </a:lnTo>
                  <a:lnTo>
                    <a:pt x="470479" y="278078"/>
                  </a:lnTo>
                  <a:lnTo>
                    <a:pt x="452943" y="275573"/>
                  </a:lnTo>
                  <a:lnTo>
                    <a:pt x="430396" y="265552"/>
                  </a:lnTo>
                  <a:lnTo>
                    <a:pt x="415365" y="237995"/>
                  </a:lnTo>
                  <a:lnTo>
                    <a:pt x="402839" y="230479"/>
                  </a:lnTo>
                  <a:lnTo>
                    <a:pt x="375281" y="237995"/>
                  </a:lnTo>
                  <a:lnTo>
                    <a:pt x="362755" y="222964"/>
                  </a:lnTo>
                  <a:lnTo>
                    <a:pt x="325177" y="117745"/>
                  </a:lnTo>
                  <a:lnTo>
                    <a:pt x="302631" y="87683"/>
                  </a:lnTo>
                  <a:lnTo>
                    <a:pt x="277578" y="35073"/>
                  </a:lnTo>
                  <a:lnTo>
                    <a:pt x="257537" y="2506"/>
                  </a:lnTo>
                  <a:lnTo>
                    <a:pt x="204928" y="0"/>
                  </a:lnTo>
                  <a:lnTo>
                    <a:pt x="174865" y="20042"/>
                  </a:lnTo>
                  <a:lnTo>
                    <a:pt x="157329" y="42589"/>
                  </a:lnTo>
                  <a:lnTo>
                    <a:pt x="129771" y="62631"/>
                  </a:lnTo>
                  <a:lnTo>
                    <a:pt x="117245" y="70146"/>
                  </a:lnTo>
                  <a:lnTo>
                    <a:pt x="67141" y="4008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764367" y="1672911"/>
              <a:ext cx="225203" cy="466148"/>
            </a:xfrm>
            <a:custGeom>
              <a:avLst/>
              <a:gdLst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5073 w 240499"/>
                <a:gd name="connsiteY14" fmla="*/ 438411 h 498536"/>
                <a:gd name="connsiteX15" fmla="*/ 30062 w 240499"/>
                <a:gd name="connsiteY15" fmla="*/ 470979 h 498536"/>
                <a:gd name="connsiteX16" fmla="*/ 47599 w 240499"/>
                <a:gd name="connsiteY16" fmla="*/ 498536 h 498536"/>
                <a:gd name="connsiteX17" fmla="*/ 175364 w 240499"/>
                <a:gd name="connsiteY17" fmla="*/ 453442 h 498536"/>
                <a:gd name="connsiteX18" fmla="*/ 210437 w 240499"/>
                <a:gd name="connsiteY18" fmla="*/ 433401 h 498536"/>
                <a:gd name="connsiteX19" fmla="*/ 240499 w 240499"/>
                <a:gd name="connsiteY19" fmla="*/ 388307 h 498536"/>
                <a:gd name="connsiteX20" fmla="*/ 232984 w 240499"/>
                <a:gd name="connsiteY20" fmla="*/ 348224 h 498536"/>
                <a:gd name="connsiteX21" fmla="*/ 197911 w 240499"/>
                <a:gd name="connsiteY21" fmla="*/ 310646 h 498536"/>
                <a:gd name="connsiteX22" fmla="*/ 187890 w 240499"/>
                <a:gd name="connsiteY22" fmla="*/ 280583 h 498536"/>
                <a:gd name="connsiteX23" fmla="*/ 45093 w 240499"/>
                <a:gd name="connsiteY23" fmla="*/ 0 h 498536"/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0062 w 240499"/>
                <a:gd name="connsiteY14" fmla="*/ 470979 h 498536"/>
                <a:gd name="connsiteX15" fmla="*/ 47599 w 240499"/>
                <a:gd name="connsiteY15" fmla="*/ 498536 h 498536"/>
                <a:gd name="connsiteX16" fmla="*/ 175364 w 240499"/>
                <a:gd name="connsiteY16" fmla="*/ 453442 h 498536"/>
                <a:gd name="connsiteX17" fmla="*/ 210437 w 240499"/>
                <a:gd name="connsiteY17" fmla="*/ 433401 h 498536"/>
                <a:gd name="connsiteX18" fmla="*/ 240499 w 240499"/>
                <a:gd name="connsiteY18" fmla="*/ 388307 h 498536"/>
                <a:gd name="connsiteX19" fmla="*/ 232984 w 240499"/>
                <a:gd name="connsiteY19" fmla="*/ 348224 h 498536"/>
                <a:gd name="connsiteX20" fmla="*/ 197911 w 240499"/>
                <a:gd name="connsiteY20" fmla="*/ 310646 h 498536"/>
                <a:gd name="connsiteX21" fmla="*/ 187890 w 240499"/>
                <a:gd name="connsiteY21" fmla="*/ 280583 h 498536"/>
                <a:gd name="connsiteX22" fmla="*/ 45093 w 24049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32172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25053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512826"/>
                <a:gd name="connsiteX1" fmla="*/ 24656 w 247619"/>
                <a:gd name="connsiteY1" fmla="*/ 25052 h 512826"/>
                <a:gd name="connsiteX2" fmla="*/ 34677 w 247619"/>
                <a:gd name="connsiteY2" fmla="*/ 95198 h 512826"/>
                <a:gd name="connsiteX3" fmla="*/ 52213 w 247619"/>
                <a:gd name="connsiteY3" fmla="*/ 120250 h 512826"/>
                <a:gd name="connsiteX4" fmla="*/ 54719 w 247619"/>
                <a:gd name="connsiteY4" fmla="*/ 130271 h 512826"/>
                <a:gd name="connsiteX5" fmla="*/ 54719 w 247619"/>
                <a:gd name="connsiteY5" fmla="*/ 142797 h 512826"/>
                <a:gd name="connsiteX6" fmla="*/ 24656 w 247619"/>
                <a:gd name="connsiteY6" fmla="*/ 187891 h 512826"/>
                <a:gd name="connsiteX7" fmla="*/ 24656 w 247619"/>
                <a:gd name="connsiteY7" fmla="*/ 200417 h 512826"/>
                <a:gd name="connsiteX8" fmla="*/ 27161 w 247619"/>
                <a:gd name="connsiteY8" fmla="*/ 217953 h 512826"/>
                <a:gd name="connsiteX9" fmla="*/ 12130 w 247619"/>
                <a:gd name="connsiteY9" fmla="*/ 255531 h 512826"/>
                <a:gd name="connsiteX10" fmla="*/ 27161 w 247619"/>
                <a:gd name="connsiteY10" fmla="*/ 280583 h 512826"/>
                <a:gd name="connsiteX11" fmla="*/ 12130 w 247619"/>
                <a:gd name="connsiteY11" fmla="*/ 308140 h 512826"/>
                <a:gd name="connsiteX12" fmla="*/ 0 w 247619"/>
                <a:gd name="connsiteY12" fmla="*/ 340585 h 512826"/>
                <a:gd name="connsiteX13" fmla="*/ 25053 w 247619"/>
                <a:gd name="connsiteY13" fmla="*/ 413359 h 512826"/>
                <a:gd name="connsiteX14" fmla="*/ 37182 w 247619"/>
                <a:gd name="connsiteY14" fmla="*/ 470979 h 512826"/>
                <a:gd name="connsiteX15" fmla="*/ 54719 w 247619"/>
                <a:gd name="connsiteY15" fmla="*/ 512826 h 512826"/>
                <a:gd name="connsiteX16" fmla="*/ 182484 w 247619"/>
                <a:gd name="connsiteY16" fmla="*/ 453442 h 512826"/>
                <a:gd name="connsiteX17" fmla="*/ 217557 w 247619"/>
                <a:gd name="connsiteY17" fmla="*/ 433401 h 512826"/>
                <a:gd name="connsiteX18" fmla="*/ 247619 w 247619"/>
                <a:gd name="connsiteY18" fmla="*/ 388307 h 512826"/>
                <a:gd name="connsiteX19" fmla="*/ 240104 w 247619"/>
                <a:gd name="connsiteY19" fmla="*/ 348224 h 512826"/>
                <a:gd name="connsiteX20" fmla="*/ 205031 w 247619"/>
                <a:gd name="connsiteY20" fmla="*/ 310646 h 512826"/>
                <a:gd name="connsiteX21" fmla="*/ 195010 w 247619"/>
                <a:gd name="connsiteY21" fmla="*/ 280583 h 512826"/>
                <a:gd name="connsiteX22" fmla="*/ 52213 w 247619"/>
                <a:gd name="connsiteY22" fmla="*/ 0 h 5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19" h="512826">
                  <a:moveTo>
                    <a:pt x="52213" y="0"/>
                  </a:moveTo>
                  <a:lnTo>
                    <a:pt x="24656" y="25052"/>
                  </a:lnTo>
                  <a:lnTo>
                    <a:pt x="34677" y="95198"/>
                  </a:lnTo>
                  <a:lnTo>
                    <a:pt x="52213" y="120250"/>
                  </a:lnTo>
                  <a:lnTo>
                    <a:pt x="54719" y="130271"/>
                  </a:lnTo>
                  <a:lnTo>
                    <a:pt x="54719" y="142797"/>
                  </a:lnTo>
                  <a:lnTo>
                    <a:pt x="24656" y="187891"/>
                  </a:lnTo>
                  <a:lnTo>
                    <a:pt x="24656" y="200417"/>
                  </a:lnTo>
                  <a:lnTo>
                    <a:pt x="27161" y="217953"/>
                  </a:lnTo>
                  <a:lnTo>
                    <a:pt x="12130" y="255531"/>
                  </a:lnTo>
                  <a:lnTo>
                    <a:pt x="27161" y="280583"/>
                  </a:lnTo>
                  <a:lnTo>
                    <a:pt x="12130" y="308140"/>
                  </a:lnTo>
                  <a:lnTo>
                    <a:pt x="0" y="340585"/>
                  </a:lnTo>
                  <a:lnTo>
                    <a:pt x="25053" y="413359"/>
                  </a:lnTo>
                  <a:lnTo>
                    <a:pt x="37182" y="470979"/>
                  </a:lnTo>
                  <a:lnTo>
                    <a:pt x="54719" y="512826"/>
                  </a:lnTo>
                  <a:lnTo>
                    <a:pt x="182484" y="453442"/>
                  </a:lnTo>
                  <a:lnTo>
                    <a:pt x="217557" y="433401"/>
                  </a:lnTo>
                  <a:lnTo>
                    <a:pt x="247619" y="388307"/>
                  </a:lnTo>
                  <a:lnTo>
                    <a:pt x="240104" y="348224"/>
                  </a:lnTo>
                  <a:lnTo>
                    <a:pt x="205031" y="310646"/>
                  </a:lnTo>
                  <a:lnTo>
                    <a:pt x="195010" y="280583"/>
                  </a:lnTo>
                  <a:lnTo>
                    <a:pt x="52213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568036" y="1711877"/>
              <a:ext cx="248301" cy="445944"/>
            </a:xfrm>
            <a:custGeom>
              <a:avLst/>
              <a:gdLst>
                <a:gd name="connsiteX0" fmla="*/ 0 w 273068"/>
                <a:gd name="connsiteY0" fmla="*/ 92692 h 491020"/>
                <a:gd name="connsiteX1" fmla="*/ 32568 w 273068"/>
                <a:gd name="connsiteY1" fmla="*/ 147807 h 491020"/>
                <a:gd name="connsiteX2" fmla="*/ 50105 w 273068"/>
                <a:gd name="connsiteY2" fmla="*/ 215447 h 491020"/>
                <a:gd name="connsiteX3" fmla="*/ 75157 w 273068"/>
                <a:gd name="connsiteY3" fmla="*/ 270562 h 491020"/>
                <a:gd name="connsiteX4" fmla="*/ 102714 w 273068"/>
                <a:gd name="connsiteY4" fmla="*/ 303130 h 491020"/>
                <a:gd name="connsiteX5" fmla="*/ 127766 w 273068"/>
                <a:gd name="connsiteY5" fmla="*/ 373275 h 491020"/>
                <a:gd name="connsiteX6" fmla="*/ 157828 w 273068"/>
                <a:gd name="connsiteY6" fmla="*/ 491020 h 491020"/>
                <a:gd name="connsiteX7" fmla="*/ 270563 w 273068"/>
                <a:gd name="connsiteY7" fmla="*/ 465968 h 491020"/>
                <a:gd name="connsiteX8" fmla="*/ 255531 w 273068"/>
                <a:gd name="connsiteY8" fmla="*/ 428390 h 491020"/>
                <a:gd name="connsiteX9" fmla="*/ 248016 w 273068"/>
                <a:gd name="connsiteY9" fmla="*/ 390812 h 491020"/>
                <a:gd name="connsiteX10" fmla="*/ 217953 w 273068"/>
                <a:gd name="connsiteY10" fmla="*/ 293109 h 491020"/>
                <a:gd name="connsiteX11" fmla="*/ 245511 w 273068"/>
                <a:gd name="connsiteY11" fmla="*/ 232984 h 491020"/>
                <a:gd name="connsiteX12" fmla="*/ 230479 w 273068"/>
                <a:gd name="connsiteY12" fmla="*/ 215447 h 491020"/>
                <a:gd name="connsiteX13" fmla="*/ 245511 w 273068"/>
                <a:gd name="connsiteY13" fmla="*/ 182880 h 491020"/>
                <a:gd name="connsiteX14" fmla="*/ 245511 w 273068"/>
                <a:gd name="connsiteY14" fmla="*/ 137786 h 491020"/>
                <a:gd name="connsiteX15" fmla="*/ 273068 w 273068"/>
                <a:gd name="connsiteY15" fmla="*/ 97703 h 491020"/>
                <a:gd name="connsiteX16" fmla="*/ 255531 w 273068"/>
                <a:gd name="connsiteY16" fmla="*/ 60125 h 491020"/>
                <a:gd name="connsiteX17" fmla="*/ 245511 w 273068"/>
                <a:gd name="connsiteY17" fmla="*/ 0 h 491020"/>
                <a:gd name="connsiteX18" fmla="*/ 205427 w 273068"/>
                <a:gd name="connsiteY18" fmla="*/ 17536 h 491020"/>
                <a:gd name="connsiteX19" fmla="*/ 0 w 273068"/>
                <a:gd name="connsiteY19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75157 w 273068"/>
                <a:gd name="connsiteY2" fmla="*/ 270562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65631 w 273068"/>
                <a:gd name="connsiteY2" fmla="*/ 268177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068" h="491020">
                  <a:moveTo>
                    <a:pt x="0" y="92692"/>
                  </a:moveTo>
                  <a:lnTo>
                    <a:pt x="50105" y="215447"/>
                  </a:lnTo>
                  <a:lnTo>
                    <a:pt x="65631" y="268177"/>
                  </a:lnTo>
                  <a:lnTo>
                    <a:pt x="102714" y="303130"/>
                  </a:lnTo>
                  <a:lnTo>
                    <a:pt x="127766" y="373275"/>
                  </a:lnTo>
                  <a:lnTo>
                    <a:pt x="157828" y="491020"/>
                  </a:lnTo>
                  <a:lnTo>
                    <a:pt x="270563" y="465968"/>
                  </a:lnTo>
                  <a:lnTo>
                    <a:pt x="255531" y="428390"/>
                  </a:lnTo>
                  <a:lnTo>
                    <a:pt x="248016" y="390812"/>
                  </a:lnTo>
                  <a:lnTo>
                    <a:pt x="217953" y="293109"/>
                  </a:lnTo>
                  <a:lnTo>
                    <a:pt x="245511" y="232984"/>
                  </a:lnTo>
                  <a:lnTo>
                    <a:pt x="230479" y="215447"/>
                  </a:lnTo>
                  <a:lnTo>
                    <a:pt x="245511" y="182880"/>
                  </a:lnTo>
                  <a:lnTo>
                    <a:pt x="245511" y="137786"/>
                  </a:lnTo>
                  <a:lnTo>
                    <a:pt x="273068" y="97703"/>
                  </a:lnTo>
                  <a:lnTo>
                    <a:pt x="255531" y="60125"/>
                  </a:lnTo>
                  <a:lnTo>
                    <a:pt x="245511" y="0"/>
                  </a:lnTo>
                  <a:lnTo>
                    <a:pt x="205427" y="17536"/>
                  </a:lnTo>
                  <a:lnTo>
                    <a:pt x="0" y="926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13841" y="2027934"/>
              <a:ext cx="474947" cy="264102"/>
            </a:xfrm>
            <a:custGeom>
              <a:avLst/>
              <a:gdLst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250520 w 523588"/>
                <a:gd name="connsiteY32" fmla="*/ 62630 h 290604"/>
                <a:gd name="connsiteX33" fmla="*/ 115239 w 523588"/>
                <a:gd name="connsiteY33" fmla="*/ 110229 h 290604"/>
                <a:gd name="connsiteX34" fmla="*/ 115239 w 523588"/>
                <a:gd name="connsiteY34" fmla="*/ 122755 h 290604"/>
                <a:gd name="connsiteX35" fmla="*/ 0 w 523588"/>
                <a:gd name="connsiteY35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115239 w 523588"/>
                <a:gd name="connsiteY33" fmla="*/ 122755 h 290604"/>
                <a:gd name="connsiteX34" fmla="*/ 0 w 523588"/>
                <a:gd name="connsiteY34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98529 w 523588"/>
                <a:gd name="connsiteY33" fmla="*/ 117990 h 290604"/>
                <a:gd name="connsiteX34" fmla="*/ 0 w 523588"/>
                <a:gd name="connsiteY34" fmla="*/ 137787 h 2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588" h="290604">
                  <a:moveTo>
                    <a:pt x="0" y="137787"/>
                  </a:moveTo>
                  <a:lnTo>
                    <a:pt x="5010" y="217953"/>
                  </a:lnTo>
                  <a:lnTo>
                    <a:pt x="17536" y="250521"/>
                  </a:lnTo>
                  <a:lnTo>
                    <a:pt x="20041" y="290604"/>
                  </a:lnTo>
                  <a:lnTo>
                    <a:pt x="303129" y="170354"/>
                  </a:lnTo>
                  <a:lnTo>
                    <a:pt x="360749" y="237995"/>
                  </a:lnTo>
                  <a:lnTo>
                    <a:pt x="383296" y="253026"/>
                  </a:lnTo>
                  <a:lnTo>
                    <a:pt x="383296" y="253026"/>
                  </a:lnTo>
                  <a:lnTo>
                    <a:pt x="403338" y="210437"/>
                  </a:lnTo>
                  <a:lnTo>
                    <a:pt x="408348" y="190396"/>
                  </a:lnTo>
                  <a:lnTo>
                    <a:pt x="428390" y="195406"/>
                  </a:lnTo>
                  <a:lnTo>
                    <a:pt x="455947" y="202922"/>
                  </a:lnTo>
                  <a:lnTo>
                    <a:pt x="470978" y="190396"/>
                  </a:lnTo>
                  <a:lnTo>
                    <a:pt x="478494" y="177870"/>
                  </a:lnTo>
                  <a:lnTo>
                    <a:pt x="523588" y="140292"/>
                  </a:lnTo>
                  <a:lnTo>
                    <a:pt x="523588" y="115240"/>
                  </a:lnTo>
                  <a:lnTo>
                    <a:pt x="503546" y="97703"/>
                  </a:lnTo>
                  <a:lnTo>
                    <a:pt x="478494" y="87682"/>
                  </a:lnTo>
                  <a:lnTo>
                    <a:pt x="455947" y="87682"/>
                  </a:lnTo>
                  <a:lnTo>
                    <a:pt x="465968" y="102714"/>
                  </a:lnTo>
                  <a:lnTo>
                    <a:pt x="480999" y="120250"/>
                  </a:lnTo>
                  <a:lnTo>
                    <a:pt x="488515" y="130271"/>
                  </a:lnTo>
                  <a:lnTo>
                    <a:pt x="478494" y="162839"/>
                  </a:lnTo>
                  <a:lnTo>
                    <a:pt x="445926" y="170354"/>
                  </a:lnTo>
                  <a:lnTo>
                    <a:pt x="425885" y="160333"/>
                  </a:lnTo>
                  <a:lnTo>
                    <a:pt x="408348" y="137787"/>
                  </a:lnTo>
                  <a:lnTo>
                    <a:pt x="395822" y="117745"/>
                  </a:lnTo>
                  <a:lnTo>
                    <a:pt x="340708" y="75156"/>
                  </a:lnTo>
                  <a:lnTo>
                    <a:pt x="343213" y="45094"/>
                  </a:lnTo>
                  <a:lnTo>
                    <a:pt x="335697" y="22547"/>
                  </a:lnTo>
                  <a:lnTo>
                    <a:pt x="303129" y="0"/>
                  </a:lnTo>
                  <a:lnTo>
                    <a:pt x="270562" y="37578"/>
                  </a:lnTo>
                  <a:lnTo>
                    <a:pt x="115239" y="110229"/>
                  </a:lnTo>
                  <a:lnTo>
                    <a:pt x="98529" y="117990"/>
                  </a:lnTo>
                  <a:lnTo>
                    <a:pt x="0" y="137787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940487" y="2182354"/>
              <a:ext cx="73625" cy="119785"/>
            </a:xfrm>
            <a:custGeom>
              <a:avLst/>
              <a:gdLst>
                <a:gd name="connsiteX0" fmla="*/ 0 w 71437"/>
                <a:gd name="connsiteY0" fmla="*/ 21431 h 123825"/>
                <a:gd name="connsiteX1" fmla="*/ 26193 w 71437"/>
                <a:gd name="connsiteY1" fmla="*/ 69056 h 123825"/>
                <a:gd name="connsiteX2" fmla="*/ 23812 w 71437"/>
                <a:gd name="connsiteY2" fmla="*/ 95250 h 123825"/>
                <a:gd name="connsiteX3" fmla="*/ 42862 w 71437"/>
                <a:gd name="connsiteY3" fmla="*/ 123825 h 123825"/>
                <a:gd name="connsiteX4" fmla="*/ 66675 w 71437"/>
                <a:gd name="connsiteY4" fmla="*/ 100013 h 123825"/>
                <a:gd name="connsiteX5" fmla="*/ 71437 w 71437"/>
                <a:gd name="connsiteY5" fmla="*/ 76200 h 123825"/>
                <a:gd name="connsiteX6" fmla="*/ 66675 w 71437"/>
                <a:gd name="connsiteY6" fmla="*/ 57150 h 123825"/>
                <a:gd name="connsiteX7" fmla="*/ 71437 w 71437"/>
                <a:gd name="connsiteY7" fmla="*/ 38100 h 123825"/>
                <a:gd name="connsiteX8" fmla="*/ 50006 w 71437"/>
                <a:gd name="connsiteY8" fmla="*/ 0 h 123825"/>
                <a:gd name="connsiteX9" fmla="*/ 0 w 71437"/>
                <a:gd name="connsiteY9" fmla="*/ 21431 h 123825"/>
                <a:gd name="connsiteX0" fmla="*/ 0 w 71437"/>
                <a:gd name="connsiteY0" fmla="*/ 28575 h 130969"/>
                <a:gd name="connsiteX1" fmla="*/ 26193 w 71437"/>
                <a:gd name="connsiteY1" fmla="*/ 76200 h 130969"/>
                <a:gd name="connsiteX2" fmla="*/ 23812 w 71437"/>
                <a:gd name="connsiteY2" fmla="*/ 102394 h 130969"/>
                <a:gd name="connsiteX3" fmla="*/ 42862 w 71437"/>
                <a:gd name="connsiteY3" fmla="*/ 130969 h 130969"/>
                <a:gd name="connsiteX4" fmla="*/ 66675 w 71437"/>
                <a:gd name="connsiteY4" fmla="*/ 107157 h 130969"/>
                <a:gd name="connsiteX5" fmla="*/ 71437 w 71437"/>
                <a:gd name="connsiteY5" fmla="*/ 83344 h 130969"/>
                <a:gd name="connsiteX6" fmla="*/ 66675 w 71437"/>
                <a:gd name="connsiteY6" fmla="*/ 64294 h 130969"/>
                <a:gd name="connsiteX7" fmla="*/ 71437 w 71437"/>
                <a:gd name="connsiteY7" fmla="*/ 45244 h 130969"/>
                <a:gd name="connsiteX8" fmla="*/ 42862 w 71437"/>
                <a:gd name="connsiteY8" fmla="*/ 0 h 130969"/>
                <a:gd name="connsiteX9" fmla="*/ 0 w 71437"/>
                <a:gd name="connsiteY9" fmla="*/ 28575 h 130969"/>
                <a:gd name="connsiteX0" fmla="*/ 0 w 80962"/>
                <a:gd name="connsiteY0" fmla="*/ 26194 h 130969"/>
                <a:gd name="connsiteX1" fmla="*/ 35718 w 80962"/>
                <a:gd name="connsiteY1" fmla="*/ 76200 h 130969"/>
                <a:gd name="connsiteX2" fmla="*/ 33337 w 80962"/>
                <a:gd name="connsiteY2" fmla="*/ 102394 h 130969"/>
                <a:gd name="connsiteX3" fmla="*/ 52387 w 80962"/>
                <a:gd name="connsiteY3" fmla="*/ 130969 h 130969"/>
                <a:gd name="connsiteX4" fmla="*/ 76200 w 80962"/>
                <a:gd name="connsiteY4" fmla="*/ 107157 h 130969"/>
                <a:gd name="connsiteX5" fmla="*/ 80962 w 80962"/>
                <a:gd name="connsiteY5" fmla="*/ 83344 h 130969"/>
                <a:gd name="connsiteX6" fmla="*/ 76200 w 80962"/>
                <a:gd name="connsiteY6" fmla="*/ 64294 h 130969"/>
                <a:gd name="connsiteX7" fmla="*/ 80962 w 80962"/>
                <a:gd name="connsiteY7" fmla="*/ 45244 h 130969"/>
                <a:gd name="connsiteX8" fmla="*/ 52387 w 80962"/>
                <a:gd name="connsiteY8" fmla="*/ 0 h 130969"/>
                <a:gd name="connsiteX9" fmla="*/ 0 w 80962"/>
                <a:gd name="connsiteY9" fmla="*/ 26194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" h="130969">
                  <a:moveTo>
                    <a:pt x="0" y="26194"/>
                  </a:moveTo>
                  <a:lnTo>
                    <a:pt x="35718" y="76200"/>
                  </a:lnTo>
                  <a:lnTo>
                    <a:pt x="33337" y="102394"/>
                  </a:lnTo>
                  <a:lnTo>
                    <a:pt x="52387" y="130969"/>
                  </a:lnTo>
                  <a:lnTo>
                    <a:pt x="76200" y="107157"/>
                  </a:lnTo>
                  <a:lnTo>
                    <a:pt x="80962" y="83344"/>
                  </a:lnTo>
                  <a:lnTo>
                    <a:pt x="76200" y="64294"/>
                  </a:lnTo>
                  <a:lnTo>
                    <a:pt x="80962" y="45244"/>
                  </a:lnTo>
                  <a:lnTo>
                    <a:pt x="52387" y="0"/>
                  </a:lnTo>
                  <a:lnTo>
                    <a:pt x="0" y="2619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735495" y="2206889"/>
              <a:ext cx="249745" cy="219364"/>
            </a:xfrm>
            <a:custGeom>
              <a:avLst/>
              <a:gdLst>
                <a:gd name="connsiteX0" fmla="*/ 0 w 273844"/>
                <a:gd name="connsiteY0" fmla="*/ 85725 h 235743"/>
                <a:gd name="connsiteX1" fmla="*/ 11906 w 273844"/>
                <a:gd name="connsiteY1" fmla="*/ 142875 h 235743"/>
                <a:gd name="connsiteX2" fmla="*/ 64294 w 273844"/>
                <a:gd name="connsiteY2" fmla="*/ 235743 h 235743"/>
                <a:gd name="connsiteX3" fmla="*/ 109538 w 273844"/>
                <a:gd name="connsiteY3" fmla="*/ 214312 h 235743"/>
                <a:gd name="connsiteX4" fmla="*/ 121444 w 273844"/>
                <a:gd name="connsiteY4" fmla="*/ 192881 h 235743"/>
                <a:gd name="connsiteX5" fmla="*/ 145256 w 273844"/>
                <a:gd name="connsiteY5" fmla="*/ 164306 h 235743"/>
                <a:gd name="connsiteX6" fmla="*/ 188119 w 273844"/>
                <a:gd name="connsiteY6" fmla="*/ 161925 h 235743"/>
                <a:gd name="connsiteX7" fmla="*/ 207169 w 273844"/>
                <a:gd name="connsiteY7" fmla="*/ 152400 h 235743"/>
                <a:gd name="connsiteX8" fmla="*/ 216694 w 273844"/>
                <a:gd name="connsiteY8" fmla="*/ 126206 h 235743"/>
                <a:gd name="connsiteX9" fmla="*/ 269081 w 273844"/>
                <a:gd name="connsiteY9" fmla="*/ 111918 h 235743"/>
                <a:gd name="connsiteX10" fmla="*/ 273844 w 273844"/>
                <a:gd name="connsiteY10" fmla="*/ 102393 h 235743"/>
                <a:gd name="connsiteX11" fmla="*/ 259556 w 273844"/>
                <a:gd name="connsiteY11" fmla="*/ 69056 h 235743"/>
                <a:gd name="connsiteX12" fmla="*/ 259556 w 273844"/>
                <a:gd name="connsiteY12" fmla="*/ 30956 h 235743"/>
                <a:gd name="connsiteX13" fmla="*/ 223838 w 273844"/>
                <a:gd name="connsiteY13" fmla="*/ 0 h 235743"/>
                <a:gd name="connsiteX14" fmla="*/ 0 w 273844"/>
                <a:gd name="connsiteY14" fmla="*/ 85725 h 235743"/>
                <a:gd name="connsiteX0" fmla="*/ 0 w 273844"/>
                <a:gd name="connsiteY0" fmla="*/ 92893 h 242911"/>
                <a:gd name="connsiteX1" fmla="*/ 11906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  <a:gd name="connsiteX0" fmla="*/ 0 w 273844"/>
                <a:gd name="connsiteY0" fmla="*/ 92893 h 242911"/>
                <a:gd name="connsiteX1" fmla="*/ 2409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844" h="242911">
                  <a:moveTo>
                    <a:pt x="0" y="92893"/>
                  </a:moveTo>
                  <a:lnTo>
                    <a:pt x="2409" y="150043"/>
                  </a:lnTo>
                  <a:lnTo>
                    <a:pt x="64294" y="242911"/>
                  </a:lnTo>
                  <a:lnTo>
                    <a:pt x="109538" y="221480"/>
                  </a:lnTo>
                  <a:lnTo>
                    <a:pt x="121444" y="200049"/>
                  </a:lnTo>
                  <a:lnTo>
                    <a:pt x="145256" y="171474"/>
                  </a:lnTo>
                  <a:lnTo>
                    <a:pt x="188119" y="169093"/>
                  </a:lnTo>
                  <a:lnTo>
                    <a:pt x="207169" y="159568"/>
                  </a:lnTo>
                  <a:lnTo>
                    <a:pt x="216694" y="133374"/>
                  </a:lnTo>
                  <a:lnTo>
                    <a:pt x="269081" y="119086"/>
                  </a:lnTo>
                  <a:lnTo>
                    <a:pt x="273844" y="109561"/>
                  </a:lnTo>
                  <a:lnTo>
                    <a:pt x="259556" y="76224"/>
                  </a:lnTo>
                  <a:lnTo>
                    <a:pt x="259556" y="38124"/>
                  </a:lnTo>
                  <a:lnTo>
                    <a:pt x="219089" y="0"/>
                  </a:lnTo>
                  <a:lnTo>
                    <a:pt x="0" y="92893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79585" y="2450786"/>
              <a:ext cx="199218" cy="415637"/>
            </a:xfrm>
            <a:custGeom>
              <a:avLst/>
              <a:gdLst>
                <a:gd name="connsiteX0" fmla="*/ 21431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21431 w 219075"/>
                <a:gd name="connsiteY32" fmla="*/ 0 h 457200"/>
                <a:gd name="connsiteX0" fmla="*/ 11906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11906 w 219075"/>
                <a:gd name="connsiteY3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457200">
                  <a:moveTo>
                    <a:pt x="11906" y="0"/>
                  </a:moveTo>
                  <a:lnTo>
                    <a:pt x="7144" y="64294"/>
                  </a:lnTo>
                  <a:lnTo>
                    <a:pt x="0" y="97631"/>
                  </a:lnTo>
                  <a:lnTo>
                    <a:pt x="14288" y="138113"/>
                  </a:lnTo>
                  <a:lnTo>
                    <a:pt x="16669" y="176213"/>
                  </a:lnTo>
                  <a:lnTo>
                    <a:pt x="45244" y="185738"/>
                  </a:lnTo>
                  <a:lnTo>
                    <a:pt x="88106" y="200025"/>
                  </a:lnTo>
                  <a:lnTo>
                    <a:pt x="90488" y="242888"/>
                  </a:lnTo>
                  <a:lnTo>
                    <a:pt x="52388" y="302419"/>
                  </a:lnTo>
                  <a:lnTo>
                    <a:pt x="30956" y="350044"/>
                  </a:lnTo>
                  <a:lnTo>
                    <a:pt x="42863" y="383381"/>
                  </a:lnTo>
                  <a:lnTo>
                    <a:pt x="83344" y="400050"/>
                  </a:lnTo>
                  <a:lnTo>
                    <a:pt x="126206" y="407194"/>
                  </a:lnTo>
                  <a:lnTo>
                    <a:pt x="130969" y="435769"/>
                  </a:lnTo>
                  <a:lnTo>
                    <a:pt x="150019" y="457200"/>
                  </a:lnTo>
                  <a:lnTo>
                    <a:pt x="161925" y="438150"/>
                  </a:lnTo>
                  <a:lnTo>
                    <a:pt x="166688" y="397669"/>
                  </a:lnTo>
                  <a:lnTo>
                    <a:pt x="171450" y="383381"/>
                  </a:lnTo>
                  <a:lnTo>
                    <a:pt x="183356" y="354806"/>
                  </a:lnTo>
                  <a:lnTo>
                    <a:pt x="185738" y="311944"/>
                  </a:lnTo>
                  <a:lnTo>
                    <a:pt x="202406" y="283369"/>
                  </a:lnTo>
                  <a:lnTo>
                    <a:pt x="200025" y="264319"/>
                  </a:lnTo>
                  <a:lnTo>
                    <a:pt x="216694" y="207169"/>
                  </a:lnTo>
                  <a:lnTo>
                    <a:pt x="219075" y="169069"/>
                  </a:lnTo>
                  <a:lnTo>
                    <a:pt x="192881" y="145256"/>
                  </a:lnTo>
                  <a:lnTo>
                    <a:pt x="171450" y="147638"/>
                  </a:lnTo>
                  <a:lnTo>
                    <a:pt x="166688" y="138113"/>
                  </a:lnTo>
                  <a:lnTo>
                    <a:pt x="159544" y="119063"/>
                  </a:lnTo>
                  <a:lnTo>
                    <a:pt x="171450" y="73819"/>
                  </a:lnTo>
                  <a:lnTo>
                    <a:pt x="192881" y="38100"/>
                  </a:lnTo>
                  <a:lnTo>
                    <a:pt x="164306" y="16669"/>
                  </a:lnTo>
                  <a:lnTo>
                    <a:pt x="111919" y="21431"/>
                  </a:lnTo>
                  <a:lnTo>
                    <a:pt x="11906" y="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569480" y="2763957"/>
              <a:ext cx="140030" cy="228023"/>
            </a:xfrm>
            <a:custGeom>
              <a:avLst/>
              <a:gdLst>
                <a:gd name="connsiteX0" fmla="*/ 0 w 154781"/>
                <a:gd name="connsiteY0" fmla="*/ 0 h 235744"/>
                <a:gd name="connsiteX1" fmla="*/ 30956 w 154781"/>
                <a:gd name="connsiteY1" fmla="*/ 66675 h 235744"/>
                <a:gd name="connsiteX2" fmla="*/ 28575 w 154781"/>
                <a:gd name="connsiteY2" fmla="*/ 85725 h 235744"/>
                <a:gd name="connsiteX3" fmla="*/ 52387 w 154781"/>
                <a:gd name="connsiteY3" fmla="*/ 126206 h 235744"/>
                <a:gd name="connsiteX4" fmla="*/ 47625 w 154781"/>
                <a:gd name="connsiteY4" fmla="*/ 142875 h 235744"/>
                <a:gd name="connsiteX5" fmla="*/ 66675 w 154781"/>
                <a:gd name="connsiteY5" fmla="*/ 183356 h 235744"/>
                <a:gd name="connsiteX6" fmla="*/ 69056 w 154781"/>
                <a:gd name="connsiteY6" fmla="*/ 207169 h 235744"/>
                <a:gd name="connsiteX7" fmla="*/ 78581 w 154781"/>
                <a:gd name="connsiteY7" fmla="*/ 235744 h 235744"/>
                <a:gd name="connsiteX8" fmla="*/ 92869 w 154781"/>
                <a:gd name="connsiteY8" fmla="*/ 221456 h 235744"/>
                <a:gd name="connsiteX9" fmla="*/ 114300 w 154781"/>
                <a:gd name="connsiteY9" fmla="*/ 214312 h 235744"/>
                <a:gd name="connsiteX10" fmla="*/ 114300 w 154781"/>
                <a:gd name="connsiteY10" fmla="*/ 214312 h 235744"/>
                <a:gd name="connsiteX11" fmla="*/ 152400 w 154781"/>
                <a:gd name="connsiteY11" fmla="*/ 195262 h 235744"/>
                <a:gd name="connsiteX12" fmla="*/ 154781 w 154781"/>
                <a:gd name="connsiteY12" fmla="*/ 159544 h 235744"/>
                <a:gd name="connsiteX13" fmla="*/ 147637 w 154781"/>
                <a:gd name="connsiteY13" fmla="*/ 135731 h 235744"/>
                <a:gd name="connsiteX14" fmla="*/ 128587 w 154781"/>
                <a:gd name="connsiteY14" fmla="*/ 119062 h 235744"/>
                <a:gd name="connsiteX15" fmla="*/ 121444 w 154781"/>
                <a:gd name="connsiteY15" fmla="*/ 126206 h 235744"/>
                <a:gd name="connsiteX16" fmla="*/ 102394 w 154781"/>
                <a:gd name="connsiteY16" fmla="*/ 116681 h 235744"/>
                <a:gd name="connsiteX17" fmla="*/ 83344 w 154781"/>
                <a:gd name="connsiteY17" fmla="*/ 95250 h 235744"/>
                <a:gd name="connsiteX18" fmla="*/ 71437 w 154781"/>
                <a:gd name="connsiteY18" fmla="*/ 76200 h 235744"/>
                <a:gd name="connsiteX19" fmla="*/ 45244 w 154781"/>
                <a:gd name="connsiteY19" fmla="*/ 33337 h 235744"/>
                <a:gd name="connsiteX20" fmla="*/ 0 w 154781"/>
                <a:gd name="connsiteY20" fmla="*/ 0 h 235744"/>
                <a:gd name="connsiteX0" fmla="*/ 0 w 154781"/>
                <a:gd name="connsiteY0" fmla="*/ 14288 h 250032"/>
                <a:gd name="connsiteX1" fmla="*/ 30956 w 154781"/>
                <a:gd name="connsiteY1" fmla="*/ 80963 h 250032"/>
                <a:gd name="connsiteX2" fmla="*/ 28575 w 154781"/>
                <a:gd name="connsiteY2" fmla="*/ 100013 h 250032"/>
                <a:gd name="connsiteX3" fmla="*/ 52387 w 154781"/>
                <a:gd name="connsiteY3" fmla="*/ 140494 h 250032"/>
                <a:gd name="connsiteX4" fmla="*/ 47625 w 154781"/>
                <a:gd name="connsiteY4" fmla="*/ 157163 h 250032"/>
                <a:gd name="connsiteX5" fmla="*/ 66675 w 154781"/>
                <a:gd name="connsiteY5" fmla="*/ 197644 h 250032"/>
                <a:gd name="connsiteX6" fmla="*/ 69056 w 154781"/>
                <a:gd name="connsiteY6" fmla="*/ 221457 h 250032"/>
                <a:gd name="connsiteX7" fmla="*/ 78581 w 154781"/>
                <a:gd name="connsiteY7" fmla="*/ 250032 h 250032"/>
                <a:gd name="connsiteX8" fmla="*/ 92869 w 154781"/>
                <a:gd name="connsiteY8" fmla="*/ 235744 h 250032"/>
                <a:gd name="connsiteX9" fmla="*/ 114300 w 154781"/>
                <a:gd name="connsiteY9" fmla="*/ 228600 h 250032"/>
                <a:gd name="connsiteX10" fmla="*/ 114300 w 154781"/>
                <a:gd name="connsiteY10" fmla="*/ 228600 h 250032"/>
                <a:gd name="connsiteX11" fmla="*/ 152400 w 154781"/>
                <a:gd name="connsiteY11" fmla="*/ 209550 h 250032"/>
                <a:gd name="connsiteX12" fmla="*/ 154781 w 154781"/>
                <a:gd name="connsiteY12" fmla="*/ 173832 h 250032"/>
                <a:gd name="connsiteX13" fmla="*/ 147637 w 154781"/>
                <a:gd name="connsiteY13" fmla="*/ 150019 h 250032"/>
                <a:gd name="connsiteX14" fmla="*/ 128587 w 154781"/>
                <a:gd name="connsiteY14" fmla="*/ 133350 h 250032"/>
                <a:gd name="connsiteX15" fmla="*/ 121444 w 154781"/>
                <a:gd name="connsiteY15" fmla="*/ 140494 h 250032"/>
                <a:gd name="connsiteX16" fmla="*/ 102394 w 154781"/>
                <a:gd name="connsiteY16" fmla="*/ 130969 h 250032"/>
                <a:gd name="connsiteX17" fmla="*/ 83344 w 154781"/>
                <a:gd name="connsiteY17" fmla="*/ 109538 h 250032"/>
                <a:gd name="connsiteX18" fmla="*/ 71437 w 154781"/>
                <a:gd name="connsiteY18" fmla="*/ 90488 h 250032"/>
                <a:gd name="connsiteX19" fmla="*/ 30957 w 154781"/>
                <a:gd name="connsiteY19" fmla="*/ 0 h 250032"/>
                <a:gd name="connsiteX20" fmla="*/ 0 w 154781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4300 w 154793"/>
                <a:gd name="connsiteY10" fmla="*/ 228600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6694 w 154793"/>
                <a:gd name="connsiteY10" fmla="*/ 242843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793" h="250032">
                  <a:moveTo>
                    <a:pt x="0" y="14288"/>
                  </a:moveTo>
                  <a:lnTo>
                    <a:pt x="30956" y="80963"/>
                  </a:lnTo>
                  <a:lnTo>
                    <a:pt x="28575" y="100013"/>
                  </a:lnTo>
                  <a:lnTo>
                    <a:pt x="52387" y="140494"/>
                  </a:lnTo>
                  <a:lnTo>
                    <a:pt x="47625" y="157163"/>
                  </a:lnTo>
                  <a:lnTo>
                    <a:pt x="66675" y="197644"/>
                  </a:lnTo>
                  <a:lnTo>
                    <a:pt x="69056" y="221457"/>
                  </a:lnTo>
                  <a:lnTo>
                    <a:pt x="78581" y="250032"/>
                  </a:lnTo>
                  <a:lnTo>
                    <a:pt x="92869" y="235744"/>
                  </a:lnTo>
                  <a:lnTo>
                    <a:pt x="114300" y="228600"/>
                  </a:lnTo>
                  <a:lnTo>
                    <a:pt x="116694" y="242843"/>
                  </a:lnTo>
                  <a:lnTo>
                    <a:pt x="154793" y="230914"/>
                  </a:lnTo>
                  <a:cubicBezTo>
                    <a:pt x="154789" y="211887"/>
                    <a:pt x="154785" y="192859"/>
                    <a:pt x="154781" y="173832"/>
                  </a:cubicBezTo>
                  <a:lnTo>
                    <a:pt x="147637" y="150019"/>
                  </a:lnTo>
                  <a:lnTo>
                    <a:pt x="128587" y="133350"/>
                  </a:lnTo>
                  <a:lnTo>
                    <a:pt x="121444" y="140494"/>
                  </a:lnTo>
                  <a:lnTo>
                    <a:pt x="102394" y="130969"/>
                  </a:lnTo>
                  <a:lnTo>
                    <a:pt x="83344" y="109538"/>
                  </a:lnTo>
                  <a:lnTo>
                    <a:pt x="71437" y="90488"/>
                  </a:lnTo>
                  <a:lnTo>
                    <a:pt x="30957" y="0"/>
                  </a:lnTo>
                  <a:lnTo>
                    <a:pt x="0" y="14288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30742" y="2804367"/>
              <a:ext cx="604873" cy="660978"/>
            </a:xfrm>
            <a:custGeom>
              <a:avLst/>
              <a:gdLst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190500 w 664369"/>
                <a:gd name="connsiteY68" fmla="*/ 0 h 704850"/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204788 w 664369"/>
                <a:gd name="connsiteY68" fmla="*/ 54769 h 704850"/>
                <a:gd name="connsiteX69" fmla="*/ 190500 w 664369"/>
                <a:gd name="connsiteY69" fmla="*/ 0 h 704850"/>
                <a:gd name="connsiteX0" fmla="*/ 190500 w 664369"/>
                <a:gd name="connsiteY0" fmla="*/ 4762 h 709612"/>
                <a:gd name="connsiteX1" fmla="*/ 195263 w 664369"/>
                <a:gd name="connsiteY1" fmla="*/ 78581 h 709612"/>
                <a:gd name="connsiteX2" fmla="*/ 195263 w 664369"/>
                <a:gd name="connsiteY2" fmla="*/ 183356 h 709612"/>
                <a:gd name="connsiteX3" fmla="*/ 147638 w 664369"/>
                <a:gd name="connsiteY3" fmla="*/ 269081 h 709612"/>
                <a:gd name="connsiteX4" fmla="*/ 111919 w 664369"/>
                <a:gd name="connsiteY4" fmla="*/ 290512 h 709612"/>
                <a:gd name="connsiteX5" fmla="*/ 92869 w 664369"/>
                <a:gd name="connsiteY5" fmla="*/ 302419 h 709612"/>
                <a:gd name="connsiteX6" fmla="*/ 90488 w 664369"/>
                <a:gd name="connsiteY6" fmla="*/ 330994 h 709612"/>
                <a:gd name="connsiteX7" fmla="*/ 102394 w 664369"/>
                <a:gd name="connsiteY7" fmla="*/ 335756 h 709612"/>
                <a:gd name="connsiteX8" fmla="*/ 100013 w 664369"/>
                <a:gd name="connsiteY8" fmla="*/ 359569 h 709612"/>
                <a:gd name="connsiteX9" fmla="*/ 104775 w 664369"/>
                <a:gd name="connsiteY9" fmla="*/ 373856 h 709612"/>
                <a:gd name="connsiteX10" fmla="*/ 83344 w 664369"/>
                <a:gd name="connsiteY10" fmla="*/ 392906 h 709612"/>
                <a:gd name="connsiteX11" fmla="*/ 80963 w 664369"/>
                <a:gd name="connsiteY11" fmla="*/ 397669 h 709612"/>
                <a:gd name="connsiteX12" fmla="*/ 69056 w 664369"/>
                <a:gd name="connsiteY12" fmla="*/ 373856 h 709612"/>
                <a:gd name="connsiteX13" fmla="*/ 45244 w 664369"/>
                <a:gd name="connsiteY13" fmla="*/ 385762 h 709612"/>
                <a:gd name="connsiteX14" fmla="*/ 45244 w 664369"/>
                <a:gd name="connsiteY14" fmla="*/ 426244 h 709612"/>
                <a:gd name="connsiteX15" fmla="*/ 52388 w 664369"/>
                <a:gd name="connsiteY15" fmla="*/ 442912 h 709612"/>
                <a:gd name="connsiteX16" fmla="*/ 0 w 664369"/>
                <a:gd name="connsiteY16" fmla="*/ 507206 h 709612"/>
                <a:gd name="connsiteX17" fmla="*/ 33338 w 664369"/>
                <a:gd name="connsiteY17" fmla="*/ 611981 h 709612"/>
                <a:gd name="connsiteX18" fmla="*/ 88106 w 664369"/>
                <a:gd name="connsiteY18" fmla="*/ 647700 h 709612"/>
                <a:gd name="connsiteX19" fmla="*/ 104775 w 664369"/>
                <a:gd name="connsiteY19" fmla="*/ 642937 h 709612"/>
                <a:gd name="connsiteX20" fmla="*/ 152400 w 664369"/>
                <a:gd name="connsiteY20" fmla="*/ 690562 h 709612"/>
                <a:gd name="connsiteX21" fmla="*/ 169069 w 664369"/>
                <a:gd name="connsiteY21" fmla="*/ 690562 h 709612"/>
                <a:gd name="connsiteX22" fmla="*/ 214313 w 664369"/>
                <a:gd name="connsiteY22" fmla="*/ 709612 h 709612"/>
                <a:gd name="connsiteX23" fmla="*/ 230981 w 664369"/>
                <a:gd name="connsiteY23" fmla="*/ 671512 h 709612"/>
                <a:gd name="connsiteX24" fmla="*/ 264319 w 664369"/>
                <a:gd name="connsiteY24" fmla="*/ 652462 h 709612"/>
                <a:gd name="connsiteX25" fmla="*/ 285750 w 664369"/>
                <a:gd name="connsiteY25" fmla="*/ 650081 h 709612"/>
                <a:gd name="connsiteX26" fmla="*/ 352425 w 664369"/>
                <a:gd name="connsiteY26" fmla="*/ 609600 h 709612"/>
                <a:gd name="connsiteX27" fmla="*/ 369094 w 664369"/>
                <a:gd name="connsiteY27" fmla="*/ 602456 h 709612"/>
                <a:gd name="connsiteX28" fmla="*/ 366713 w 664369"/>
                <a:gd name="connsiteY28" fmla="*/ 564356 h 709612"/>
                <a:gd name="connsiteX29" fmla="*/ 369094 w 664369"/>
                <a:gd name="connsiteY29" fmla="*/ 533400 h 709612"/>
                <a:gd name="connsiteX30" fmla="*/ 373856 w 664369"/>
                <a:gd name="connsiteY30" fmla="*/ 502444 h 709612"/>
                <a:gd name="connsiteX31" fmla="*/ 381000 w 664369"/>
                <a:gd name="connsiteY31" fmla="*/ 478631 h 709612"/>
                <a:gd name="connsiteX32" fmla="*/ 407194 w 664369"/>
                <a:gd name="connsiteY32" fmla="*/ 440531 h 709612"/>
                <a:gd name="connsiteX33" fmla="*/ 428625 w 664369"/>
                <a:gd name="connsiteY33" fmla="*/ 390525 h 709612"/>
                <a:gd name="connsiteX34" fmla="*/ 428625 w 664369"/>
                <a:gd name="connsiteY34" fmla="*/ 390525 h 709612"/>
                <a:gd name="connsiteX35" fmla="*/ 476250 w 664369"/>
                <a:gd name="connsiteY35" fmla="*/ 359569 h 709612"/>
                <a:gd name="connsiteX36" fmla="*/ 502444 w 664369"/>
                <a:gd name="connsiteY36" fmla="*/ 335756 h 709612"/>
                <a:gd name="connsiteX37" fmla="*/ 507206 w 664369"/>
                <a:gd name="connsiteY37" fmla="*/ 297656 h 709612"/>
                <a:gd name="connsiteX38" fmla="*/ 573881 w 664369"/>
                <a:gd name="connsiteY38" fmla="*/ 192881 h 709612"/>
                <a:gd name="connsiteX39" fmla="*/ 571500 w 664369"/>
                <a:gd name="connsiteY39" fmla="*/ 173831 h 709612"/>
                <a:gd name="connsiteX40" fmla="*/ 573881 w 664369"/>
                <a:gd name="connsiteY40" fmla="*/ 164306 h 709612"/>
                <a:gd name="connsiteX41" fmla="*/ 614363 w 664369"/>
                <a:gd name="connsiteY41" fmla="*/ 154781 h 709612"/>
                <a:gd name="connsiteX42" fmla="*/ 628650 w 664369"/>
                <a:gd name="connsiteY42" fmla="*/ 164306 h 709612"/>
                <a:gd name="connsiteX43" fmla="*/ 647700 w 664369"/>
                <a:gd name="connsiteY43" fmla="*/ 166687 h 709612"/>
                <a:gd name="connsiteX44" fmla="*/ 659606 w 664369"/>
                <a:gd name="connsiteY44" fmla="*/ 138112 h 709612"/>
                <a:gd name="connsiteX45" fmla="*/ 664369 w 664369"/>
                <a:gd name="connsiteY45" fmla="*/ 123825 h 709612"/>
                <a:gd name="connsiteX46" fmla="*/ 645319 w 664369"/>
                <a:gd name="connsiteY46" fmla="*/ 109537 h 709612"/>
                <a:gd name="connsiteX47" fmla="*/ 642938 w 664369"/>
                <a:gd name="connsiteY47" fmla="*/ 97631 h 709612"/>
                <a:gd name="connsiteX48" fmla="*/ 621506 w 664369"/>
                <a:gd name="connsiteY48" fmla="*/ 88106 h 709612"/>
                <a:gd name="connsiteX49" fmla="*/ 590550 w 664369"/>
                <a:gd name="connsiteY49" fmla="*/ 92869 h 709612"/>
                <a:gd name="connsiteX50" fmla="*/ 573881 w 664369"/>
                <a:gd name="connsiteY50" fmla="*/ 109537 h 709612"/>
                <a:gd name="connsiteX51" fmla="*/ 564356 w 664369"/>
                <a:gd name="connsiteY51" fmla="*/ 121444 h 709612"/>
                <a:gd name="connsiteX52" fmla="*/ 547688 w 664369"/>
                <a:gd name="connsiteY52" fmla="*/ 130969 h 709612"/>
                <a:gd name="connsiteX53" fmla="*/ 528638 w 664369"/>
                <a:gd name="connsiteY53" fmla="*/ 138112 h 709612"/>
                <a:gd name="connsiteX54" fmla="*/ 516731 w 664369"/>
                <a:gd name="connsiteY54" fmla="*/ 133350 h 709612"/>
                <a:gd name="connsiteX55" fmla="*/ 502444 w 664369"/>
                <a:gd name="connsiteY55" fmla="*/ 133350 h 709612"/>
                <a:gd name="connsiteX56" fmla="*/ 495300 w 664369"/>
                <a:gd name="connsiteY56" fmla="*/ 126206 h 709612"/>
                <a:gd name="connsiteX57" fmla="*/ 478631 w 664369"/>
                <a:gd name="connsiteY57" fmla="*/ 169069 h 709612"/>
                <a:gd name="connsiteX58" fmla="*/ 469106 w 664369"/>
                <a:gd name="connsiteY58" fmla="*/ 178594 h 709612"/>
                <a:gd name="connsiteX59" fmla="*/ 459581 w 664369"/>
                <a:gd name="connsiteY59" fmla="*/ 178594 h 709612"/>
                <a:gd name="connsiteX60" fmla="*/ 459581 w 664369"/>
                <a:gd name="connsiteY60" fmla="*/ 178594 h 709612"/>
                <a:gd name="connsiteX61" fmla="*/ 445294 w 664369"/>
                <a:gd name="connsiteY61" fmla="*/ 192881 h 709612"/>
                <a:gd name="connsiteX62" fmla="*/ 431006 w 664369"/>
                <a:gd name="connsiteY62" fmla="*/ 204787 h 709612"/>
                <a:gd name="connsiteX63" fmla="*/ 421481 w 664369"/>
                <a:gd name="connsiteY63" fmla="*/ 211931 h 709612"/>
                <a:gd name="connsiteX64" fmla="*/ 411956 w 664369"/>
                <a:gd name="connsiteY64" fmla="*/ 190500 h 709612"/>
                <a:gd name="connsiteX65" fmla="*/ 397669 w 664369"/>
                <a:gd name="connsiteY65" fmla="*/ 169069 h 709612"/>
                <a:gd name="connsiteX66" fmla="*/ 385763 w 664369"/>
                <a:gd name="connsiteY66" fmla="*/ 150019 h 709612"/>
                <a:gd name="connsiteX67" fmla="*/ 247650 w 664369"/>
                <a:gd name="connsiteY67" fmla="*/ 185737 h 709612"/>
                <a:gd name="connsiteX68" fmla="*/ 202406 w 664369"/>
                <a:gd name="connsiteY68" fmla="*/ 0 h 709612"/>
                <a:gd name="connsiteX69" fmla="*/ 190500 w 664369"/>
                <a:gd name="connsiteY69" fmla="*/ 4762 h 709612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2425 w 664369"/>
                <a:gd name="connsiteY26" fmla="*/ 609600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4803 w 664369"/>
                <a:gd name="connsiteY26" fmla="*/ 628692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85750 w 664369"/>
                <a:gd name="connsiteY24" fmla="*/ 650081 h 728705"/>
                <a:gd name="connsiteX25" fmla="*/ 354803 w 664369"/>
                <a:gd name="connsiteY25" fmla="*/ 628692 h 728705"/>
                <a:gd name="connsiteX26" fmla="*/ 369094 w 664369"/>
                <a:gd name="connsiteY26" fmla="*/ 602456 h 728705"/>
                <a:gd name="connsiteX27" fmla="*/ 366713 w 664369"/>
                <a:gd name="connsiteY27" fmla="*/ 564356 h 728705"/>
                <a:gd name="connsiteX28" fmla="*/ 369094 w 664369"/>
                <a:gd name="connsiteY28" fmla="*/ 533400 h 728705"/>
                <a:gd name="connsiteX29" fmla="*/ 373856 w 664369"/>
                <a:gd name="connsiteY29" fmla="*/ 502444 h 728705"/>
                <a:gd name="connsiteX30" fmla="*/ 381000 w 664369"/>
                <a:gd name="connsiteY30" fmla="*/ 478631 h 728705"/>
                <a:gd name="connsiteX31" fmla="*/ 407194 w 664369"/>
                <a:gd name="connsiteY31" fmla="*/ 440531 h 728705"/>
                <a:gd name="connsiteX32" fmla="*/ 428625 w 664369"/>
                <a:gd name="connsiteY32" fmla="*/ 390525 h 728705"/>
                <a:gd name="connsiteX33" fmla="*/ 428625 w 664369"/>
                <a:gd name="connsiteY33" fmla="*/ 390525 h 728705"/>
                <a:gd name="connsiteX34" fmla="*/ 476250 w 664369"/>
                <a:gd name="connsiteY34" fmla="*/ 359569 h 728705"/>
                <a:gd name="connsiteX35" fmla="*/ 502444 w 664369"/>
                <a:gd name="connsiteY35" fmla="*/ 335756 h 728705"/>
                <a:gd name="connsiteX36" fmla="*/ 507206 w 664369"/>
                <a:gd name="connsiteY36" fmla="*/ 297656 h 728705"/>
                <a:gd name="connsiteX37" fmla="*/ 573881 w 664369"/>
                <a:gd name="connsiteY37" fmla="*/ 192881 h 728705"/>
                <a:gd name="connsiteX38" fmla="*/ 571500 w 664369"/>
                <a:gd name="connsiteY38" fmla="*/ 173831 h 728705"/>
                <a:gd name="connsiteX39" fmla="*/ 573881 w 664369"/>
                <a:gd name="connsiteY39" fmla="*/ 164306 h 728705"/>
                <a:gd name="connsiteX40" fmla="*/ 614363 w 664369"/>
                <a:gd name="connsiteY40" fmla="*/ 154781 h 728705"/>
                <a:gd name="connsiteX41" fmla="*/ 628650 w 664369"/>
                <a:gd name="connsiteY41" fmla="*/ 164306 h 728705"/>
                <a:gd name="connsiteX42" fmla="*/ 647700 w 664369"/>
                <a:gd name="connsiteY42" fmla="*/ 166687 h 728705"/>
                <a:gd name="connsiteX43" fmla="*/ 659606 w 664369"/>
                <a:gd name="connsiteY43" fmla="*/ 138112 h 728705"/>
                <a:gd name="connsiteX44" fmla="*/ 664369 w 664369"/>
                <a:gd name="connsiteY44" fmla="*/ 123825 h 728705"/>
                <a:gd name="connsiteX45" fmla="*/ 645319 w 664369"/>
                <a:gd name="connsiteY45" fmla="*/ 109537 h 728705"/>
                <a:gd name="connsiteX46" fmla="*/ 642938 w 664369"/>
                <a:gd name="connsiteY46" fmla="*/ 97631 h 728705"/>
                <a:gd name="connsiteX47" fmla="*/ 621506 w 664369"/>
                <a:gd name="connsiteY47" fmla="*/ 88106 h 728705"/>
                <a:gd name="connsiteX48" fmla="*/ 590550 w 664369"/>
                <a:gd name="connsiteY48" fmla="*/ 92869 h 728705"/>
                <a:gd name="connsiteX49" fmla="*/ 573881 w 664369"/>
                <a:gd name="connsiteY49" fmla="*/ 109537 h 728705"/>
                <a:gd name="connsiteX50" fmla="*/ 564356 w 664369"/>
                <a:gd name="connsiteY50" fmla="*/ 121444 h 728705"/>
                <a:gd name="connsiteX51" fmla="*/ 547688 w 664369"/>
                <a:gd name="connsiteY51" fmla="*/ 130969 h 728705"/>
                <a:gd name="connsiteX52" fmla="*/ 528638 w 664369"/>
                <a:gd name="connsiteY52" fmla="*/ 138112 h 728705"/>
                <a:gd name="connsiteX53" fmla="*/ 516731 w 664369"/>
                <a:gd name="connsiteY53" fmla="*/ 133350 h 728705"/>
                <a:gd name="connsiteX54" fmla="*/ 502444 w 664369"/>
                <a:gd name="connsiteY54" fmla="*/ 133350 h 728705"/>
                <a:gd name="connsiteX55" fmla="*/ 495300 w 664369"/>
                <a:gd name="connsiteY55" fmla="*/ 126206 h 728705"/>
                <a:gd name="connsiteX56" fmla="*/ 478631 w 664369"/>
                <a:gd name="connsiteY56" fmla="*/ 169069 h 728705"/>
                <a:gd name="connsiteX57" fmla="*/ 469106 w 664369"/>
                <a:gd name="connsiteY57" fmla="*/ 178594 h 728705"/>
                <a:gd name="connsiteX58" fmla="*/ 459581 w 664369"/>
                <a:gd name="connsiteY58" fmla="*/ 178594 h 728705"/>
                <a:gd name="connsiteX59" fmla="*/ 459581 w 664369"/>
                <a:gd name="connsiteY59" fmla="*/ 178594 h 728705"/>
                <a:gd name="connsiteX60" fmla="*/ 445294 w 664369"/>
                <a:gd name="connsiteY60" fmla="*/ 192881 h 728705"/>
                <a:gd name="connsiteX61" fmla="*/ 431006 w 664369"/>
                <a:gd name="connsiteY61" fmla="*/ 204787 h 728705"/>
                <a:gd name="connsiteX62" fmla="*/ 421481 w 664369"/>
                <a:gd name="connsiteY62" fmla="*/ 211931 h 728705"/>
                <a:gd name="connsiteX63" fmla="*/ 411956 w 664369"/>
                <a:gd name="connsiteY63" fmla="*/ 190500 h 728705"/>
                <a:gd name="connsiteX64" fmla="*/ 397669 w 664369"/>
                <a:gd name="connsiteY64" fmla="*/ 169069 h 728705"/>
                <a:gd name="connsiteX65" fmla="*/ 385763 w 664369"/>
                <a:gd name="connsiteY65" fmla="*/ 150019 h 728705"/>
                <a:gd name="connsiteX66" fmla="*/ 247650 w 664369"/>
                <a:gd name="connsiteY66" fmla="*/ 185737 h 728705"/>
                <a:gd name="connsiteX67" fmla="*/ 202406 w 664369"/>
                <a:gd name="connsiteY67" fmla="*/ 0 h 728705"/>
                <a:gd name="connsiteX68" fmla="*/ 190500 w 664369"/>
                <a:gd name="connsiteY68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133288 w 664369"/>
                <a:gd name="connsiteY11" fmla="*/ 443014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76191 w 664369"/>
                <a:gd name="connsiteY11" fmla="*/ 366696 h 728705"/>
                <a:gd name="connsiteX12" fmla="*/ 45244 w 664369"/>
                <a:gd name="connsiteY12" fmla="*/ 385762 h 728705"/>
                <a:gd name="connsiteX13" fmla="*/ 45244 w 664369"/>
                <a:gd name="connsiteY13" fmla="*/ 426244 h 728705"/>
                <a:gd name="connsiteX14" fmla="*/ 52388 w 664369"/>
                <a:gd name="connsiteY14" fmla="*/ 442912 h 728705"/>
                <a:gd name="connsiteX15" fmla="*/ 0 w 664369"/>
                <a:gd name="connsiteY15" fmla="*/ 507206 h 728705"/>
                <a:gd name="connsiteX16" fmla="*/ 33338 w 664369"/>
                <a:gd name="connsiteY16" fmla="*/ 611981 h 728705"/>
                <a:gd name="connsiteX17" fmla="*/ 88106 w 664369"/>
                <a:gd name="connsiteY17" fmla="*/ 647700 h 728705"/>
                <a:gd name="connsiteX18" fmla="*/ 104775 w 664369"/>
                <a:gd name="connsiteY18" fmla="*/ 642937 h 728705"/>
                <a:gd name="connsiteX19" fmla="*/ 152400 w 664369"/>
                <a:gd name="connsiteY19" fmla="*/ 690562 h 728705"/>
                <a:gd name="connsiteX20" fmla="*/ 214313 w 664369"/>
                <a:gd name="connsiteY20" fmla="*/ 728705 h 728705"/>
                <a:gd name="connsiteX21" fmla="*/ 230981 w 664369"/>
                <a:gd name="connsiteY21" fmla="*/ 671512 h 728705"/>
                <a:gd name="connsiteX22" fmla="*/ 285750 w 664369"/>
                <a:gd name="connsiteY22" fmla="*/ 650081 h 728705"/>
                <a:gd name="connsiteX23" fmla="*/ 354803 w 664369"/>
                <a:gd name="connsiteY23" fmla="*/ 628692 h 728705"/>
                <a:gd name="connsiteX24" fmla="*/ 369094 w 664369"/>
                <a:gd name="connsiteY24" fmla="*/ 602456 h 728705"/>
                <a:gd name="connsiteX25" fmla="*/ 366713 w 664369"/>
                <a:gd name="connsiteY25" fmla="*/ 564356 h 728705"/>
                <a:gd name="connsiteX26" fmla="*/ 369094 w 664369"/>
                <a:gd name="connsiteY26" fmla="*/ 533400 h 728705"/>
                <a:gd name="connsiteX27" fmla="*/ 373856 w 664369"/>
                <a:gd name="connsiteY27" fmla="*/ 502444 h 728705"/>
                <a:gd name="connsiteX28" fmla="*/ 381000 w 664369"/>
                <a:gd name="connsiteY28" fmla="*/ 478631 h 728705"/>
                <a:gd name="connsiteX29" fmla="*/ 407194 w 664369"/>
                <a:gd name="connsiteY29" fmla="*/ 440531 h 728705"/>
                <a:gd name="connsiteX30" fmla="*/ 428625 w 664369"/>
                <a:gd name="connsiteY30" fmla="*/ 390525 h 728705"/>
                <a:gd name="connsiteX31" fmla="*/ 428625 w 664369"/>
                <a:gd name="connsiteY31" fmla="*/ 390525 h 728705"/>
                <a:gd name="connsiteX32" fmla="*/ 476250 w 664369"/>
                <a:gd name="connsiteY32" fmla="*/ 359569 h 728705"/>
                <a:gd name="connsiteX33" fmla="*/ 502444 w 664369"/>
                <a:gd name="connsiteY33" fmla="*/ 335756 h 728705"/>
                <a:gd name="connsiteX34" fmla="*/ 507206 w 664369"/>
                <a:gd name="connsiteY34" fmla="*/ 297656 h 728705"/>
                <a:gd name="connsiteX35" fmla="*/ 573881 w 664369"/>
                <a:gd name="connsiteY35" fmla="*/ 192881 h 728705"/>
                <a:gd name="connsiteX36" fmla="*/ 571500 w 664369"/>
                <a:gd name="connsiteY36" fmla="*/ 173831 h 728705"/>
                <a:gd name="connsiteX37" fmla="*/ 573881 w 664369"/>
                <a:gd name="connsiteY37" fmla="*/ 164306 h 728705"/>
                <a:gd name="connsiteX38" fmla="*/ 614363 w 664369"/>
                <a:gd name="connsiteY38" fmla="*/ 154781 h 728705"/>
                <a:gd name="connsiteX39" fmla="*/ 628650 w 664369"/>
                <a:gd name="connsiteY39" fmla="*/ 164306 h 728705"/>
                <a:gd name="connsiteX40" fmla="*/ 647700 w 664369"/>
                <a:gd name="connsiteY40" fmla="*/ 166687 h 728705"/>
                <a:gd name="connsiteX41" fmla="*/ 659606 w 664369"/>
                <a:gd name="connsiteY41" fmla="*/ 138112 h 728705"/>
                <a:gd name="connsiteX42" fmla="*/ 664369 w 664369"/>
                <a:gd name="connsiteY42" fmla="*/ 123825 h 728705"/>
                <a:gd name="connsiteX43" fmla="*/ 645319 w 664369"/>
                <a:gd name="connsiteY43" fmla="*/ 109537 h 728705"/>
                <a:gd name="connsiteX44" fmla="*/ 642938 w 664369"/>
                <a:gd name="connsiteY44" fmla="*/ 97631 h 728705"/>
                <a:gd name="connsiteX45" fmla="*/ 621506 w 664369"/>
                <a:gd name="connsiteY45" fmla="*/ 88106 h 728705"/>
                <a:gd name="connsiteX46" fmla="*/ 590550 w 664369"/>
                <a:gd name="connsiteY46" fmla="*/ 92869 h 728705"/>
                <a:gd name="connsiteX47" fmla="*/ 573881 w 664369"/>
                <a:gd name="connsiteY47" fmla="*/ 109537 h 728705"/>
                <a:gd name="connsiteX48" fmla="*/ 564356 w 664369"/>
                <a:gd name="connsiteY48" fmla="*/ 121444 h 728705"/>
                <a:gd name="connsiteX49" fmla="*/ 547688 w 664369"/>
                <a:gd name="connsiteY49" fmla="*/ 130969 h 728705"/>
                <a:gd name="connsiteX50" fmla="*/ 528638 w 664369"/>
                <a:gd name="connsiteY50" fmla="*/ 138112 h 728705"/>
                <a:gd name="connsiteX51" fmla="*/ 516731 w 664369"/>
                <a:gd name="connsiteY51" fmla="*/ 133350 h 728705"/>
                <a:gd name="connsiteX52" fmla="*/ 502444 w 664369"/>
                <a:gd name="connsiteY52" fmla="*/ 133350 h 728705"/>
                <a:gd name="connsiteX53" fmla="*/ 495300 w 664369"/>
                <a:gd name="connsiteY53" fmla="*/ 126206 h 728705"/>
                <a:gd name="connsiteX54" fmla="*/ 478631 w 664369"/>
                <a:gd name="connsiteY54" fmla="*/ 169069 h 728705"/>
                <a:gd name="connsiteX55" fmla="*/ 469106 w 664369"/>
                <a:gd name="connsiteY55" fmla="*/ 178594 h 728705"/>
                <a:gd name="connsiteX56" fmla="*/ 459581 w 664369"/>
                <a:gd name="connsiteY56" fmla="*/ 178594 h 728705"/>
                <a:gd name="connsiteX57" fmla="*/ 459581 w 664369"/>
                <a:gd name="connsiteY57" fmla="*/ 178594 h 728705"/>
                <a:gd name="connsiteX58" fmla="*/ 445294 w 664369"/>
                <a:gd name="connsiteY58" fmla="*/ 192881 h 728705"/>
                <a:gd name="connsiteX59" fmla="*/ 431006 w 664369"/>
                <a:gd name="connsiteY59" fmla="*/ 204787 h 728705"/>
                <a:gd name="connsiteX60" fmla="*/ 421481 w 664369"/>
                <a:gd name="connsiteY60" fmla="*/ 211931 h 728705"/>
                <a:gd name="connsiteX61" fmla="*/ 411956 w 664369"/>
                <a:gd name="connsiteY61" fmla="*/ 190500 h 728705"/>
                <a:gd name="connsiteX62" fmla="*/ 397669 w 664369"/>
                <a:gd name="connsiteY62" fmla="*/ 169069 h 728705"/>
                <a:gd name="connsiteX63" fmla="*/ 385763 w 664369"/>
                <a:gd name="connsiteY63" fmla="*/ 150019 h 728705"/>
                <a:gd name="connsiteX64" fmla="*/ 247650 w 664369"/>
                <a:gd name="connsiteY64" fmla="*/ 185737 h 728705"/>
                <a:gd name="connsiteX65" fmla="*/ 202406 w 664369"/>
                <a:gd name="connsiteY65" fmla="*/ 0 h 728705"/>
                <a:gd name="connsiteX66" fmla="*/ 190500 w 664369"/>
                <a:gd name="connsiteY66" fmla="*/ 4762 h 7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4369" h="728705">
                  <a:moveTo>
                    <a:pt x="190500" y="4762"/>
                  </a:moveTo>
                  <a:lnTo>
                    <a:pt x="195263" y="78581"/>
                  </a:lnTo>
                  <a:lnTo>
                    <a:pt x="195263" y="183356"/>
                  </a:lnTo>
                  <a:lnTo>
                    <a:pt x="147638" y="269081"/>
                  </a:lnTo>
                  <a:lnTo>
                    <a:pt x="111919" y="290512"/>
                  </a:lnTo>
                  <a:lnTo>
                    <a:pt x="92869" y="302419"/>
                  </a:lnTo>
                  <a:lnTo>
                    <a:pt x="90488" y="330994"/>
                  </a:lnTo>
                  <a:lnTo>
                    <a:pt x="102394" y="335756"/>
                  </a:lnTo>
                  <a:lnTo>
                    <a:pt x="100013" y="359569"/>
                  </a:lnTo>
                  <a:lnTo>
                    <a:pt x="104775" y="373856"/>
                  </a:lnTo>
                  <a:lnTo>
                    <a:pt x="83344" y="392906"/>
                  </a:lnTo>
                  <a:lnTo>
                    <a:pt x="76191" y="366696"/>
                  </a:lnTo>
                  <a:lnTo>
                    <a:pt x="45244" y="385762"/>
                  </a:lnTo>
                  <a:lnTo>
                    <a:pt x="45244" y="426244"/>
                  </a:lnTo>
                  <a:lnTo>
                    <a:pt x="52388" y="442912"/>
                  </a:lnTo>
                  <a:lnTo>
                    <a:pt x="0" y="507206"/>
                  </a:lnTo>
                  <a:lnTo>
                    <a:pt x="33338" y="611981"/>
                  </a:lnTo>
                  <a:lnTo>
                    <a:pt x="88106" y="647700"/>
                  </a:lnTo>
                  <a:lnTo>
                    <a:pt x="104775" y="642937"/>
                  </a:lnTo>
                  <a:lnTo>
                    <a:pt x="152400" y="690562"/>
                  </a:lnTo>
                  <a:lnTo>
                    <a:pt x="214313" y="728705"/>
                  </a:lnTo>
                  <a:lnTo>
                    <a:pt x="230981" y="671512"/>
                  </a:lnTo>
                  <a:lnTo>
                    <a:pt x="285750" y="650081"/>
                  </a:lnTo>
                  <a:lnTo>
                    <a:pt x="354803" y="628692"/>
                  </a:lnTo>
                  <a:lnTo>
                    <a:pt x="369094" y="602456"/>
                  </a:lnTo>
                  <a:lnTo>
                    <a:pt x="366713" y="564356"/>
                  </a:lnTo>
                  <a:lnTo>
                    <a:pt x="369094" y="533400"/>
                  </a:lnTo>
                  <a:lnTo>
                    <a:pt x="373856" y="502444"/>
                  </a:lnTo>
                  <a:lnTo>
                    <a:pt x="381000" y="478631"/>
                  </a:lnTo>
                  <a:lnTo>
                    <a:pt x="407194" y="440531"/>
                  </a:lnTo>
                  <a:lnTo>
                    <a:pt x="428625" y="390525"/>
                  </a:lnTo>
                  <a:lnTo>
                    <a:pt x="428625" y="390525"/>
                  </a:lnTo>
                  <a:lnTo>
                    <a:pt x="476250" y="359569"/>
                  </a:lnTo>
                  <a:lnTo>
                    <a:pt x="502444" y="335756"/>
                  </a:lnTo>
                  <a:lnTo>
                    <a:pt x="507206" y="297656"/>
                  </a:lnTo>
                  <a:lnTo>
                    <a:pt x="573881" y="192881"/>
                  </a:lnTo>
                  <a:lnTo>
                    <a:pt x="571500" y="173831"/>
                  </a:lnTo>
                  <a:lnTo>
                    <a:pt x="573881" y="164306"/>
                  </a:lnTo>
                  <a:lnTo>
                    <a:pt x="614363" y="154781"/>
                  </a:lnTo>
                  <a:lnTo>
                    <a:pt x="628650" y="164306"/>
                  </a:lnTo>
                  <a:lnTo>
                    <a:pt x="647700" y="166687"/>
                  </a:lnTo>
                  <a:lnTo>
                    <a:pt x="659606" y="138112"/>
                  </a:lnTo>
                  <a:lnTo>
                    <a:pt x="664369" y="123825"/>
                  </a:lnTo>
                  <a:lnTo>
                    <a:pt x="645319" y="109537"/>
                  </a:lnTo>
                  <a:lnTo>
                    <a:pt x="642938" y="97631"/>
                  </a:lnTo>
                  <a:lnTo>
                    <a:pt x="621506" y="88106"/>
                  </a:lnTo>
                  <a:lnTo>
                    <a:pt x="590550" y="92869"/>
                  </a:lnTo>
                  <a:lnTo>
                    <a:pt x="573881" y="109537"/>
                  </a:lnTo>
                  <a:lnTo>
                    <a:pt x="564356" y="121444"/>
                  </a:lnTo>
                  <a:lnTo>
                    <a:pt x="547688" y="130969"/>
                  </a:lnTo>
                  <a:lnTo>
                    <a:pt x="528638" y="138112"/>
                  </a:lnTo>
                  <a:lnTo>
                    <a:pt x="516731" y="133350"/>
                  </a:lnTo>
                  <a:lnTo>
                    <a:pt x="502444" y="133350"/>
                  </a:lnTo>
                  <a:lnTo>
                    <a:pt x="495300" y="126206"/>
                  </a:lnTo>
                  <a:lnTo>
                    <a:pt x="478631" y="169069"/>
                  </a:lnTo>
                  <a:lnTo>
                    <a:pt x="469106" y="178594"/>
                  </a:lnTo>
                  <a:lnTo>
                    <a:pt x="459581" y="178594"/>
                  </a:lnTo>
                  <a:lnTo>
                    <a:pt x="459581" y="178594"/>
                  </a:lnTo>
                  <a:lnTo>
                    <a:pt x="445294" y="192881"/>
                  </a:lnTo>
                  <a:lnTo>
                    <a:pt x="431006" y="204787"/>
                  </a:lnTo>
                  <a:lnTo>
                    <a:pt x="421481" y="211931"/>
                  </a:lnTo>
                  <a:lnTo>
                    <a:pt x="411956" y="190500"/>
                  </a:lnTo>
                  <a:lnTo>
                    <a:pt x="397669" y="169069"/>
                  </a:lnTo>
                  <a:lnTo>
                    <a:pt x="385763" y="150019"/>
                  </a:lnTo>
                  <a:lnTo>
                    <a:pt x="247650" y="185737"/>
                  </a:lnTo>
                  <a:lnTo>
                    <a:pt x="202406" y="0"/>
                  </a:lnTo>
                  <a:lnTo>
                    <a:pt x="190500" y="476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81539" y="2778389"/>
              <a:ext cx="627970" cy="301625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44787" y="2380071"/>
              <a:ext cx="819971" cy="597478"/>
            </a:xfrm>
            <a:custGeom>
              <a:avLst/>
              <a:gdLst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50006 w 895350"/>
                <a:gd name="connsiteY16" fmla="*/ 200025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64293 w 895350"/>
                <a:gd name="connsiteY16" fmla="*/ 188118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902493"/>
                <a:gd name="connsiteY0" fmla="*/ 245268 h 647700"/>
                <a:gd name="connsiteX1" fmla="*/ 76199 w 902493"/>
                <a:gd name="connsiteY1" fmla="*/ 461962 h 647700"/>
                <a:gd name="connsiteX2" fmla="*/ 135730 w 902493"/>
                <a:gd name="connsiteY2" fmla="*/ 647700 h 647700"/>
                <a:gd name="connsiteX3" fmla="*/ 469105 w 902493"/>
                <a:gd name="connsiteY3" fmla="*/ 554831 h 647700"/>
                <a:gd name="connsiteX4" fmla="*/ 847724 w 902493"/>
                <a:gd name="connsiteY4" fmla="*/ 426244 h 647700"/>
                <a:gd name="connsiteX5" fmla="*/ 866774 w 902493"/>
                <a:gd name="connsiteY5" fmla="*/ 354806 h 647700"/>
                <a:gd name="connsiteX6" fmla="*/ 902493 w 902493"/>
                <a:gd name="connsiteY6" fmla="*/ 321469 h 647700"/>
                <a:gd name="connsiteX7" fmla="*/ 892968 w 902493"/>
                <a:gd name="connsiteY7" fmla="*/ 273844 h 647700"/>
                <a:gd name="connsiteX8" fmla="*/ 826293 w 902493"/>
                <a:gd name="connsiteY8" fmla="*/ 257175 h 647700"/>
                <a:gd name="connsiteX9" fmla="*/ 826293 w 902493"/>
                <a:gd name="connsiteY9" fmla="*/ 223837 h 647700"/>
                <a:gd name="connsiteX10" fmla="*/ 812005 w 902493"/>
                <a:gd name="connsiteY10" fmla="*/ 188119 h 647700"/>
                <a:gd name="connsiteX11" fmla="*/ 823912 w 902493"/>
                <a:gd name="connsiteY11" fmla="*/ 80962 h 647700"/>
                <a:gd name="connsiteX12" fmla="*/ 788193 w 902493"/>
                <a:gd name="connsiteY12" fmla="*/ 40481 h 647700"/>
                <a:gd name="connsiteX13" fmla="*/ 740568 w 902493"/>
                <a:gd name="connsiteY13" fmla="*/ 9525 h 647700"/>
                <a:gd name="connsiteX14" fmla="*/ 709612 w 902493"/>
                <a:gd name="connsiteY14" fmla="*/ 0 h 647700"/>
                <a:gd name="connsiteX15" fmla="*/ 404812 w 902493"/>
                <a:gd name="connsiteY15" fmla="*/ 95250 h 647700"/>
                <a:gd name="connsiteX16" fmla="*/ 71436 w 902493"/>
                <a:gd name="connsiteY16" fmla="*/ 188118 h 647700"/>
                <a:gd name="connsiteX17" fmla="*/ 47624 w 902493"/>
                <a:gd name="connsiteY17" fmla="*/ 195262 h 647700"/>
                <a:gd name="connsiteX18" fmla="*/ 0 w 902493"/>
                <a:gd name="connsiteY18" fmla="*/ 245268 h 647700"/>
                <a:gd name="connsiteX0" fmla="*/ 0 w 902493"/>
                <a:gd name="connsiteY0" fmla="*/ 245268 h 647700"/>
                <a:gd name="connsiteX1" fmla="*/ 135730 w 902493"/>
                <a:gd name="connsiteY1" fmla="*/ 647700 h 647700"/>
                <a:gd name="connsiteX2" fmla="*/ 469105 w 902493"/>
                <a:gd name="connsiteY2" fmla="*/ 554831 h 647700"/>
                <a:gd name="connsiteX3" fmla="*/ 847724 w 902493"/>
                <a:gd name="connsiteY3" fmla="*/ 426244 h 647700"/>
                <a:gd name="connsiteX4" fmla="*/ 866774 w 902493"/>
                <a:gd name="connsiteY4" fmla="*/ 354806 h 647700"/>
                <a:gd name="connsiteX5" fmla="*/ 902493 w 902493"/>
                <a:gd name="connsiteY5" fmla="*/ 321469 h 647700"/>
                <a:gd name="connsiteX6" fmla="*/ 892968 w 902493"/>
                <a:gd name="connsiteY6" fmla="*/ 273844 h 647700"/>
                <a:gd name="connsiteX7" fmla="*/ 826293 w 902493"/>
                <a:gd name="connsiteY7" fmla="*/ 257175 h 647700"/>
                <a:gd name="connsiteX8" fmla="*/ 826293 w 902493"/>
                <a:gd name="connsiteY8" fmla="*/ 223837 h 647700"/>
                <a:gd name="connsiteX9" fmla="*/ 812005 w 902493"/>
                <a:gd name="connsiteY9" fmla="*/ 188119 h 647700"/>
                <a:gd name="connsiteX10" fmla="*/ 823912 w 902493"/>
                <a:gd name="connsiteY10" fmla="*/ 80962 h 647700"/>
                <a:gd name="connsiteX11" fmla="*/ 788193 w 902493"/>
                <a:gd name="connsiteY11" fmla="*/ 40481 h 647700"/>
                <a:gd name="connsiteX12" fmla="*/ 740568 w 902493"/>
                <a:gd name="connsiteY12" fmla="*/ 9525 h 647700"/>
                <a:gd name="connsiteX13" fmla="*/ 709612 w 902493"/>
                <a:gd name="connsiteY13" fmla="*/ 0 h 647700"/>
                <a:gd name="connsiteX14" fmla="*/ 404812 w 902493"/>
                <a:gd name="connsiteY14" fmla="*/ 95250 h 647700"/>
                <a:gd name="connsiteX15" fmla="*/ 71436 w 902493"/>
                <a:gd name="connsiteY15" fmla="*/ 188118 h 647700"/>
                <a:gd name="connsiteX16" fmla="*/ 47624 w 902493"/>
                <a:gd name="connsiteY16" fmla="*/ 195262 h 647700"/>
                <a:gd name="connsiteX17" fmla="*/ 0 w 902493"/>
                <a:gd name="connsiteY17" fmla="*/ 245268 h 647700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66774 w 902493"/>
                <a:gd name="connsiteY4" fmla="*/ 354806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73918 w 902493"/>
                <a:gd name="connsiteY4" fmla="*/ 366712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493" h="657225">
                  <a:moveTo>
                    <a:pt x="0" y="245268"/>
                  </a:moveTo>
                  <a:lnTo>
                    <a:pt x="128586" y="657225"/>
                  </a:lnTo>
                  <a:lnTo>
                    <a:pt x="469105" y="554831"/>
                  </a:lnTo>
                  <a:lnTo>
                    <a:pt x="847724" y="426244"/>
                  </a:lnTo>
                  <a:lnTo>
                    <a:pt x="873918" y="366712"/>
                  </a:lnTo>
                  <a:lnTo>
                    <a:pt x="902493" y="321469"/>
                  </a:lnTo>
                  <a:lnTo>
                    <a:pt x="892968" y="273844"/>
                  </a:lnTo>
                  <a:lnTo>
                    <a:pt x="826293" y="257175"/>
                  </a:lnTo>
                  <a:lnTo>
                    <a:pt x="826293" y="223837"/>
                  </a:lnTo>
                  <a:lnTo>
                    <a:pt x="812005" y="188119"/>
                  </a:lnTo>
                  <a:lnTo>
                    <a:pt x="823912" y="80962"/>
                  </a:lnTo>
                  <a:lnTo>
                    <a:pt x="788193" y="40481"/>
                  </a:lnTo>
                  <a:lnTo>
                    <a:pt x="740568" y="9525"/>
                  </a:lnTo>
                  <a:lnTo>
                    <a:pt x="709612" y="0"/>
                  </a:lnTo>
                  <a:lnTo>
                    <a:pt x="404812" y="95250"/>
                  </a:lnTo>
                  <a:lnTo>
                    <a:pt x="71436" y="188118"/>
                  </a:lnTo>
                  <a:lnTo>
                    <a:pt x="47624" y="195262"/>
                  </a:lnTo>
                  <a:lnTo>
                    <a:pt x="0" y="245268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628461" y="1745274"/>
              <a:ext cx="907310" cy="961159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rgbClr val="00523C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53" name="Group 3103"/>
            <p:cNvGrpSpPr/>
            <p:nvPr/>
          </p:nvGrpSpPr>
          <p:grpSpPr>
            <a:xfrm>
              <a:off x="5503289" y="1894642"/>
              <a:ext cx="1069716" cy="920029"/>
              <a:chOff x="5355431" y="1331119"/>
              <a:chExt cx="1176338" cy="1012031"/>
            </a:xfrm>
            <a:grpFill/>
          </p:grpSpPr>
          <p:sp>
            <p:nvSpPr>
              <p:cNvPr id="85" name="Freeform 84"/>
              <p:cNvSpPr/>
              <p:nvPr/>
            </p:nvSpPr>
            <p:spPr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54" name="Group 3106"/>
            <p:cNvGrpSpPr/>
            <p:nvPr/>
          </p:nvGrpSpPr>
          <p:grpSpPr>
            <a:xfrm>
              <a:off x="6902148" y="1795062"/>
              <a:ext cx="1084873" cy="755507"/>
              <a:chOff x="6893719" y="1221581"/>
              <a:chExt cx="1193006" cy="831057"/>
            </a:xfrm>
            <a:grpFill/>
          </p:grpSpPr>
          <p:sp>
            <p:nvSpPr>
              <p:cNvPr id="83" name="Freeform 82"/>
              <p:cNvSpPr/>
              <p:nvPr/>
            </p:nvSpPr>
            <p:spPr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solidFill>
                <a:srgbClr val="00523C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55" name="Group 3109"/>
            <p:cNvGrpSpPr/>
            <p:nvPr/>
          </p:nvGrpSpPr>
          <p:grpSpPr>
            <a:xfrm>
              <a:off x="6666118" y="2914251"/>
              <a:ext cx="1037235" cy="694892"/>
              <a:chOff x="6634163" y="2452688"/>
              <a:chExt cx="1140619" cy="764381"/>
            </a:xfrm>
            <a:grpFill/>
          </p:grpSpPr>
          <p:sp>
            <p:nvSpPr>
              <p:cNvPr id="81" name="Freeform 80"/>
              <p:cNvSpPr/>
              <p:nvPr/>
            </p:nvSpPr>
            <p:spPr>
              <a:xfrm>
                <a:off x="6634163" y="2452688"/>
                <a:ext cx="1131093" cy="764381"/>
              </a:xfrm>
              <a:custGeom>
                <a:avLst/>
                <a:gdLst>
                  <a:gd name="connsiteX0" fmla="*/ 0 w 1131093"/>
                  <a:gd name="connsiteY0" fmla="*/ 764381 h 764381"/>
                  <a:gd name="connsiteX1" fmla="*/ 57150 w 1131093"/>
                  <a:gd name="connsiteY1" fmla="*/ 754856 h 764381"/>
                  <a:gd name="connsiteX2" fmla="*/ 1131093 w 1131093"/>
                  <a:gd name="connsiteY2" fmla="*/ 404812 h 764381"/>
                  <a:gd name="connsiteX3" fmla="*/ 1100137 w 1131093"/>
                  <a:gd name="connsiteY3" fmla="*/ 373856 h 764381"/>
                  <a:gd name="connsiteX4" fmla="*/ 1078706 w 1131093"/>
                  <a:gd name="connsiteY4" fmla="*/ 388143 h 764381"/>
                  <a:gd name="connsiteX5" fmla="*/ 1050131 w 1131093"/>
                  <a:gd name="connsiteY5" fmla="*/ 388143 h 764381"/>
                  <a:gd name="connsiteX6" fmla="*/ 1023937 w 1131093"/>
                  <a:gd name="connsiteY6" fmla="*/ 369093 h 764381"/>
                  <a:gd name="connsiteX7" fmla="*/ 985837 w 1131093"/>
                  <a:gd name="connsiteY7" fmla="*/ 371475 h 764381"/>
                  <a:gd name="connsiteX8" fmla="*/ 985837 w 1131093"/>
                  <a:gd name="connsiteY8" fmla="*/ 371475 h 764381"/>
                  <a:gd name="connsiteX9" fmla="*/ 1012031 w 1131093"/>
                  <a:gd name="connsiteY9" fmla="*/ 345281 h 764381"/>
                  <a:gd name="connsiteX10" fmla="*/ 1038225 w 1131093"/>
                  <a:gd name="connsiteY10" fmla="*/ 354806 h 764381"/>
                  <a:gd name="connsiteX11" fmla="*/ 1062037 w 1131093"/>
                  <a:gd name="connsiteY11" fmla="*/ 366712 h 764381"/>
                  <a:gd name="connsiteX12" fmla="*/ 1057275 w 1131093"/>
                  <a:gd name="connsiteY12" fmla="*/ 345281 h 764381"/>
                  <a:gd name="connsiteX13" fmla="*/ 1040606 w 1131093"/>
                  <a:gd name="connsiteY13" fmla="*/ 330993 h 764381"/>
                  <a:gd name="connsiteX14" fmla="*/ 1016793 w 1131093"/>
                  <a:gd name="connsiteY14" fmla="*/ 330993 h 764381"/>
                  <a:gd name="connsiteX15" fmla="*/ 997743 w 1131093"/>
                  <a:gd name="connsiteY15" fmla="*/ 300037 h 764381"/>
                  <a:gd name="connsiteX16" fmla="*/ 1026318 w 1131093"/>
                  <a:gd name="connsiteY16" fmla="*/ 300037 h 764381"/>
                  <a:gd name="connsiteX17" fmla="*/ 1028700 w 1131093"/>
                  <a:gd name="connsiteY17" fmla="*/ 280987 h 764381"/>
                  <a:gd name="connsiteX18" fmla="*/ 957262 w 1131093"/>
                  <a:gd name="connsiteY18" fmla="*/ 233362 h 764381"/>
                  <a:gd name="connsiteX19" fmla="*/ 976312 w 1131093"/>
                  <a:gd name="connsiteY19" fmla="*/ 216693 h 764381"/>
                  <a:gd name="connsiteX20" fmla="*/ 1016793 w 1131093"/>
                  <a:gd name="connsiteY20" fmla="*/ 238125 h 764381"/>
                  <a:gd name="connsiteX21" fmla="*/ 1019175 w 1131093"/>
                  <a:gd name="connsiteY21" fmla="*/ 207168 h 764381"/>
                  <a:gd name="connsiteX22" fmla="*/ 983456 w 1131093"/>
                  <a:gd name="connsiteY22" fmla="*/ 169068 h 764381"/>
                  <a:gd name="connsiteX23" fmla="*/ 926306 w 1131093"/>
                  <a:gd name="connsiteY23" fmla="*/ 171450 h 764381"/>
                  <a:gd name="connsiteX24" fmla="*/ 897731 w 1131093"/>
                  <a:gd name="connsiteY24" fmla="*/ 147637 h 764381"/>
                  <a:gd name="connsiteX25" fmla="*/ 873918 w 1131093"/>
                  <a:gd name="connsiteY25" fmla="*/ 150018 h 764381"/>
                  <a:gd name="connsiteX26" fmla="*/ 850106 w 1131093"/>
                  <a:gd name="connsiteY26" fmla="*/ 138112 h 764381"/>
                  <a:gd name="connsiteX27" fmla="*/ 859631 w 1131093"/>
                  <a:gd name="connsiteY27" fmla="*/ 73818 h 764381"/>
                  <a:gd name="connsiteX28" fmla="*/ 826293 w 1131093"/>
                  <a:gd name="connsiteY28" fmla="*/ 42862 h 764381"/>
                  <a:gd name="connsiteX29" fmla="*/ 754856 w 1131093"/>
                  <a:gd name="connsiteY29" fmla="*/ 0 h 764381"/>
                  <a:gd name="connsiteX30" fmla="*/ 728662 w 1131093"/>
                  <a:gd name="connsiteY30" fmla="*/ 14287 h 764381"/>
                  <a:gd name="connsiteX31" fmla="*/ 721518 w 1131093"/>
                  <a:gd name="connsiteY31" fmla="*/ 42862 h 764381"/>
                  <a:gd name="connsiteX32" fmla="*/ 714375 w 1131093"/>
                  <a:gd name="connsiteY32" fmla="*/ 50006 h 764381"/>
                  <a:gd name="connsiteX33" fmla="*/ 666750 w 1131093"/>
                  <a:gd name="connsiteY33" fmla="*/ 35718 h 764381"/>
                  <a:gd name="connsiteX34" fmla="*/ 645318 w 1131093"/>
                  <a:gd name="connsiteY34" fmla="*/ 42862 h 764381"/>
                  <a:gd name="connsiteX35" fmla="*/ 647700 w 1131093"/>
                  <a:gd name="connsiteY35" fmla="*/ 73818 h 764381"/>
                  <a:gd name="connsiteX36" fmla="*/ 566737 w 1131093"/>
                  <a:gd name="connsiteY36" fmla="*/ 180975 h 764381"/>
                  <a:gd name="connsiteX37" fmla="*/ 559593 w 1131093"/>
                  <a:gd name="connsiteY37" fmla="*/ 226218 h 764381"/>
                  <a:gd name="connsiteX38" fmla="*/ 500062 w 1131093"/>
                  <a:gd name="connsiteY38" fmla="*/ 261937 h 764381"/>
                  <a:gd name="connsiteX39" fmla="*/ 466725 w 1131093"/>
                  <a:gd name="connsiteY39" fmla="*/ 328612 h 764381"/>
                  <a:gd name="connsiteX40" fmla="*/ 450056 w 1131093"/>
                  <a:gd name="connsiteY40" fmla="*/ 364331 h 764381"/>
                  <a:gd name="connsiteX41" fmla="*/ 435768 w 1131093"/>
                  <a:gd name="connsiteY41" fmla="*/ 476250 h 764381"/>
                  <a:gd name="connsiteX42" fmla="*/ 433387 w 1131093"/>
                  <a:gd name="connsiteY42" fmla="*/ 490537 h 764381"/>
                  <a:gd name="connsiteX43" fmla="*/ 381000 w 1131093"/>
                  <a:gd name="connsiteY43" fmla="*/ 516731 h 764381"/>
                  <a:gd name="connsiteX44" fmla="*/ 326231 w 1131093"/>
                  <a:gd name="connsiteY44" fmla="*/ 540543 h 764381"/>
                  <a:gd name="connsiteX45" fmla="*/ 297656 w 1131093"/>
                  <a:gd name="connsiteY45" fmla="*/ 554831 h 764381"/>
                  <a:gd name="connsiteX46" fmla="*/ 285750 w 1131093"/>
                  <a:gd name="connsiteY46" fmla="*/ 597693 h 764381"/>
                  <a:gd name="connsiteX47" fmla="*/ 242887 w 1131093"/>
                  <a:gd name="connsiteY47" fmla="*/ 576262 h 764381"/>
                  <a:gd name="connsiteX48" fmla="*/ 226218 w 1131093"/>
                  <a:gd name="connsiteY48" fmla="*/ 573881 h 764381"/>
                  <a:gd name="connsiteX49" fmla="*/ 176212 w 1131093"/>
                  <a:gd name="connsiteY49" fmla="*/ 521493 h 764381"/>
                  <a:gd name="connsiteX50" fmla="*/ 159543 w 1131093"/>
                  <a:gd name="connsiteY50" fmla="*/ 531018 h 764381"/>
                  <a:gd name="connsiteX51" fmla="*/ 157162 w 1131093"/>
                  <a:gd name="connsiteY51" fmla="*/ 581025 h 764381"/>
                  <a:gd name="connsiteX52" fmla="*/ 100012 w 1131093"/>
                  <a:gd name="connsiteY52" fmla="*/ 626268 h 764381"/>
                  <a:gd name="connsiteX53" fmla="*/ 85725 w 1131093"/>
                  <a:gd name="connsiteY53" fmla="*/ 683418 h 764381"/>
                  <a:gd name="connsiteX54" fmla="*/ 0 w 1131093"/>
                  <a:gd name="connsiteY54" fmla="*/ 764381 h 76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1093" h="764381">
                    <a:moveTo>
                      <a:pt x="0" y="764381"/>
                    </a:moveTo>
                    <a:lnTo>
                      <a:pt x="57150" y="754856"/>
                    </a:lnTo>
                    <a:lnTo>
                      <a:pt x="1131093" y="404812"/>
                    </a:lnTo>
                    <a:lnTo>
                      <a:pt x="1100137" y="373856"/>
                    </a:lnTo>
                    <a:lnTo>
                      <a:pt x="1078706" y="388143"/>
                    </a:lnTo>
                    <a:lnTo>
                      <a:pt x="1050131" y="388143"/>
                    </a:lnTo>
                    <a:lnTo>
                      <a:pt x="1023937" y="369093"/>
                    </a:lnTo>
                    <a:lnTo>
                      <a:pt x="985837" y="371475"/>
                    </a:lnTo>
                    <a:lnTo>
                      <a:pt x="985837" y="371475"/>
                    </a:lnTo>
                    <a:lnTo>
                      <a:pt x="1012031" y="345281"/>
                    </a:lnTo>
                    <a:lnTo>
                      <a:pt x="1038225" y="354806"/>
                    </a:lnTo>
                    <a:lnTo>
                      <a:pt x="1062037" y="366712"/>
                    </a:lnTo>
                    <a:lnTo>
                      <a:pt x="1057275" y="345281"/>
                    </a:lnTo>
                    <a:lnTo>
                      <a:pt x="1040606" y="330993"/>
                    </a:lnTo>
                    <a:lnTo>
                      <a:pt x="1016793" y="330993"/>
                    </a:lnTo>
                    <a:lnTo>
                      <a:pt x="997743" y="300037"/>
                    </a:lnTo>
                    <a:lnTo>
                      <a:pt x="1026318" y="300037"/>
                    </a:lnTo>
                    <a:lnTo>
                      <a:pt x="1028700" y="280987"/>
                    </a:lnTo>
                    <a:lnTo>
                      <a:pt x="957262" y="233362"/>
                    </a:lnTo>
                    <a:lnTo>
                      <a:pt x="976312" y="216693"/>
                    </a:lnTo>
                    <a:lnTo>
                      <a:pt x="1016793" y="238125"/>
                    </a:lnTo>
                    <a:lnTo>
                      <a:pt x="1019175" y="207168"/>
                    </a:lnTo>
                    <a:lnTo>
                      <a:pt x="983456" y="169068"/>
                    </a:lnTo>
                    <a:lnTo>
                      <a:pt x="926306" y="171450"/>
                    </a:lnTo>
                    <a:lnTo>
                      <a:pt x="897731" y="147637"/>
                    </a:lnTo>
                    <a:lnTo>
                      <a:pt x="873918" y="150018"/>
                    </a:lnTo>
                    <a:lnTo>
                      <a:pt x="850106" y="138112"/>
                    </a:lnTo>
                    <a:lnTo>
                      <a:pt x="859631" y="73818"/>
                    </a:lnTo>
                    <a:lnTo>
                      <a:pt x="826293" y="42862"/>
                    </a:lnTo>
                    <a:lnTo>
                      <a:pt x="754856" y="0"/>
                    </a:lnTo>
                    <a:lnTo>
                      <a:pt x="728662" y="14287"/>
                    </a:lnTo>
                    <a:lnTo>
                      <a:pt x="721518" y="42862"/>
                    </a:lnTo>
                    <a:lnTo>
                      <a:pt x="714375" y="50006"/>
                    </a:lnTo>
                    <a:lnTo>
                      <a:pt x="666750" y="35718"/>
                    </a:lnTo>
                    <a:lnTo>
                      <a:pt x="645318" y="42862"/>
                    </a:lnTo>
                    <a:lnTo>
                      <a:pt x="647700" y="73818"/>
                    </a:lnTo>
                    <a:lnTo>
                      <a:pt x="566737" y="180975"/>
                    </a:lnTo>
                    <a:lnTo>
                      <a:pt x="559593" y="226218"/>
                    </a:lnTo>
                    <a:lnTo>
                      <a:pt x="500062" y="261937"/>
                    </a:lnTo>
                    <a:lnTo>
                      <a:pt x="466725" y="328612"/>
                    </a:lnTo>
                    <a:lnTo>
                      <a:pt x="450056" y="364331"/>
                    </a:lnTo>
                    <a:lnTo>
                      <a:pt x="435768" y="476250"/>
                    </a:lnTo>
                    <a:lnTo>
                      <a:pt x="433387" y="490537"/>
                    </a:lnTo>
                    <a:lnTo>
                      <a:pt x="381000" y="516731"/>
                    </a:lnTo>
                    <a:lnTo>
                      <a:pt x="326231" y="540543"/>
                    </a:lnTo>
                    <a:lnTo>
                      <a:pt x="297656" y="554831"/>
                    </a:lnTo>
                    <a:lnTo>
                      <a:pt x="285750" y="597693"/>
                    </a:lnTo>
                    <a:lnTo>
                      <a:pt x="242887" y="576262"/>
                    </a:lnTo>
                    <a:lnTo>
                      <a:pt x="226218" y="573881"/>
                    </a:lnTo>
                    <a:lnTo>
                      <a:pt x="176212" y="521493"/>
                    </a:lnTo>
                    <a:lnTo>
                      <a:pt x="159543" y="531018"/>
                    </a:lnTo>
                    <a:lnTo>
                      <a:pt x="157162" y="581025"/>
                    </a:lnTo>
                    <a:lnTo>
                      <a:pt x="100012" y="626268"/>
                    </a:lnTo>
                    <a:lnTo>
                      <a:pt x="85725" y="683418"/>
                    </a:lnTo>
                    <a:lnTo>
                      <a:pt x="0" y="764381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724776" y="2605088"/>
                <a:ext cx="50006" cy="109537"/>
              </a:xfrm>
              <a:custGeom>
                <a:avLst/>
                <a:gdLst>
                  <a:gd name="connsiteX0" fmla="*/ 14288 w 40481"/>
                  <a:gd name="connsiteY0" fmla="*/ 0 h 109537"/>
                  <a:gd name="connsiteX1" fmla="*/ 4763 w 40481"/>
                  <a:gd name="connsiteY1" fmla="*/ 57150 h 109537"/>
                  <a:gd name="connsiteX2" fmla="*/ 0 w 40481"/>
                  <a:gd name="connsiteY2" fmla="*/ 95250 h 109537"/>
                  <a:gd name="connsiteX3" fmla="*/ 9525 w 40481"/>
                  <a:gd name="connsiteY3" fmla="*/ 109537 h 109537"/>
                  <a:gd name="connsiteX4" fmla="*/ 30956 w 40481"/>
                  <a:gd name="connsiteY4" fmla="*/ 90487 h 109537"/>
                  <a:gd name="connsiteX5" fmla="*/ 40481 w 40481"/>
                  <a:gd name="connsiteY5" fmla="*/ 52387 h 109537"/>
                  <a:gd name="connsiteX6" fmla="*/ 14288 w 40481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14288 w 50006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26193 w 50006"/>
                  <a:gd name="connsiteY6" fmla="*/ 11906 h 109537"/>
                  <a:gd name="connsiteX7" fmla="*/ 14288 w 50006"/>
                  <a:gd name="connsiteY7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109537">
                    <a:moveTo>
                      <a:pt x="14288" y="0"/>
                    </a:moveTo>
                    <a:lnTo>
                      <a:pt x="4763" y="57150"/>
                    </a:lnTo>
                    <a:lnTo>
                      <a:pt x="0" y="95250"/>
                    </a:lnTo>
                    <a:lnTo>
                      <a:pt x="9525" y="109537"/>
                    </a:lnTo>
                    <a:lnTo>
                      <a:pt x="30956" y="90487"/>
                    </a:lnTo>
                    <a:lnTo>
                      <a:pt x="50006" y="33337"/>
                    </a:lnTo>
                    <a:lnTo>
                      <a:pt x="26193" y="11906"/>
                    </a:lnTo>
                    <a:lnTo>
                      <a:pt x="14288" y="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6316426" y="2596548"/>
              <a:ext cx="594768" cy="668193"/>
            </a:xfrm>
            <a:custGeom>
              <a:avLst/>
              <a:gdLst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1507 w 652463"/>
                <a:gd name="connsiteY19" fmla="*/ 464344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8633 w 652463"/>
                <a:gd name="connsiteY19" fmla="*/ 492950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2463" h="735806">
                  <a:moveTo>
                    <a:pt x="0" y="202406"/>
                  </a:moveTo>
                  <a:lnTo>
                    <a:pt x="114300" y="683419"/>
                  </a:lnTo>
                  <a:lnTo>
                    <a:pt x="176213" y="711994"/>
                  </a:lnTo>
                  <a:lnTo>
                    <a:pt x="228600" y="711994"/>
                  </a:lnTo>
                  <a:lnTo>
                    <a:pt x="340519" y="700087"/>
                  </a:lnTo>
                  <a:lnTo>
                    <a:pt x="383382" y="681037"/>
                  </a:lnTo>
                  <a:lnTo>
                    <a:pt x="397669" y="702469"/>
                  </a:lnTo>
                  <a:lnTo>
                    <a:pt x="419100" y="704850"/>
                  </a:lnTo>
                  <a:lnTo>
                    <a:pt x="435769" y="731044"/>
                  </a:lnTo>
                  <a:lnTo>
                    <a:pt x="454819" y="735806"/>
                  </a:lnTo>
                  <a:lnTo>
                    <a:pt x="509588" y="669131"/>
                  </a:lnTo>
                  <a:lnTo>
                    <a:pt x="495300" y="650081"/>
                  </a:lnTo>
                  <a:lnTo>
                    <a:pt x="502444" y="611981"/>
                  </a:lnTo>
                  <a:lnTo>
                    <a:pt x="535782" y="600075"/>
                  </a:lnTo>
                  <a:lnTo>
                    <a:pt x="542925" y="623887"/>
                  </a:lnTo>
                  <a:lnTo>
                    <a:pt x="564357" y="597694"/>
                  </a:lnTo>
                  <a:lnTo>
                    <a:pt x="552450" y="566737"/>
                  </a:lnTo>
                  <a:lnTo>
                    <a:pt x="538163" y="545306"/>
                  </a:lnTo>
                  <a:lnTo>
                    <a:pt x="564357" y="526256"/>
                  </a:lnTo>
                  <a:lnTo>
                    <a:pt x="628633" y="492950"/>
                  </a:lnTo>
                  <a:cubicBezTo>
                    <a:pt x="638952" y="473106"/>
                    <a:pt x="642144" y="424656"/>
                    <a:pt x="652463" y="404812"/>
                  </a:cubicBezTo>
                  <a:cubicBezTo>
                    <a:pt x="651669" y="346075"/>
                    <a:pt x="650876" y="287337"/>
                    <a:pt x="650082" y="228600"/>
                  </a:cubicBezTo>
                  <a:lnTo>
                    <a:pt x="581025" y="0"/>
                  </a:lnTo>
                  <a:lnTo>
                    <a:pt x="385763" y="159544"/>
                  </a:lnTo>
                  <a:lnTo>
                    <a:pt x="330994" y="178594"/>
                  </a:lnTo>
                  <a:lnTo>
                    <a:pt x="304800" y="197644"/>
                  </a:lnTo>
                  <a:lnTo>
                    <a:pt x="278607" y="169069"/>
                  </a:lnTo>
                  <a:lnTo>
                    <a:pt x="245269" y="176212"/>
                  </a:lnTo>
                  <a:lnTo>
                    <a:pt x="192882" y="152400"/>
                  </a:lnTo>
                  <a:lnTo>
                    <a:pt x="0" y="20240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57" name="Group 3129"/>
            <p:cNvGrpSpPr>
              <a:grpSpLocks/>
            </p:cNvGrpSpPr>
            <p:nvPr/>
          </p:nvGrpSpPr>
          <p:grpSpPr bwMode="auto">
            <a:xfrm rot="19404755">
              <a:off x="539839" y="4407475"/>
              <a:ext cx="1326679" cy="1593593"/>
              <a:chOff x="169266" y="4798900"/>
              <a:chExt cx="1459283" cy="1751640"/>
            </a:xfrm>
            <a:grpFill/>
          </p:grpSpPr>
          <p:grpSp>
            <p:nvGrpSpPr>
              <p:cNvPr id="67" name="Group 3126"/>
              <p:cNvGrpSpPr>
                <a:grpSpLocks/>
              </p:cNvGrpSpPr>
              <p:nvPr/>
            </p:nvGrpSpPr>
            <p:grpSpPr bwMode="auto">
              <a:xfrm>
                <a:off x="169266" y="4798900"/>
                <a:ext cx="1459283" cy="1751640"/>
                <a:chOff x="169266" y="4798900"/>
                <a:chExt cx="1459283" cy="1751640"/>
              </a:xfrm>
              <a:grpFill/>
            </p:grpSpPr>
            <p:grpSp>
              <p:nvGrpSpPr>
                <p:cNvPr id="69" name="Group 3124"/>
                <p:cNvGrpSpPr>
                  <a:grpSpLocks/>
                </p:cNvGrpSpPr>
                <p:nvPr/>
              </p:nvGrpSpPr>
              <p:grpSpPr bwMode="auto">
                <a:xfrm>
                  <a:off x="169266" y="4798900"/>
                  <a:ext cx="1459283" cy="1751640"/>
                  <a:chOff x="169266" y="4798900"/>
                  <a:chExt cx="1459283" cy="1751640"/>
                </a:xfrm>
                <a:grpFill/>
              </p:grpSpPr>
              <p:grpSp>
                <p:nvGrpSpPr>
                  <p:cNvPr id="71" name="Group 3122"/>
                  <p:cNvGrpSpPr>
                    <a:grpSpLocks/>
                  </p:cNvGrpSpPr>
                  <p:nvPr/>
                </p:nvGrpSpPr>
                <p:grpSpPr bwMode="auto">
                  <a:xfrm>
                    <a:off x="169266" y="4798900"/>
                    <a:ext cx="1459283" cy="1751640"/>
                    <a:chOff x="169266" y="4798900"/>
                    <a:chExt cx="1459283" cy="1751640"/>
                  </a:xfrm>
                  <a:grpFill/>
                </p:grpSpPr>
                <p:grpSp>
                  <p:nvGrpSpPr>
                    <p:cNvPr id="73" name="Group 3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66" y="4798900"/>
                      <a:ext cx="1459283" cy="1288087"/>
                      <a:chOff x="169266" y="4798900"/>
                      <a:chExt cx="1459283" cy="1288087"/>
                    </a:xfrm>
                    <a:grpFill/>
                  </p:grpSpPr>
                  <p:grpSp>
                    <p:nvGrpSpPr>
                      <p:cNvPr id="75" name="Group 3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266" y="4798900"/>
                        <a:ext cx="1459283" cy="1288087"/>
                        <a:chOff x="169266" y="4798900"/>
                        <a:chExt cx="1459283" cy="1288087"/>
                      </a:xfrm>
                      <a:grpFill/>
                    </p:grpSpPr>
                    <p:grpSp>
                      <p:nvGrpSpPr>
                        <p:cNvPr id="77" name="Group 31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266" y="4798900"/>
                          <a:ext cx="1459283" cy="1288087"/>
                          <a:chOff x="169266" y="4798900"/>
                          <a:chExt cx="1459283" cy="1288087"/>
                        </a:xfrm>
                        <a:grpFill/>
                      </p:grpSpPr>
                      <p:sp>
                        <p:nvSpPr>
                          <p:cNvPr id="79" name="Freeform 78"/>
                          <p:cNvSpPr/>
                          <p:nvPr/>
                        </p:nvSpPr>
                        <p:spPr>
                          <a:xfrm>
                            <a:off x="169266" y="4798900"/>
                            <a:ext cx="1459283" cy="1288087"/>
                          </a:xfrm>
                          <a:custGeom>
                            <a:avLst/>
                            <a:gdLst>
                              <a:gd name="connsiteX0" fmla="*/ 0 w 1459282"/>
                              <a:gd name="connsiteY0" fmla="*/ 657617 h 1290181"/>
                              <a:gd name="connsiteX1" fmla="*/ 28184 w 1459282"/>
                              <a:gd name="connsiteY1" fmla="*/ 713984 h 1290181"/>
                              <a:gd name="connsiteX2" fmla="*/ 68893 w 1459282"/>
                              <a:gd name="connsiteY2" fmla="*/ 742167 h 1290181"/>
                              <a:gd name="connsiteX3" fmla="*/ 97077 w 1459282"/>
                              <a:gd name="connsiteY3" fmla="*/ 754693 h 1290181"/>
                              <a:gd name="connsiteX4" fmla="*/ 140918 w 1459282"/>
                              <a:gd name="connsiteY4" fmla="*/ 786008 h 1290181"/>
                              <a:gd name="connsiteX5" fmla="*/ 140918 w 1459282"/>
                              <a:gd name="connsiteY5" fmla="*/ 786008 h 1290181"/>
                              <a:gd name="connsiteX6" fmla="*/ 228600 w 1459282"/>
                              <a:gd name="connsiteY6" fmla="*/ 832981 h 1290181"/>
                              <a:gd name="connsiteX7" fmla="*/ 237995 w 1459282"/>
                              <a:gd name="connsiteY7" fmla="*/ 820455 h 1290181"/>
                              <a:gd name="connsiteX8" fmla="*/ 263047 w 1459282"/>
                              <a:gd name="connsiteY8" fmla="*/ 829849 h 1290181"/>
                              <a:gd name="connsiteX9" fmla="*/ 278704 w 1459282"/>
                              <a:gd name="connsiteY9" fmla="*/ 817323 h 1290181"/>
                              <a:gd name="connsiteX10" fmla="*/ 316282 w 1459282"/>
                              <a:gd name="connsiteY10" fmla="*/ 832981 h 1290181"/>
                              <a:gd name="connsiteX11" fmla="*/ 347597 w 1459282"/>
                              <a:gd name="connsiteY11" fmla="*/ 814192 h 1290181"/>
                              <a:gd name="connsiteX12" fmla="*/ 388307 w 1459282"/>
                              <a:gd name="connsiteY12" fmla="*/ 832981 h 1290181"/>
                              <a:gd name="connsiteX13" fmla="*/ 429017 w 1459282"/>
                              <a:gd name="connsiteY13" fmla="*/ 820455 h 1290181"/>
                              <a:gd name="connsiteX14" fmla="*/ 457200 w 1459282"/>
                              <a:gd name="connsiteY14" fmla="*/ 845507 h 1290181"/>
                              <a:gd name="connsiteX15" fmla="*/ 485384 w 1459282"/>
                              <a:gd name="connsiteY15" fmla="*/ 820455 h 1290181"/>
                              <a:gd name="connsiteX16" fmla="*/ 516699 w 1459282"/>
                              <a:gd name="connsiteY16" fmla="*/ 826718 h 1290181"/>
                              <a:gd name="connsiteX17" fmla="*/ 526093 w 1459282"/>
                              <a:gd name="connsiteY17" fmla="*/ 807929 h 1290181"/>
                              <a:gd name="connsiteX18" fmla="*/ 513567 w 1459282"/>
                              <a:gd name="connsiteY18" fmla="*/ 786008 h 1290181"/>
                              <a:gd name="connsiteX19" fmla="*/ 554277 w 1459282"/>
                              <a:gd name="connsiteY19" fmla="*/ 773482 h 1290181"/>
                              <a:gd name="connsiteX20" fmla="*/ 579329 w 1459282"/>
                              <a:gd name="connsiteY20" fmla="*/ 773482 h 1290181"/>
                              <a:gd name="connsiteX21" fmla="*/ 610644 w 1459282"/>
                              <a:gd name="connsiteY21" fmla="*/ 773482 h 1290181"/>
                              <a:gd name="connsiteX22" fmla="*/ 610644 w 1459282"/>
                              <a:gd name="connsiteY22" fmla="*/ 751562 h 1290181"/>
                              <a:gd name="connsiteX23" fmla="*/ 641959 w 1459282"/>
                              <a:gd name="connsiteY23" fmla="*/ 776614 h 1290181"/>
                              <a:gd name="connsiteX24" fmla="*/ 654485 w 1459282"/>
                              <a:gd name="connsiteY24" fmla="*/ 751562 h 1290181"/>
                              <a:gd name="connsiteX25" fmla="*/ 682669 w 1459282"/>
                              <a:gd name="connsiteY25" fmla="*/ 757825 h 1290181"/>
                              <a:gd name="connsiteX26" fmla="*/ 701458 w 1459282"/>
                              <a:gd name="connsiteY26" fmla="*/ 751562 h 1290181"/>
                              <a:gd name="connsiteX27" fmla="*/ 735904 w 1459282"/>
                              <a:gd name="connsiteY27" fmla="*/ 751562 h 1290181"/>
                              <a:gd name="connsiteX28" fmla="*/ 760956 w 1459282"/>
                              <a:gd name="connsiteY28" fmla="*/ 773482 h 1290181"/>
                              <a:gd name="connsiteX29" fmla="*/ 786008 w 1459282"/>
                              <a:gd name="connsiteY29" fmla="*/ 779745 h 1290181"/>
                              <a:gd name="connsiteX30" fmla="*/ 754693 w 1459282"/>
                              <a:gd name="connsiteY30" fmla="*/ 792271 h 1290181"/>
                              <a:gd name="connsiteX31" fmla="*/ 757825 w 1459282"/>
                              <a:gd name="connsiteY31" fmla="*/ 817323 h 1290181"/>
                              <a:gd name="connsiteX32" fmla="*/ 739036 w 1459282"/>
                              <a:gd name="connsiteY32" fmla="*/ 804797 h 1290181"/>
                              <a:gd name="connsiteX33" fmla="*/ 720247 w 1459282"/>
                              <a:gd name="connsiteY33" fmla="*/ 779745 h 1290181"/>
                              <a:gd name="connsiteX34" fmla="*/ 660748 w 1459282"/>
                              <a:gd name="connsiteY34" fmla="*/ 801666 h 1290181"/>
                              <a:gd name="connsiteX35" fmla="*/ 613776 w 1459282"/>
                              <a:gd name="connsiteY35" fmla="*/ 817323 h 1290181"/>
                              <a:gd name="connsiteX36" fmla="*/ 641959 w 1459282"/>
                              <a:gd name="connsiteY36" fmla="*/ 842376 h 1290181"/>
                              <a:gd name="connsiteX37" fmla="*/ 623170 w 1459282"/>
                              <a:gd name="connsiteY37" fmla="*/ 851770 h 1290181"/>
                              <a:gd name="connsiteX38" fmla="*/ 598118 w 1459282"/>
                              <a:gd name="connsiteY38" fmla="*/ 842376 h 1290181"/>
                              <a:gd name="connsiteX39" fmla="*/ 620039 w 1459282"/>
                              <a:gd name="connsiteY39" fmla="*/ 870559 h 1290181"/>
                              <a:gd name="connsiteX40" fmla="*/ 657617 w 1459282"/>
                              <a:gd name="connsiteY40" fmla="*/ 870559 h 1290181"/>
                              <a:gd name="connsiteX41" fmla="*/ 698326 w 1459282"/>
                              <a:gd name="connsiteY41" fmla="*/ 879954 h 1290181"/>
                              <a:gd name="connsiteX42" fmla="*/ 735904 w 1459282"/>
                              <a:gd name="connsiteY42" fmla="*/ 883085 h 1290181"/>
                              <a:gd name="connsiteX43" fmla="*/ 754693 w 1459282"/>
                              <a:gd name="connsiteY43" fmla="*/ 892480 h 1290181"/>
                              <a:gd name="connsiteX44" fmla="*/ 754693 w 1459282"/>
                              <a:gd name="connsiteY44" fmla="*/ 892480 h 1290181"/>
                              <a:gd name="connsiteX45" fmla="*/ 779745 w 1459282"/>
                              <a:gd name="connsiteY45" fmla="*/ 864296 h 1290181"/>
                              <a:gd name="connsiteX46" fmla="*/ 789140 w 1459282"/>
                              <a:gd name="connsiteY46" fmla="*/ 832981 h 1290181"/>
                              <a:gd name="connsiteX47" fmla="*/ 804797 w 1459282"/>
                              <a:gd name="connsiteY47" fmla="*/ 829849 h 1290181"/>
                              <a:gd name="connsiteX48" fmla="*/ 814192 w 1459282"/>
                              <a:gd name="connsiteY48" fmla="*/ 851770 h 1290181"/>
                              <a:gd name="connsiteX49" fmla="*/ 851770 w 1459282"/>
                              <a:gd name="connsiteY49" fmla="*/ 867428 h 1290181"/>
                              <a:gd name="connsiteX50" fmla="*/ 845507 w 1459282"/>
                              <a:gd name="connsiteY50" fmla="*/ 886217 h 1290181"/>
                              <a:gd name="connsiteX51" fmla="*/ 845507 w 1459282"/>
                              <a:gd name="connsiteY51" fmla="*/ 920663 h 1290181"/>
                              <a:gd name="connsiteX52" fmla="*/ 851770 w 1459282"/>
                              <a:gd name="connsiteY52" fmla="*/ 936321 h 1290181"/>
                              <a:gd name="connsiteX53" fmla="*/ 889348 w 1459282"/>
                              <a:gd name="connsiteY53" fmla="*/ 939452 h 1290181"/>
                              <a:gd name="connsiteX54" fmla="*/ 883085 w 1459282"/>
                              <a:gd name="connsiteY54" fmla="*/ 961373 h 1290181"/>
                              <a:gd name="connsiteX55" fmla="*/ 883085 w 1459282"/>
                              <a:gd name="connsiteY55" fmla="*/ 995819 h 1290181"/>
                              <a:gd name="connsiteX56" fmla="*/ 901874 w 1459282"/>
                              <a:gd name="connsiteY56" fmla="*/ 1011477 h 1290181"/>
                              <a:gd name="connsiteX57" fmla="*/ 945715 w 1459282"/>
                              <a:gd name="connsiteY57" fmla="*/ 1017740 h 1290181"/>
                              <a:gd name="connsiteX58" fmla="*/ 955110 w 1459282"/>
                              <a:gd name="connsiteY58" fmla="*/ 1058449 h 1290181"/>
                              <a:gd name="connsiteX59" fmla="*/ 983293 w 1459282"/>
                              <a:gd name="connsiteY59" fmla="*/ 1061581 h 1290181"/>
                              <a:gd name="connsiteX60" fmla="*/ 977030 w 1459282"/>
                              <a:gd name="connsiteY60" fmla="*/ 1086633 h 1290181"/>
                              <a:gd name="connsiteX61" fmla="*/ 998951 w 1459282"/>
                              <a:gd name="connsiteY61" fmla="*/ 1102291 h 1290181"/>
                              <a:gd name="connsiteX62" fmla="*/ 1036529 w 1459282"/>
                              <a:gd name="connsiteY62" fmla="*/ 1105422 h 1290181"/>
                              <a:gd name="connsiteX63" fmla="*/ 1052187 w 1459282"/>
                              <a:gd name="connsiteY63" fmla="*/ 1117948 h 1290181"/>
                              <a:gd name="connsiteX64" fmla="*/ 1033397 w 1459282"/>
                              <a:gd name="connsiteY64" fmla="*/ 1130474 h 1290181"/>
                              <a:gd name="connsiteX65" fmla="*/ 1033397 w 1459282"/>
                              <a:gd name="connsiteY65" fmla="*/ 1130474 h 1290181"/>
                              <a:gd name="connsiteX66" fmla="*/ 1017740 w 1459282"/>
                              <a:gd name="connsiteY66" fmla="*/ 1152395 h 1290181"/>
                              <a:gd name="connsiteX67" fmla="*/ 1042792 w 1459282"/>
                              <a:gd name="connsiteY67" fmla="*/ 1168052 h 1290181"/>
                              <a:gd name="connsiteX68" fmla="*/ 1049055 w 1459282"/>
                              <a:gd name="connsiteY68" fmla="*/ 1189973 h 1290181"/>
                              <a:gd name="connsiteX69" fmla="*/ 1039661 w 1459282"/>
                              <a:gd name="connsiteY69" fmla="*/ 1205630 h 1290181"/>
                              <a:gd name="connsiteX70" fmla="*/ 1052187 w 1459282"/>
                              <a:gd name="connsiteY70" fmla="*/ 1230682 h 1290181"/>
                              <a:gd name="connsiteX71" fmla="*/ 1061581 w 1459282"/>
                              <a:gd name="connsiteY71" fmla="*/ 1268260 h 1290181"/>
                              <a:gd name="connsiteX72" fmla="*/ 1105422 w 1459282"/>
                              <a:gd name="connsiteY72" fmla="*/ 1290181 h 1290181"/>
                              <a:gd name="connsiteX73" fmla="*/ 1096028 w 1459282"/>
                              <a:gd name="connsiteY73" fmla="*/ 1265129 h 1290181"/>
                              <a:gd name="connsiteX74" fmla="*/ 1086633 w 1459282"/>
                              <a:gd name="connsiteY74" fmla="*/ 1224419 h 1290181"/>
                              <a:gd name="connsiteX75" fmla="*/ 1074107 w 1459282"/>
                              <a:gd name="connsiteY75" fmla="*/ 1193104 h 1290181"/>
                              <a:gd name="connsiteX76" fmla="*/ 1070976 w 1459282"/>
                              <a:gd name="connsiteY76" fmla="*/ 1161789 h 1290181"/>
                              <a:gd name="connsiteX77" fmla="*/ 1058450 w 1459282"/>
                              <a:gd name="connsiteY77" fmla="*/ 1130474 h 1290181"/>
                              <a:gd name="connsiteX78" fmla="*/ 1067844 w 1459282"/>
                              <a:gd name="connsiteY78" fmla="*/ 1099159 h 1290181"/>
                              <a:gd name="connsiteX79" fmla="*/ 1058450 w 1459282"/>
                              <a:gd name="connsiteY79" fmla="*/ 1074107 h 1290181"/>
                              <a:gd name="connsiteX80" fmla="*/ 1039661 w 1459282"/>
                              <a:gd name="connsiteY80" fmla="*/ 1083502 h 1290181"/>
                              <a:gd name="connsiteX81" fmla="*/ 1020871 w 1459282"/>
                              <a:gd name="connsiteY81" fmla="*/ 1067844 h 1290181"/>
                              <a:gd name="connsiteX82" fmla="*/ 1005214 w 1459282"/>
                              <a:gd name="connsiteY82" fmla="*/ 1049055 h 1290181"/>
                              <a:gd name="connsiteX83" fmla="*/ 1459282 w 1459282"/>
                              <a:gd name="connsiteY83" fmla="*/ 432148 h 1290181"/>
                              <a:gd name="connsiteX84" fmla="*/ 1434230 w 1459282"/>
                              <a:gd name="connsiteY84" fmla="*/ 378913 h 1290181"/>
                              <a:gd name="connsiteX85" fmla="*/ 1412310 w 1459282"/>
                              <a:gd name="connsiteY85" fmla="*/ 344466 h 1290181"/>
                              <a:gd name="connsiteX86" fmla="*/ 1390389 w 1459282"/>
                              <a:gd name="connsiteY86" fmla="*/ 341334 h 1290181"/>
                              <a:gd name="connsiteX87" fmla="*/ 1346548 w 1459282"/>
                              <a:gd name="connsiteY87" fmla="*/ 303756 h 1290181"/>
                              <a:gd name="connsiteX88" fmla="*/ 1327759 w 1459282"/>
                              <a:gd name="connsiteY88" fmla="*/ 275573 h 1290181"/>
                              <a:gd name="connsiteX89" fmla="*/ 1324628 w 1459282"/>
                              <a:gd name="connsiteY89" fmla="*/ 231732 h 1290181"/>
                              <a:gd name="connsiteX90" fmla="*/ 1287050 w 1459282"/>
                              <a:gd name="connsiteY90" fmla="*/ 222337 h 1290181"/>
                              <a:gd name="connsiteX91" fmla="*/ 1287050 w 1459282"/>
                              <a:gd name="connsiteY91" fmla="*/ 222337 h 1290181"/>
                              <a:gd name="connsiteX92" fmla="*/ 1261997 w 1459282"/>
                              <a:gd name="connsiteY92" fmla="*/ 209811 h 1290181"/>
                              <a:gd name="connsiteX93" fmla="*/ 1268261 w 1459282"/>
                              <a:gd name="connsiteY93" fmla="*/ 191022 h 1290181"/>
                              <a:gd name="connsiteX94" fmla="*/ 1265129 w 1459282"/>
                              <a:gd name="connsiteY94" fmla="*/ 159707 h 1290181"/>
                              <a:gd name="connsiteX95" fmla="*/ 1240077 w 1459282"/>
                              <a:gd name="connsiteY95" fmla="*/ 137786 h 1290181"/>
                              <a:gd name="connsiteX96" fmla="*/ 1230682 w 1459282"/>
                              <a:gd name="connsiteY96" fmla="*/ 144049 h 1290181"/>
                              <a:gd name="connsiteX97" fmla="*/ 1218156 w 1459282"/>
                              <a:gd name="connsiteY97" fmla="*/ 137786 h 1290181"/>
                              <a:gd name="connsiteX98" fmla="*/ 1233814 w 1459282"/>
                              <a:gd name="connsiteY98" fmla="*/ 112734 h 1290181"/>
                              <a:gd name="connsiteX99" fmla="*/ 1218156 w 1459282"/>
                              <a:gd name="connsiteY99" fmla="*/ 106471 h 1290181"/>
                              <a:gd name="connsiteX100" fmla="*/ 1205630 w 1459282"/>
                              <a:gd name="connsiteY100" fmla="*/ 125260 h 1290181"/>
                              <a:gd name="connsiteX101" fmla="*/ 1193104 w 1459282"/>
                              <a:gd name="connsiteY101" fmla="*/ 112734 h 1290181"/>
                              <a:gd name="connsiteX102" fmla="*/ 1205630 w 1459282"/>
                              <a:gd name="connsiteY102" fmla="*/ 90814 h 1290181"/>
                              <a:gd name="connsiteX103" fmla="*/ 1221288 w 1459282"/>
                              <a:gd name="connsiteY103" fmla="*/ 87682 h 1290181"/>
                              <a:gd name="connsiteX104" fmla="*/ 1221288 w 1459282"/>
                              <a:gd name="connsiteY104" fmla="*/ 72025 h 1290181"/>
                              <a:gd name="connsiteX105" fmla="*/ 1199367 w 1459282"/>
                              <a:gd name="connsiteY105" fmla="*/ 68893 h 1290181"/>
                              <a:gd name="connsiteX106" fmla="*/ 1177447 w 1459282"/>
                              <a:gd name="connsiteY106" fmla="*/ 78288 h 1290181"/>
                              <a:gd name="connsiteX107" fmla="*/ 1146132 w 1459282"/>
                              <a:gd name="connsiteY107" fmla="*/ 56367 h 1290181"/>
                              <a:gd name="connsiteX108" fmla="*/ 1143000 w 1459282"/>
                              <a:gd name="connsiteY108" fmla="*/ 40710 h 1290181"/>
                              <a:gd name="connsiteX109" fmla="*/ 1117948 w 1459282"/>
                              <a:gd name="connsiteY109" fmla="*/ 40710 h 1290181"/>
                              <a:gd name="connsiteX110" fmla="*/ 1102291 w 1459282"/>
                              <a:gd name="connsiteY110" fmla="*/ 56367 h 1290181"/>
                              <a:gd name="connsiteX111" fmla="*/ 1092896 w 1459282"/>
                              <a:gd name="connsiteY111" fmla="*/ 59499 h 1290181"/>
                              <a:gd name="connsiteX112" fmla="*/ 1083502 w 1459282"/>
                              <a:gd name="connsiteY112" fmla="*/ 37578 h 1290181"/>
                              <a:gd name="connsiteX113" fmla="*/ 1070976 w 1459282"/>
                              <a:gd name="connsiteY113" fmla="*/ 25052 h 1290181"/>
                              <a:gd name="connsiteX114" fmla="*/ 1030266 w 1459282"/>
                              <a:gd name="connsiteY114" fmla="*/ 15658 h 1290181"/>
                              <a:gd name="connsiteX115" fmla="*/ 977030 w 1459282"/>
                              <a:gd name="connsiteY115" fmla="*/ 15658 h 1290181"/>
                              <a:gd name="connsiteX116" fmla="*/ 942584 w 1459282"/>
                              <a:gd name="connsiteY116" fmla="*/ 37578 h 1290181"/>
                              <a:gd name="connsiteX117" fmla="*/ 920663 w 1459282"/>
                              <a:gd name="connsiteY117" fmla="*/ 25052 h 1290181"/>
                              <a:gd name="connsiteX118" fmla="*/ 889348 w 1459282"/>
                              <a:gd name="connsiteY118" fmla="*/ 6263 h 1290181"/>
                              <a:gd name="connsiteX119" fmla="*/ 858033 w 1459282"/>
                              <a:gd name="connsiteY119" fmla="*/ 0 h 1290181"/>
                              <a:gd name="connsiteX120" fmla="*/ 820455 w 1459282"/>
                              <a:gd name="connsiteY120" fmla="*/ 9395 h 1290181"/>
                              <a:gd name="connsiteX121" fmla="*/ 814192 w 1459282"/>
                              <a:gd name="connsiteY121" fmla="*/ 81419 h 1290181"/>
                              <a:gd name="connsiteX122" fmla="*/ 811061 w 1459282"/>
                              <a:gd name="connsiteY122" fmla="*/ 106471 h 1290181"/>
                              <a:gd name="connsiteX123" fmla="*/ 786008 w 1459282"/>
                              <a:gd name="connsiteY123" fmla="*/ 118997 h 1290181"/>
                              <a:gd name="connsiteX124" fmla="*/ 792271 w 1459282"/>
                              <a:gd name="connsiteY124" fmla="*/ 150313 h 1290181"/>
                              <a:gd name="connsiteX125" fmla="*/ 817324 w 1459282"/>
                              <a:gd name="connsiteY125" fmla="*/ 181628 h 1290181"/>
                              <a:gd name="connsiteX126" fmla="*/ 804797 w 1459282"/>
                              <a:gd name="connsiteY126" fmla="*/ 178496 h 1290181"/>
                              <a:gd name="connsiteX127" fmla="*/ 804797 w 1459282"/>
                              <a:gd name="connsiteY127" fmla="*/ 197285 h 1290181"/>
                              <a:gd name="connsiteX128" fmla="*/ 826718 w 1459282"/>
                              <a:gd name="connsiteY128" fmla="*/ 219206 h 1290181"/>
                              <a:gd name="connsiteX129" fmla="*/ 836113 w 1459282"/>
                              <a:gd name="connsiteY129" fmla="*/ 237995 h 1290181"/>
                              <a:gd name="connsiteX130" fmla="*/ 829850 w 1459282"/>
                              <a:gd name="connsiteY130" fmla="*/ 250521 h 1290181"/>
                              <a:gd name="connsiteX131" fmla="*/ 795403 w 1459282"/>
                              <a:gd name="connsiteY131" fmla="*/ 228600 h 1290181"/>
                              <a:gd name="connsiteX132" fmla="*/ 779745 w 1459282"/>
                              <a:gd name="connsiteY132" fmla="*/ 216074 h 1290181"/>
                              <a:gd name="connsiteX133" fmla="*/ 757825 w 1459282"/>
                              <a:gd name="connsiteY133" fmla="*/ 219206 h 1290181"/>
                              <a:gd name="connsiteX134" fmla="*/ 748430 w 1459282"/>
                              <a:gd name="connsiteY134" fmla="*/ 200417 h 1290181"/>
                              <a:gd name="connsiteX135" fmla="*/ 723378 w 1459282"/>
                              <a:gd name="connsiteY135" fmla="*/ 165970 h 1290181"/>
                              <a:gd name="connsiteX136" fmla="*/ 723378 w 1459282"/>
                              <a:gd name="connsiteY136" fmla="*/ 147181 h 1290181"/>
                              <a:gd name="connsiteX137" fmla="*/ 742167 w 1459282"/>
                              <a:gd name="connsiteY137" fmla="*/ 134655 h 1290181"/>
                              <a:gd name="connsiteX138" fmla="*/ 698326 w 1459282"/>
                              <a:gd name="connsiteY138" fmla="*/ 97077 h 1290181"/>
                              <a:gd name="connsiteX139" fmla="*/ 682669 w 1459282"/>
                              <a:gd name="connsiteY139" fmla="*/ 112734 h 1290181"/>
                              <a:gd name="connsiteX140" fmla="*/ 604381 w 1459282"/>
                              <a:gd name="connsiteY140" fmla="*/ 68893 h 1290181"/>
                              <a:gd name="connsiteX141" fmla="*/ 594987 w 1459282"/>
                              <a:gd name="connsiteY141" fmla="*/ 90814 h 1290181"/>
                              <a:gd name="connsiteX142" fmla="*/ 604381 w 1459282"/>
                              <a:gd name="connsiteY142" fmla="*/ 125260 h 1290181"/>
                              <a:gd name="connsiteX143" fmla="*/ 604381 w 1459282"/>
                              <a:gd name="connsiteY143" fmla="*/ 144049 h 1290181"/>
                              <a:gd name="connsiteX144" fmla="*/ 582461 w 1459282"/>
                              <a:gd name="connsiteY144" fmla="*/ 115866 h 1290181"/>
                              <a:gd name="connsiteX145" fmla="*/ 560540 w 1459282"/>
                              <a:gd name="connsiteY145" fmla="*/ 165970 h 1290181"/>
                              <a:gd name="connsiteX146" fmla="*/ 579329 w 1459282"/>
                              <a:gd name="connsiteY146" fmla="*/ 209811 h 1290181"/>
                              <a:gd name="connsiteX147" fmla="*/ 604381 w 1459282"/>
                              <a:gd name="connsiteY147" fmla="*/ 219206 h 1290181"/>
                              <a:gd name="connsiteX148" fmla="*/ 616907 w 1459282"/>
                              <a:gd name="connsiteY148" fmla="*/ 241126 h 1290181"/>
                              <a:gd name="connsiteX149" fmla="*/ 626302 w 1459282"/>
                              <a:gd name="connsiteY149" fmla="*/ 275573 h 1290181"/>
                              <a:gd name="connsiteX150" fmla="*/ 641959 w 1459282"/>
                              <a:gd name="connsiteY150" fmla="*/ 256784 h 1290181"/>
                              <a:gd name="connsiteX151" fmla="*/ 660748 w 1459282"/>
                              <a:gd name="connsiteY151" fmla="*/ 275573 h 1290181"/>
                              <a:gd name="connsiteX152" fmla="*/ 679537 w 1459282"/>
                              <a:gd name="connsiteY152" fmla="*/ 278704 h 1290181"/>
                              <a:gd name="connsiteX153" fmla="*/ 679537 w 1459282"/>
                              <a:gd name="connsiteY153" fmla="*/ 278704 h 1290181"/>
                              <a:gd name="connsiteX154" fmla="*/ 670143 w 1459282"/>
                              <a:gd name="connsiteY154" fmla="*/ 303756 h 1290181"/>
                              <a:gd name="connsiteX155" fmla="*/ 654485 w 1459282"/>
                              <a:gd name="connsiteY155" fmla="*/ 300625 h 1290181"/>
                              <a:gd name="connsiteX156" fmla="*/ 645091 w 1459282"/>
                              <a:gd name="connsiteY156" fmla="*/ 319414 h 1290181"/>
                              <a:gd name="connsiteX157" fmla="*/ 629433 w 1459282"/>
                              <a:gd name="connsiteY157" fmla="*/ 335071 h 1290181"/>
                              <a:gd name="connsiteX158" fmla="*/ 629433 w 1459282"/>
                              <a:gd name="connsiteY158" fmla="*/ 335071 h 1290181"/>
                              <a:gd name="connsiteX159" fmla="*/ 579329 w 1459282"/>
                              <a:gd name="connsiteY159" fmla="*/ 344466 h 1290181"/>
                              <a:gd name="connsiteX160" fmla="*/ 566803 w 1459282"/>
                              <a:gd name="connsiteY160" fmla="*/ 335071 h 1290181"/>
                              <a:gd name="connsiteX161" fmla="*/ 566803 w 1459282"/>
                              <a:gd name="connsiteY161" fmla="*/ 335071 h 1290181"/>
                              <a:gd name="connsiteX162" fmla="*/ 551145 w 1459282"/>
                              <a:gd name="connsiteY162" fmla="*/ 316282 h 1290181"/>
                              <a:gd name="connsiteX163" fmla="*/ 532356 w 1459282"/>
                              <a:gd name="connsiteY163" fmla="*/ 322545 h 1290181"/>
                              <a:gd name="connsiteX164" fmla="*/ 497910 w 1459282"/>
                              <a:gd name="connsiteY164" fmla="*/ 300625 h 1290181"/>
                              <a:gd name="connsiteX165" fmla="*/ 510436 w 1459282"/>
                              <a:gd name="connsiteY165" fmla="*/ 288099 h 1290181"/>
                              <a:gd name="connsiteX166" fmla="*/ 491647 w 1459282"/>
                              <a:gd name="connsiteY166" fmla="*/ 272441 h 1290181"/>
                              <a:gd name="connsiteX167" fmla="*/ 466595 w 1459282"/>
                              <a:gd name="connsiteY167" fmla="*/ 278704 h 1290181"/>
                              <a:gd name="connsiteX168" fmla="*/ 444674 w 1459282"/>
                              <a:gd name="connsiteY168" fmla="*/ 291230 h 1290181"/>
                              <a:gd name="connsiteX169" fmla="*/ 413359 w 1459282"/>
                              <a:gd name="connsiteY169" fmla="*/ 272441 h 1290181"/>
                              <a:gd name="connsiteX170" fmla="*/ 375781 w 1459282"/>
                              <a:gd name="connsiteY170" fmla="*/ 297493 h 1290181"/>
                              <a:gd name="connsiteX171" fmla="*/ 344466 w 1459282"/>
                              <a:gd name="connsiteY171" fmla="*/ 278704 h 1290181"/>
                              <a:gd name="connsiteX172" fmla="*/ 341334 w 1459282"/>
                              <a:gd name="connsiteY172" fmla="*/ 335071 h 1290181"/>
                              <a:gd name="connsiteX173" fmla="*/ 338203 w 1459282"/>
                              <a:gd name="connsiteY173" fmla="*/ 369518 h 1290181"/>
                              <a:gd name="connsiteX174" fmla="*/ 353861 w 1459282"/>
                              <a:gd name="connsiteY174" fmla="*/ 403965 h 1290181"/>
                              <a:gd name="connsiteX175" fmla="*/ 344466 w 1459282"/>
                              <a:gd name="connsiteY175" fmla="*/ 413359 h 1290181"/>
                              <a:gd name="connsiteX176" fmla="*/ 338203 w 1459282"/>
                              <a:gd name="connsiteY176" fmla="*/ 385176 h 1290181"/>
                              <a:gd name="connsiteX177" fmla="*/ 338203 w 1459282"/>
                              <a:gd name="connsiteY177" fmla="*/ 385176 h 1290181"/>
                              <a:gd name="connsiteX178" fmla="*/ 303756 w 1459282"/>
                              <a:gd name="connsiteY178" fmla="*/ 375781 h 1290181"/>
                              <a:gd name="connsiteX179" fmla="*/ 288099 w 1459282"/>
                              <a:gd name="connsiteY179" fmla="*/ 422754 h 1290181"/>
                              <a:gd name="connsiteX180" fmla="*/ 288099 w 1459282"/>
                              <a:gd name="connsiteY180" fmla="*/ 441543 h 1290181"/>
                              <a:gd name="connsiteX181" fmla="*/ 319414 w 1459282"/>
                              <a:gd name="connsiteY181" fmla="*/ 469726 h 1290181"/>
                              <a:gd name="connsiteX182" fmla="*/ 319414 w 1459282"/>
                              <a:gd name="connsiteY182" fmla="*/ 469726 h 1290181"/>
                              <a:gd name="connsiteX183" fmla="*/ 356992 w 1459282"/>
                              <a:gd name="connsiteY183" fmla="*/ 454069 h 1290181"/>
                              <a:gd name="connsiteX184" fmla="*/ 366387 w 1459282"/>
                              <a:gd name="connsiteY184" fmla="*/ 469726 h 1290181"/>
                              <a:gd name="connsiteX185" fmla="*/ 335071 w 1459282"/>
                              <a:gd name="connsiteY185" fmla="*/ 501041 h 1290181"/>
                              <a:gd name="connsiteX186" fmla="*/ 316282 w 1459282"/>
                              <a:gd name="connsiteY186" fmla="*/ 522962 h 1290181"/>
                              <a:gd name="connsiteX187" fmla="*/ 306888 w 1459282"/>
                              <a:gd name="connsiteY187" fmla="*/ 535488 h 1290181"/>
                              <a:gd name="connsiteX188" fmla="*/ 294362 w 1459282"/>
                              <a:gd name="connsiteY188" fmla="*/ 538619 h 1290181"/>
                              <a:gd name="connsiteX189" fmla="*/ 269310 w 1459282"/>
                              <a:gd name="connsiteY189" fmla="*/ 566803 h 1290181"/>
                              <a:gd name="connsiteX190" fmla="*/ 284967 w 1459282"/>
                              <a:gd name="connsiteY190" fmla="*/ 579329 h 1290181"/>
                              <a:gd name="connsiteX191" fmla="*/ 319414 w 1459282"/>
                              <a:gd name="connsiteY191" fmla="*/ 576197 h 1290181"/>
                              <a:gd name="connsiteX192" fmla="*/ 325677 w 1459282"/>
                              <a:gd name="connsiteY192" fmla="*/ 591855 h 1290181"/>
                              <a:gd name="connsiteX193" fmla="*/ 331940 w 1459282"/>
                              <a:gd name="connsiteY193" fmla="*/ 623170 h 1290181"/>
                              <a:gd name="connsiteX194" fmla="*/ 344466 w 1459282"/>
                              <a:gd name="connsiteY194" fmla="*/ 645091 h 1290181"/>
                              <a:gd name="connsiteX195" fmla="*/ 331940 w 1459282"/>
                              <a:gd name="connsiteY195" fmla="*/ 682669 h 1290181"/>
                              <a:gd name="connsiteX196" fmla="*/ 369518 w 1459282"/>
                              <a:gd name="connsiteY196" fmla="*/ 657617 h 1290181"/>
                              <a:gd name="connsiteX197" fmla="*/ 388307 w 1459282"/>
                              <a:gd name="connsiteY197" fmla="*/ 657617 h 1290181"/>
                              <a:gd name="connsiteX198" fmla="*/ 375781 w 1459282"/>
                              <a:gd name="connsiteY198" fmla="*/ 682669 h 1290181"/>
                              <a:gd name="connsiteX199" fmla="*/ 410228 w 1459282"/>
                              <a:gd name="connsiteY199" fmla="*/ 713984 h 1290181"/>
                              <a:gd name="connsiteX200" fmla="*/ 375781 w 1459282"/>
                              <a:gd name="connsiteY200" fmla="*/ 723378 h 1290181"/>
                              <a:gd name="connsiteX201" fmla="*/ 363255 w 1459282"/>
                              <a:gd name="connsiteY201" fmla="*/ 726510 h 1290181"/>
                              <a:gd name="connsiteX202" fmla="*/ 341334 w 1459282"/>
                              <a:gd name="connsiteY202" fmla="*/ 745299 h 1290181"/>
                              <a:gd name="connsiteX203" fmla="*/ 316282 w 1459282"/>
                              <a:gd name="connsiteY203" fmla="*/ 770351 h 1290181"/>
                              <a:gd name="connsiteX204" fmla="*/ 281836 w 1459282"/>
                              <a:gd name="connsiteY204" fmla="*/ 751562 h 1290181"/>
                              <a:gd name="connsiteX205" fmla="*/ 256784 w 1459282"/>
                              <a:gd name="connsiteY205" fmla="*/ 770351 h 1290181"/>
                              <a:gd name="connsiteX206" fmla="*/ 222337 w 1459282"/>
                              <a:gd name="connsiteY206" fmla="*/ 754693 h 1290181"/>
                              <a:gd name="connsiteX207" fmla="*/ 184759 w 1459282"/>
                              <a:gd name="connsiteY207" fmla="*/ 739036 h 1290181"/>
                              <a:gd name="connsiteX208" fmla="*/ 137787 w 1459282"/>
                              <a:gd name="connsiteY208" fmla="*/ 754693 h 1290181"/>
                              <a:gd name="connsiteX209" fmla="*/ 122129 w 1459282"/>
                              <a:gd name="connsiteY209" fmla="*/ 735904 h 1290181"/>
                              <a:gd name="connsiteX210" fmla="*/ 112734 w 1459282"/>
                              <a:gd name="connsiteY210" fmla="*/ 713984 h 1290181"/>
                              <a:gd name="connsiteX211" fmla="*/ 100208 w 1459282"/>
                              <a:gd name="connsiteY211" fmla="*/ 710852 h 1290181"/>
                              <a:gd name="connsiteX212" fmla="*/ 68893 w 1459282"/>
                              <a:gd name="connsiteY212" fmla="*/ 720247 h 1290181"/>
                              <a:gd name="connsiteX213" fmla="*/ 0 w 1459282"/>
                              <a:gd name="connsiteY213" fmla="*/ 657617 h 1290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  <a:cxn ang="0">
                                <a:pos x="connsiteX188" y="connsiteY188"/>
                              </a:cxn>
                              <a:cxn ang="0">
                                <a:pos x="connsiteX189" y="connsiteY189"/>
                              </a:cxn>
                              <a:cxn ang="0">
                                <a:pos x="connsiteX190" y="connsiteY190"/>
                              </a:cxn>
                              <a:cxn ang="0">
                                <a:pos x="connsiteX191" y="connsiteY191"/>
                              </a:cxn>
                              <a:cxn ang="0">
                                <a:pos x="connsiteX192" y="connsiteY192"/>
                              </a:cxn>
                              <a:cxn ang="0">
                                <a:pos x="connsiteX193" y="connsiteY193"/>
                              </a:cxn>
                              <a:cxn ang="0">
                                <a:pos x="connsiteX194" y="connsiteY194"/>
                              </a:cxn>
                              <a:cxn ang="0">
                                <a:pos x="connsiteX195" y="connsiteY195"/>
                              </a:cxn>
                              <a:cxn ang="0">
                                <a:pos x="connsiteX196" y="connsiteY196"/>
                              </a:cxn>
                              <a:cxn ang="0">
                                <a:pos x="connsiteX197" y="connsiteY197"/>
                              </a:cxn>
                              <a:cxn ang="0">
                                <a:pos x="connsiteX198" y="connsiteY198"/>
                              </a:cxn>
                              <a:cxn ang="0">
                                <a:pos x="connsiteX199" y="connsiteY199"/>
                              </a:cxn>
                              <a:cxn ang="0">
                                <a:pos x="connsiteX200" y="connsiteY200"/>
                              </a:cxn>
                              <a:cxn ang="0">
                                <a:pos x="connsiteX201" y="connsiteY201"/>
                              </a:cxn>
                              <a:cxn ang="0">
                                <a:pos x="connsiteX202" y="connsiteY202"/>
                              </a:cxn>
                              <a:cxn ang="0">
                                <a:pos x="connsiteX203" y="connsiteY203"/>
                              </a:cxn>
                              <a:cxn ang="0">
                                <a:pos x="connsiteX204" y="connsiteY204"/>
                              </a:cxn>
                              <a:cxn ang="0">
                                <a:pos x="connsiteX205" y="connsiteY205"/>
                              </a:cxn>
                              <a:cxn ang="0">
                                <a:pos x="connsiteX206" y="connsiteY206"/>
                              </a:cxn>
                              <a:cxn ang="0">
                                <a:pos x="connsiteX207" y="connsiteY207"/>
                              </a:cxn>
                              <a:cxn ang="0">
                                <a:pos x="connsiteX208" y="connsiteY208"/>
                              </a:cxn>
                              <a:cxn ang="0">
                                <a:pos x="connsiteX209" y="connsiteY209"/>
                              </a:cxn>
                              <a:cxn ang="0">
                                <a:pos x="connsiteX210" y="connsiteY210"/>
                              </a:cxn>
                              <a:cxn ang="0">
                                <a:pos x="connsiteX211" y="connsiteY211"/>
                              </a:cxn>
                              <a:cxn ang="0">
                                <a:pos x="connsiteX212" y="connsiteY212"/>
                              </a:cxn>
                              <a:cxn ang="0">
                                <a:pos x="connsiteX213" y="connsiteY213"/>
                              </a:cxn>
                            </a:cxnLst>
                            <a:rect l="l" t="t" r="r" b="b"/>
                            <a:pathLst>
                              <a:path w="1459282" h="1290181">
                                <a:moveTo>
                                  <a:pt x="0" y="657617"/>
                                </a:moveTo>
                                <a:lnTo>
                                  <a:pt x="28184" y="713984"/>
                                </a:lnTo>
                                <a:lnTo>
                                  <a:pt x="68893" y="742167"/>
                                </a:lnTo>
                                <a:lnTo>
                                  <a:pt x="97077" y="754693"/>
                                </a:lnTo>
                                <a:lnTo>
                                  <a:pt x="140918" y="786008"/>
                                </a:lnTo>
                                <a:lnTo>
                                  <a:pt x="140918" y="786008"/>
                                </a:lnTo>
                                <a:lnTo>
                                  <a:pt x="228600" y="832981"/>
                                </a:lnTo>
                                <a:lnTo>
                                  <a:pt x="237995" y="820455"/>
                                </a:lnTo>
                                <a:lnTo>
                                  <a:pt x="263047" y="829849"/>
                                </a:lnTo>
                                <a:lnTo>
                                  <a:pt x="278704" y="817323"/>
                                </a:lnTo>
                                <a:lnTo>
                                  <a:pt x="316282" y="832981"/>
                                </a:lnTo>
                                <a:lnTo>
                                  <a:pt x="347597" y="814192"/>
                                </a:lnTo>
                                <a:lnTo>
                                  <a:pt x="388307" y="832981"/>
                                </a:lnTo>
                                <a:lnTo>
                                  <a:pt x="429017" y="820455"/>
                                </a:lnTo>
                                <a:lnTo>
                                  <a:pt x="457200" y="845507"/>
                                </a:lnTo>
                                <a:lnTo>
                                  <a:pt x="485384" y="820455"/>
                                </a:lnTo>
                                <a:lnTo>
                                  <a:pt x="516699" y="826718"/>
                                </a:lnTo>
                                <a:lnTo>
                                  <a:pt x="526093" y="807929"/>
                                </a:lnTo>
                                <a:lnTo>
                                  <a:pt x="513567" y="786008"/>
                                </a:lnTo>
                                <a:lnTo>
                                  <a:pt x="554277" y="773482"/>
                                </a:lnTo>
                                <a:lnTo>
                                  <a:pt x="579329" y="773482"/>
                                </a:lnTo>
                                <a:lnTo>
                                  <a:pt x="610644" y="773482"/>
                                </a:lnTo>
                                <a:lnTo>
                                  <a:pt x="610644" y="751562"/>
                                </a:lnTo>
                                <a:lnTo>
                                  <a:pt x="641959" y="776614"/>
                                </a:lnTo>
                                <a:lnTo>
                                  <a:pt x="654485" y="751562"/>
                                </a:lnTo>
                                <a:lnTo>
                                  <a:pt x="682669" y="757825"/>
                                </a:lnTo>
                                <a:lnTo>
                                  <a:pt x="701458" y="751562"/>
                                </a:lnTo>
                                <a:lnTo>
                                  <a:pt x="735904" y="751562"/>
                                </a:lnTo>
                                <a:lnTo>
                                  <a:pt x="760956" y="773482"/>
                                </a:lnTo>
                                <a:lnTo>
                                  <a:pt x="786008" y="779745"/>
                                </a:lnTo>
                                <a:lnTo>
                                  <a:pt x="754693" y="792271"/>
                                </a:lnTo>
                                <a:lnTo>
                                  <a:pt x="757825" y="817323"/>
                                </a:lnTo>
                                <a:lnTo>
                                  <a:pt x="739036" y="804797"/>
                                </a:lnTo>
                                <a:lnTo>
                                  <a:pt x="720247" y="779745"/>
                                </a:lnTo>
                                <a:lnTo>
                                  <a:pt x="660748" y="801666"/>
                                </a:lnTo>
                                <a:lnTo>
                                  <a:pt x="613776" y="817323"/>
                                </a:lnTo>
                                <a:lnTo>
                                  <a:pt x="641959" y="842376"/>
                                </a:lnTo>
                                <a:lnTo>
                                  <a:pt x="623170" y="851770"/>
                                </a:lnTo>
                                <a:lnTo>
                                  <a:pt x="598118" y="842376"/>
                                </a:lnTo>
                                <a:lnTo>
                                  <a:pt x="620039" y="870559"/>
                                </a:lnTo>
                                <a:lnTo>
                                  <a:pt x="657617" y="870559"/>
                                </a:lnTo>
                                <a:lnTo>
                                  <a:pt x="698326" y="879954"/>
                                </a:lnTo>
                                <a:lnTo>
                                  <a:pt x="735904" y="883085"/>
                                </a:lnTo>
                                <a:lnTo>
                                  <a:pt x="754693" y="892480"/>
                                </a:lnTo>
                                <a:lnTo>
                                  <a:pt x="754693" y="892480"/>
                                </a:lnTo>
                                <a:lnTo>
                                  <a:pt x="779745" y="864296"/>
                                </a:lnTo>
                                <a:lnTo>
                                  <a:pt x="789140" y="832981"/>
                                </a:lnTo>
                                <a:lnTo>
                                  <a:pt x="804797" y="829849"/>
                                </a:lnTo>
                                <a:lnTo>
                                  <a:pt x="814192" y="851770"/>
                                </a:lnTo>
                                <a:lnTo>
                                  <a:pt x="851770" y="867428"/>
                                </a:lnTo>
                                <a:lnTo>
                                  <a:pt x="845507" y="886217"/>
                                </a:lnTo>
                                <a:lnTo>
                                  <a:pt x="845507" y="920663"/>
                                </a:lnTo>
                                <a:lnTo>
                                  <a:pt x="851770" y="936321"/>
                                </a:lnTo>
                                <a:lnTo>
                                  <a:pt x="889348" y="939452"/>
                                </a:lnTo>
                                <a:lnTo>
                                  <a:pt x="883085" y="961373"/>
                                </a:lnTo>
                                <a:lnTo>
                                  <a:pt x="883085" y="995819"/>
                                </a:lnTo>
                                <a:lnTo>
                                  <a:pt x="901874" y="1011477"/>
                                </a:lnTo>
                                <a:lnTo>
                                  <a:pt x="945715" y="1017740"/>
                                </a:lnTo>
                                <a:lnTo>
                                  <a:pt x="955110" y="1058449"/>
                                </a:lnTo>
                                <a:lnTo>
                                  <a:pt x="983293" y="1061581"/>
                                </a:lnTo>
                                <a:lnTo>
                                  <a:pt x="977030" y="1086633"/>
                                </a:lnTo>
                                <a:lnTo>
                                  <a:pt x="998951" y="1102291"/>
                                </a:lnTo>
                                <a:lnTo>
                                  <a:pt x="1036529" y="1105422"/>
                                </a:lnTo>
                                <a:lnTo>
                                  <a:pt x="1052187" y="1117948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17740" y="1152395"/>
                                </a:lnTo>
                                <a:lnTo>
                                  <a:pt x="1042792" y="1168052"/>
                                </a:lnTo>
                                <a:lnTo>
                                  <a:pt x="1049055" y="1189973"/>
                                </a:lnTo>
                                <a:lnTo>
                                  <a:pt x="1039661" y="1205630"/>
                                </a:lnTo>
                                <a:lnTo>
                                  <a:pt x="1052187" y="1230682"/>
                                </a:lnTo>
                                <a:lnTo>
                                  <a:pt x="1061581" y="1268260"/>
                                </a:lnTo>
                                <a:lnTo>
                                  <a:pt x="1105422" y="1290181"/>
                                </a:lnTo>
                                <a:lnTo>
                                  <a:pt x="1096028" y="1265129"/>
                                </a:lnTo>
                                <a:lnTo>
                                  <a:pt x="1086633" y="1224419"/>
                                </a:lnTo>
                                <a:lnTo>
                                  <a:pt x="1074107" y="1193104"/>
                                </a:lnTo>
                                <a:lnTo>
                                  <a:pt x="1070976" y="1161789"/>
                                </a:lnTo>
                                <a:lnTo>
                                  <a:pt x="1058450" y="1130474"/>
                                </a:lnTo>
                                <a:lnTo>
                                  <a:pt x="1067844" y="1099159"/>
                                </a:lnTo>
                                <a:lnTo>
                                  <a:pt x="1058450" y="1074107"/>
                                </a:lnTo>
                                <a:lnTo>
                                  <a:pt x="1039661" y="1083502"/>
                                </a:lnTo>
                                <a:lnTo>
                                  <a:pt x="1020871" y="1067844"/>
                                </a:lnTo>
                                <a:lnTo>
                                  <a:pt x="1005214" y="1049055"/>
                                </a:lnTo>
                                <a:lnTo>
                                  <a:pt x="1459282" y="432148"/>
                                </a:lnTo>
                                <a:lnTo>
                                  <a:pt x="1434230" y="378913"/>
                                </a:lnTo>
                                <a:lnTo>
                                  <a:pt x="1412310" y="344466"/>
                                </a:lnTo>
                                <a:lnTo>
                                  <a:pt x="1390389" y="341334"/>
                                </a:lnTo>
                                <a:lnTo>
                                  <a:pt x="1346548" y="303756"/>
                                </a:lnTo>
                                <a:lnTo>
                                  <a:pt x="1327759" y="275573"/>
                                </a:lnTo>
                                <a:lnTo>
                                  <a:pt x="1324628" y="231732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61997" y="209811"/>
                                </a:lnTo>
                                <a:lnTo>
                                  <a:pt x="1268261" y="191022"/>
                                </a:lnTo>
                                <a:lnTo>
                                  <a:pt x="1265129" y="159707"/>
                                </a:lnTo>
                                <a:lnTo>
                                  <a:pt x="1240077" y="137786"/>
                                </a:lnTo>
                                <a:lnTo>
                                  <a:pt x="1230682" y="144049"/>
                                </a:lnTo>
                                <a:lnTo>
                                  <a:pt x="1218156" y="137786"/>
                                </a:lnTo>
                                <a:lnTo>
                                  <a:pt x="1233814" y="112734"/>
                                </a:lnTo>
                                <a:lnTo>
                                  <a:pt x="1218156" y="106471"/>
                                </a:lnTo>
                                <a:lnTo>
                                  <a:pt x="1205630" y="125260"/>
                                </a:lnTo>
                                <a:lnTo>
                                  <a:pt x="1193104" y="112734"/>
                                </a:lnTo>
                                <a:lnTo>
                                  <a:pt x="1205630" y="90814"/>
                                </a:lnTo>
                                <a:lnTo>
                                  <a:pt x="1221288" y="87682"/>
                                </a:lnTo>
                                <a:lnTo>
                                  <a:pt x="1221288" y="72025"/>
                                </a:lnTo>
                                <a:lnTo>
                                  <a:pt x="1199367" y="68893"/>
                                </a:lnTo>
                                <a:lnTo>
                                  <a:pt x="1177447" y="78288"/>
                                </a:lnTo>
                                <a:lnTo>
                                  <a:pt x="1146132" y="56367"/>
                                </a:lnTo>
                                <a:lnTo>
                                  <a:pt x="1143000" y="40710"/>
                                </a:lnTo>
                                <a:lnTo>
                                  <a:pt x="1117948" y="40710"/>
                                </a:lnTo>
                                <a:lnTo>
                                  <a:pt x="1102291" y="56367"/>
                                </a:lnTo>
                                <a:lnTo>
                                  <a:pt x="1092896" y="59499"/>
                                </a:lnTo>
                                <a:lnTo>
                                  <a:pt x="1083502" y="37578"/>
                                </a:lnTo>
                                <a:lnTo>
                                  <a:pt x="1070976" y="25052"/>
                                </a:lnTo>
                                <a:lnTo>
                                  <a:pt x="1030266" y="15658"/>
                                </a:lnTo>
                                <a:lnTo>
                                  <a:pt x="977030" y="15658"/>
                                </a:lnTo>
                                <a:lnTo>
                                  <a:pt x="942584" y="37578"/>
                                </a:lnTo>
                                <a:lnTo>
                                  <a:pt x="920663" y="25052"/>
                                </a:lnTo>
                                <a:lnTo>
                                  <a:pt x="889348" y="6263"/>
                                </a:lnTo>
                                <a:lnTo>
                                  <a:pt x="858033" y="0"/>
                                </a:lnTo>
                                <a:lnTo>
                                  <a:pt x="820455" y="9395"/>
                                </a:lnTo>
                                <a:lnTo>
                                  <a:pt x="814192" y="81419"/>
                                </a:lnTo>
                                <a:lnTo>
                                  <a:pt x="811061" y="106471"/>
                                </a:lnTo>
                                <a:lnTo>
                                  <a:pt x="786008" y="118997"/>
                                </a:lnTo>
                                <a:lnTo>
                                  <a:pt x="792271" y="150313"/>
                                </a:lnTo>
                                <a:lnTo>
                                  <a:pt x="817324" y="181628"/>
                                </a:lnTo>
                                <a:lnTo>
                                  <a:pt x="804797" y="178496"/>
                                </a:lnTo>
                                <a:lnTo>
                                  <a:pt x="804797" y="197285"/>
                                </a:lnTo>
                                <a:lnTo>
                                  <a:pt x="826718" y="219206"/>
                                </a:lnTo>
                                <a:lnTo>
                                  <a:pt x="836113" y="237995"/>
                                </a:lnTo>
                                <a:lnTo>
                                  <a:pt x="829850" y="250521"/>
                                </a:lnTo>
                                <a:lnTo>
                                  <a:pt x="795403" y="228600"/>
                                </a:lnTo>
                                <a:lnTo>
                                  <a:pt x="779745" y="216074"/>
                                </a:lnTo>
                                <a:lnTo>
                                  <a:pt x="757825" y="219206"/>
                                </a:lnTo>
                                <a:lnTo>
                                  <a:pt x="748430" y="200417"/>
                                </a:lnTo>
                                <a:lnTo>
                                  <a:pt x="723378" y="165970"/>
                                </a:lnTo>
                                <a:lnTo>
                                  <a:pt x="723378" y="147181"/>
                                </a:lnTo>
                                <a:lnTo>
                                  <a:pt x="742167" y="134655"/>
                                </a:lnTo>
                                <a:lnTo>
                                  <a:pt x="698326" y="97077"/>
                                </a:lnTo>
                                <a:lnTo>
                                  <a:pt x="682669" y="112734"/>
                                </a:lnTo>
                                <a:lnTo>
                                  <a:pt x="604381" y="68893"/>
                                </a:lnTo>
                                <a:lnTo>
                                  <a:pt x="594987" y="90814"/>
                                </a:lnTo>
                                <a:lnTo>
                                  <a:pt x="604381" y="125260"/>
                                </a:lnTo>
                                <a:lnTo>
                                  <a:pt x="604381" y="144049"/>
                                </a:lnTo>
                                <a:lnTo>
                                  <a:pt x="582461" y="115866"/>
                                </a:lnTo>
                                <a:lnTo>
                                  <a:pt x="560540" y="165970"/>
                                </a:lnTo>
                                <a:lnTo>
                                  <a:pt x="579329" y="209811"/>
                                </a:lnTo>
                                <a:lnTo>
                                  <a:pt x="604381" y="219206"/>
                                </a:lnTo>
                                <a:lnTo>
                                  <a:pt x="616907" y="241126"/>
                                </a:lnTo>
                                <a:lnTo>
                                  <a:pt x="626302" y="275573"/>
                                </a:lnTo>
                                <a:lnTo>
                                  <a:pt x="641959" y="256784"/>
                                </a:lnTo>
                                <a:lnTo>
                                  <a:pt x="660748" y="275573"/>
                                </a:lnTo>
                                <a:lnTo>
                                  <a:pt x="679537" y="278704"/>
                                </a:lnTo>
                                <a:lnTo>
                                  <a:pt x="679537" y="278704"/>
                                </a:lnTo>
                                <a:lnTo>
                                  <a:pt x="670143" y="303756"/>
                                </a:lnTo>
                                <a:lnTo>
                                  <a:pt x="654485" y="300625"/>
                                </a:lnTo>
                                <a:lnTo>
                                  <a:pt x="645091" y="319414"/>
                                </a:lnTo>
                                <a:lnTo>
                                  <a:pt x="629433" y="335071"/>
                                </a:lnTo>
                                <a:lnTo>
                                  <a:pt x="629433" y="335071"/>
                                </a:lnTo>
                                <a:lnTo>
                                  <a:pt x="579329" y="344466"/>
                                </a:lnTo>
                                <a:lnTo>
                                  <a:pt x="566803" y="335071"/>
                                </a:lnTo>
                                <a:lnTo>
                                  <a:pt x="566803" y="335071"/>
                                </a:lnTo>
                                <a:lnTo>
                                  <a:pt x="551145" y="316282"/>
                                </a:lnTo>
                                <a:lnTo>
                                  <a:pt x="532356" y="322545"/>
                                </a:lnTo>
                                <a:lnTo>
                                  <a:pt x="497910" y="300625"/>
                                </a:lnTo>
                                <a:lnTo>
                                  <a:pt x="510436" y="288099"/>
                                </a:lnTo>
                                <a:lnTo>
                                  <a:pt x="491647" y="272441"/>
                                </a:lnTo>
                                <a:lnTo>
                                  <a:pt x="466595" y="278704"/>
                                </a:lnTo>
                                <a:lnTo>
                                  <a:pt x="444674" y="291230"/>
                                </a:lnTo>
                                <a:lnTo>
                                  <a:pt x="413359" y="272441"/>
                                </a:lnTo>
                                <a:lnTo>
                                  <a:pt x="375781" y="297493"/>
                                </a:lnTo>
                                <a:lnTo>
                                  <a:pt x="344466" y="278704"/>
                                </a:lnTo>
                                <a:lnTo>
                                  <a:pt x="341334" y="335071"/>
                                </a:lnTo>
                                <a:lnTo>
                                  <a:pt x="338203" y="369518"/>
                                </a:lnTo>
                                <a:lnTo>
                                  <a:pt x="353861" y="403965"/>
                                </a:lnTo>
                                <a:lnTo>
                                  <a:pt x="344466" y="413359"/>
                                </a:lnTo>
                                <a:lnTo>
                                  <a:pt x="338203" y="385176"/>
                                </a:lnTo>
                                <a:lnTo>
                                  <a:pt x="338203" y="385176"/>
                                </a:lnTo>
                                <a:lnTo>
                                  <a:pt x="303756" y="375781"/>
                                </a:lnTo>
                                <a:lnTo>
                                  <a:pt x="288099" y="422754"/>
                                </a:lnTo>
                                <a:lnTo>
                                  <a:pt x="288099" y="441543"/>
                                </a:lnTo>
                                <a:lnTo>
                                  <a:pt x="319414" y="469726"/>
                                </a:lnTo>
                                <a:lnTo>
                                  <a:pt x="319414" y="469726"/>
                                </a:lnTo>
                                <a:lnTo>
                                  <a:pt x="356992" y="454069"/>
                                </a:lnTo>
                                <a:lnTo>
                                  <a:pt x="366387" y="469726"/>
                                </a:lnTo>
                                <a:lnTo>
                                  <a:pt x="335071" y="501041"/>
                                </a:lnTo>
                                <a:lnTo>
                                  <a:pt x="316282" y="522962"/>
                                </a:lnTo>
                                <a:lnTo>
                                  <a:pt x="306888" y="535488"/>
                                </a:lnTo>
                                <a:lnTo>
                                  <a:pt x="294362" y="538619"/>
                                </a:lnTo>
                                <a:lnTo>
                                  <a:pt x="269310" y="566803"/>
                                </a:lnTo>
                                <a:lnTo>
                                  <a:pt x="284967" y="579329"/>
                                </a:lnTo>
                                <a:lnTo>
                                  <a:pt x="319414" y="576197"/>
                                </a:lnTo>
                                <a:lnTo>
                                  <a:pt x="325677" y="591855"/>
                                </a:lnTo>
                                <a:lnTo>
                                  <a:pt x="331940" y="623170"/>
                                </a:lnTo>
                                <a:lnTo>
                                  <a:pt x="344466" y="645091"/>
                                </a:lnTo>
                                <a:lnTo>
                                  <a:pt x="331940" y="682669"/>
                                </a:lnTo>
                                <a:lnTo>
                                  <a:pt x="369518" y="657617"/>
                                </a:lnTo>
                                <a:lnTo>
                                  <a:pt x="388307" y="657617"/>
                                </a:lnTo>
                                <a:lnTo>
                                  <a:pt x="375781" y="682669"/>
                                </a:lnTo>
                                <a:lnTo>
                                  <a:pt x="410228" y="713984"/>
                                </a:lnTo>
                                <a:lnTo>
                                  <a:pt x="375781" y="723378"/>
                                </a:lnTo>
                                <a:lnTo>
                                  <a:pt x="363255" y="726510"/>
                                </a:lnTo>
                                <a:lnTo>
                                  <a:pt x="341334" y="745299"/>
                                </a:lnTo>
                                <a:lnTo>
                                  <a:pt x="316282" y="770351"/>
                                </a:lnTo>
                                <a:lnTo>
                                  <a:pt x="281836" y="751562"/>
                                </a:lnTo>
                                <a:lnTo>
                                  <a:pt x="256784" y="770351"/>
                                </a:lnTo>
                                <a:lnTo>
                                  <a:pt x="222337" y="754693"/>
                                </a:lnTo>
                                <a:lnTo>
                                  <a:pt x="184759" y="739036"/>
                                </a:lnTo>
                                <a:lnTo>
                                  <a:pt x="137787" y="754693"/>
                                </a:lnTo>
                                <a:lnTo>
                                  <a:pt x="122129" y="735904"/>
                                </a:lnTo>
                                <a:lnTo>
                                  <a:pt x="112734" y="713984"/>
                                </a:lnTo>
                                <a:lnTo>
                                  <a:pt x="100208" y="710852"/>
                                </a:lnTo>
                                <a:lnTo>
                                  <a:pt x="68893" y="720247"/>
                                </a:lnTo>
                                <a:lnTo>
                                  <a:pt x="0" y="65761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28575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>
                              <a:solidFill>
                                <a:schemeClr val="bg1"/>
                              </a:solidFill>
                              <a:ea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80" name="Freeform 79"/>
                          <p:cNvSpPr/>
                          <p:nvPr/>
                        </p:nvSpPr>
                        <p:spPr>
                          <a:xfrm>
                            <a:off x="477630" y="4903823"/>
                            <a:ext cx="39698" cy="109456"/>
                          </a:xfrm>
                          <a:custGeom>
                            <a:avLst/>
                            <a:gdLst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52388 h 109538"/>
                              <a:gd name="connsiteX2" fmla="*/ 0 w 35718"/>
                              <a:gd name="connsiteY2" fmla="*/ 95250 h 109538"/>
                              <a:gd name="connsiteX3" fmla="*/ 28575 w 35718"/>
                              <a:gd name="connsiteY3" fmla="*/ 109538 h 109538"/>
                              <a:gd name="connsiteX4" fmla="*/ 30956 w 35718"/>
                              <a:gd name="connsiteY4" fmla="*/ 85725 h 109538"/>
                              <a:gd name="connsiteX5" fmla="*/ 23812 w 35718"/>
                              <a:gd name="connsiteY5" fmla="*/ 71438 h 109538"/>
                              <a:gd name="connsiteX6" fmla="*/ 35718 w 35718"/>
                              <a:gd name="connsiteY6" fmla="*/ 47625 h 109538"/>
                              <a:gd name="connsiteX7" fmla="*/ 14287 w 35718"/>
                              <a:gd name="connsiteY7" fmla="*/ 0 h 109538"/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28575 h 109538"/>
                              <a:gd name="connsiteX2" fmla="*/ 7143 w 35718"/>
                              <a:gd name="connsiteY2" fmla="*/ 52388 h 109538"/>
                              <a:gd name="connsiteX3" fmla="*/ 0 w 35718"/>
                              <a:gd name="connsiteY3" fmla="*/ 95250 h 109538"/>
                              <a:gd name="connsiteX4" fmla="*/ 28575 w 35718"/>
                              <a:gd name="connsiteY4" fmla="*/ 109538 h 109538"/>
                              <a:gd name="connsiteX5" fmla="*/ 30956 w 35718"/>
                              <a:gd name="connsiteY5" fmla="*/ 85725 h 109538"/>
                              <a:gd name="connsiteX6" fmla="*/ 23812 w 35718"/>
                              <a:gd name="connsiteY6" fmla="*/ 71438 h 109538"/>
                              <a:gd name="connsiteX7" fmla="*/ 35718 w 35718"/>
                              <a:gd name="connsiteY7" fmla="*/ 47625 h 109538"/>
                              <a:gd name="connsiteX8" fmla="*/ 14287 w 35718"/>
                              <a:gd name="connsiteY8" fmla="*/ 0 h 109538"/>
                              <a:gd name="connsiteX0" fmla="*/ 19050 w 40481"/>
                              <a:gd name="connsiteY0" fmla="*/ 0 h 109538"/>
                              <a:gd name="connsiteX1" fmla="*/ 0 w 40481"/>
                              <a:gd name="connsiteY1" fmla="*/ 21431 h 109538"/>
                              <a:gd name="connsiteX2" fmla="*/ 11906 w 40481"/>
                              <a:gd name="connsiteY2" fmla="*/ 52388 h 109538"/>
                              <a:gd name="connsiteX3" fmla="*/ 4763 w 40481"/>
                              <a:gd name="connsiteY3" fmla="*/ 95250 h 109538"/>
                              <a:gd name="connsiteX4" fmla="*/ 33338 w 40481"/>
                              <a:gd name="connsiteY4" fmla="*/ 109538 h 109538"/>
                              <a:gd name="connsiteX5" fmla="*/ 35719 w 40481"/>
                              <a:gd name="connsiteY5" fmla="*/ 85725 h 109538"/>
                              <a:gd name="connsiteX6" fmla="*/ 28575 w 40481"/>
                              <a:gd name="connsiteY6" fmla="*/ 71438 h 109538"/>
                              <a:gd name="connsiteX7" fmla="*/ 40481 w 40481"/>
                              <a:gd name="connsiteY7" fmla="*/ 47625 h 109538"/>
                              <a:gd name="connsiteX8" fmla="*/ 19050 w 40481"/>
                              <a:gd name="connsiteY8" fmla="*/ 0 h 1095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40481" h="109538">
                                <a:moveTo>
                                  <a:pt x="19050" y="0"/>
                                </a:moveTo>
                                <a:lnTo>
                                  <a:pt x="0" y="21431"/>
                                </a:lnTo>
                                <a:lnTo>
                                  <a:pt x="11906" y="52388"/>
                                </a:lnTo>
                                <a:lnTo>
                                  <a:pt x="4763" y="95250"/>
                                </a:lnTo>
                                <a:lnTo>
                                  <a:pt x="33338" y="109538"/>
                                </a:lnTo>
                                <a:lnTo>
                                  <a:pt x="35719" y="85725"/>
                                </a:lnTo>
                                <a:lnTo>
                                  <a:pt x="28575" y="71438"/>
                                </a:lnTo>
                                <a:lnTo>
                                  <a:pt x="40481" y="47625"/>
                                </a:lnTo>
                                <a:lnTo>
                                  <a:pt x="1905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28575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>
                              <a:solidFill>
                                <a:schemeClr val="bg1"/>
                              </a:solidFill>
                              <a:ea typeface="ＭＳ Ｐゴシック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8" name="Freeform 77"/>
                        <p:cNvSpPr/>
                        <p:nvPr/>
                      </p:nvSpPr>
                      <p:spPr>
                        <a:xfrm>
                          <a:off x="339650" y="5180695"/>
                          <a:ext cx="34934" cy="74556"/>
                        </a:xfrm>
                        <a:custGeom>
                          <a:avLst/>
                          <a:gdLst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0 w 35718"/>
                            <a:gd name="connsiteY4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16669 h 73819"/>
                            <a:gd name="connsiteX5" fmla="*/ 0 w 35718"/>
                            <a:gd name="connsiteY5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9525 h 73819"/>
                            <a:gd name="connsiteX5" fmla="*/ 0 w 35718"/>
                            <a:gd name="connsiteY5" fmla="*/ 0 h 73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5718" h="73819">
                              <a:moveTo>
                                <a:pt x="0" y="0"/>
                              </a:moveTo>
                              <a:cubicBezTo>
                                <a:pt x="794" y="22225"/>
                                <a:pt x="1587" y="44450"/>
                                <a:pt x="2381" y="66675"/>
                              </a:cubicBezTo>
                              <a:lnTo>
                                <a:pt x="28575" y="73819"/>
                              </a:lnTo>
                              <a:lnTo>
                                <a:pt x="35718" y="40482"/>
                              </a:lnTo>
                              <a:lnTo>
                                <a:pt x="16668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28575">
                          <a:solidFill>
                            <a:srgbClr val="0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76" name="Freeform 75"/>
                      <p:cNvSpPr/>
                      <p:nvPr/>
                    </p:nvSpPr>
                    <p:spPr>
                      <a:xfrm>
                        <a:off x="505331" y="5741523"/>
                        <a:ext cx="130208" cy="71384"/>
                      </a:xfrm>
                      <a:custGeom>
                        <a:avLst/>
                        <a:gdLst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0 w 130969"/>
                          <a:gd name="connsiteY16" fmla="*/ 7144 h 71438"/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28575 w 130969"/>
                          <a:gd name="connsiteY16" fmla="*/ 14288 h 71438"/>
                          <a:gd name="connsiteX17" fmla="*/ 0 w 130969"/>
                          <a:gd name="connsiteY17" fmla="*/ 7144 h 71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30969" h="71438">
                            <a:moveTo>
                              <a:pt x="0" y="7144"/>
                            </a:moveTo>
                            <a:cubicBezTo>
                              <a:pt x="794" y="26988"/>
                              <a:pt x="1587" y="46831"/>
                              <a:pt x="2381" y="66675"/>
                            </a:cubicBezTo>
                            <a:lnTo>
                              <a:pt x="19050" y="71438"/>
                            </a:lnTo>
                            <a:lnTo>
                              <a:pt x="33338" y="61913"/>
                            </a:lnTo>
                            <a:lnTo>
                              <a:pt x="54769" y="71438"/>
                            </a:lnTo>
                            <a:lnTo>
                              <a:pt x="69056" y="69056"/>
                            </a:lnTo>
                            <a:lnTo>
                              <a:pt x="88106" y="61913"/>
                            </a:lnTo>
                            <a:lnTo>
                              <a:pt x="92869" y="42863"/>
                            </a:lnTo>
                            <a:lnTo>
                              <a:pt x="76200" y="30956"/>
                            </a:lnTo>
                            <a:lnTo>
                              <a:pt x="107156" y="16669"/>
                            </a:lnTo>
                            <a:lnTo>
                              <a:pt x="128588" y="45244"/>
                            </a:lnTo>
                            <a:lnTo>
                              <a:pt x="130969" y="30956"/>
                            </a:lnTo>
                            <a:lnTo>
                              <a:pt x="116681" y="7144"/>
                            </a:lnTo>
                            <a:lnTo>
                              <a:pt x="88106" y="0"/>
                            </a:lnTo>
                            <a:lnTo>
                              <a:pt x="66675" y="21431"/>
                            </a:lnTo>
                            <a:lnTo>
                              <a:pt x="52388" y="16669"/>
                            </a:lnTo>
                            <a:lnTo>
                              <a:pt x="28575" y="14288"/>
                            </a:lnTo>
                            <a:lnTo>
                              <a:pt x="0" y="7144"/>
                            </a:lnTo>
                            <a:close/>
                          </a:path>
                        </a:pathLst>
                      </a:custGeom>
                      <a:grpFill/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74" name="Freeform 3121"/>
                    <p:cNvSpPr/>
                    <p:nvPr/>
                  </p:nvSpPr>
                  <p:spPr>
                    <a:xfrm>
                      <a:off x="1209235" y="6088923"/>
                      <a:ext cx="142911" cy="461617"/>
                    </a:xfrm>
                    <a:custGeom>
                      <a:avLst/>
                      <a:gdLst>
                        <a:gd name="connsiteX0" fmla="*/ 0 w 142875"/>
                        <a:gd name="connsiteY0" fmla="*/ 9525 h 461963"/>
                        <a:gd name="connsiteX1" fmla="*/ 21431 w 142875"/>
                        <a:gd name="connsiteY1" fmla="*/ 14288 h 461963"/>
                        <a:gd name="connsiteX2" fmla="*/ 61913 w 142875"/>
                        <a:gd name="connsiteY2" fmla="*/ 0 h 461963"/>
                        <a:gd name="connsiteX3" fmla="*/ 78581 w 142875"/>
                        <a:gd name="connsiteY3" fmla="*/ 35719 h 461963"/>
                        <a:gd name="connsiteX4" fmla="*/ 83344 w 142875"/>
                        <a:gd name="connsiteY4" fmla="*/ 73819 h 461963"/>
                        <a:gd name="connsiteX5" fmla="*/ 92869 w 142875"/>
                        <a:gd name="connsiteY5" fmla="*/ 252413 h 461963"/>
                        <a:gd name="connsiteX6" fmla="*/ 92869 w 142875"/>
                        <a:gd name="connsiteY6" fmla="*/ 273844 h 461963"/>
                        <a:gd name="connsiteX7" fmla="*/ 92869 w 142875"/>
                        <a:gd name="connsiteY7" fmla="*/ 302419 h 461963"/>
                        <a:gd name="connsiteX8" fmla="*/ 142875 w 142875"/>
                        <a:gd name="connsiteY8" fmla="*/ 385763 h 461963"/>
                        <a:gd name="connsiteX9" fmla="*/ 111919 w 142875"/>
                        <a:gd name="connsiteY9" fmla="*/ 438150 h 461963"/>
                        <a:gd name="connsiteX10" fmla="*/ 61913 w 142875"/>
                        <a:gd name="connsiteY10" fmla="*/ 461963 h 461963"/>
                        <a:gd name="connsiteX11" fmla="*/ 88106 w 142875"/>
                        <a:gd name="connsiteY11" fmla="*/ 419100 h 461963"/>
                        <a:gd name="connsiteX12" fmla="*/ 104775 w 142875"/>
                        <a:gd name="connsiteY12" fmla="*/ 352425 h 461963"/>
                        <a:gd name="connsiteX13" fmla="*/ 83344 w 142875"/>
                        <a:gd name="connsiteY13" fmla="*/ 335757 h 461963"/>
                        <a:gd name="connsiteX14" fmla="*/ 76200 w 142875"/>
                        <a:gd name="connsiteY14" fmla="*/ 297657 h 461963"/>
                        <a:gd name="connsiteX15" fmla="*/ 80963 w 142875"/>
                        <a:gd name="connsiteY15" fmla="*/ 271463 h 461963"/>
                        <a:gd name="connsiteX16" fmla="*/ 69056 w 142875"/>
                        <a:gd name="connsiteY16" fmla="*/ 261938 h 461963"/>
                        <a:gd name="connsiteX17" fmla="*/ 73819 w 142875"/>
                        <a:gd name="connsiteY17" fmla="*/ 230982 h 461963"/>
                        <a:gd name="connsiteX18" fmla="*/ 64294 w 142875"/>
                        <a:gd name="connsiteY18" fmla="*/ 230982 h 461963"/>
                        <a:gd name="connsiteX19" fmla="*/ 69056 w 142875"/>
                        <a:gd name="connsiteY19" fmla="*/ 200025 h 461963"/>
                        <a:gd name="connsiteX20" fmla="*/ 76200 w 142875"/>
                        <a:gd name="connsiteY20" fmla="*/ 190500 h 461963"/>
                        <a:gd name="connsiteX21" fmla="*/ 61913 w 142875"/>
                        <a:gd name="connsiteY21" fmla="*/ 145257 h 461963"/>
                        <a:gd name="connsiteX22" fmla="*/ 54769 w 142875"/>
                        <a:gd name="connsiteY22" fmla="*/ 97632 h 461963"/>
                        <a:gd name="connsiteX23" fmla="*/ 59531 w 142875"/>
                        <a:gd name="connsiteY23" fmla="*/ 61913 h 461963"/>
                        <a:gd name="connsiteX24" fmla="*/ 50006 w 142875"/>
                        <a:gd name="connsiteY24" fmla="*/ 26194 h 461963"/>
                        <a:gd name="connsiteX25" fmla="*/ 0 w 142875"/>
                        <a:gd name="connsiteY25" fmla="*/ 9525 h 461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2875" h="461963">
                          <a:moveTo>
                            <a:pt x="0" y="9525"/>
                          </a:moveTo>
                          <a:lnTo>
                            <a:pt x="21431" y="14288"/>
                          </a:lnTo>
                          <a:lnTo>
                            <a:pt x="61913" y="0"/>
                          </a:lnTo>
                          <a:lnTo>
                            <a:pt x="78581" y="35719"/>
                          </a:lnTo>
                          <a:lnTo>
                            <a:pt x="83344" y="73819"/>
                          </a:lnTo>
                          <a:lnTo>
                            <a:pt x="92869" y="252413"/>
                          </a:lnTo>
                          <a:lnTo>
                            <a:pt x="92869" y="273844"/>
                          </a:lnTo>
                          <a:lnTo>
                            <a:pt x="92869" y="302419"/>
                          </a:lnTo>
                          <a:lnTo>
                            <a:pt x="142875" y="385763"/>
                          </a:lnTo>
                          <a:lnTo>
                            <a:pt x="111919" y="438150"/>
                          </a:lnTo>
                          <a:lnTo>
                            <a:pt x="61913" y="461963"/>
                          </a:lnTo>
                          <a:lnTo>
                            <a:pt x="88106" y="419100"/>
                          </a:lnTo>
                          <a:lnTo>
                            <a:pt x="104775" y="352425"/>
                          </a:lnTo>
                          <a:lnTo>
                            <a:pt x="83344" y="335757"/>
                          </a:lnTo>
                          <a:lnTo>
                            <a:pt x="76200" y="297657"/>
                          </a:lnTo>
                          <a:lnTo>
                            <a:pt x="80963" y="271463"/>
                          </a:lnTo>
                          <a:lnTo>
                            <a:pt x="69056" y="261938"/>
                          </a:lnTo>
                          <a:lnTo>
                            <a:pt x="73819" y="230982"/>
                          </a:lnTo>
                          <a:lnTo>
                            <a:pt x="64294" y="230982"/>
                          </a:lnTo>
                          <a:lnTo>
                            <a:pt x="69056" y="200025"/>
                          </a:lnTo>
                          <a:lnTo>
                            <a:pt x="76200" y="190500"/>
                          </a:lnTo>
                          <a:lnTo>
                            <a:pt x="61913" y="145257"/>
                          </a:lnTo>
                          <a:lnTo>
                            <a:pt x="54769" y="97632"/>
                          </a:lnTo>
                          <a:lnTo>
                            <a:pt x="59531" y="61913"/>
                          </a:lnTo>
                          <a:lnTo>
                            <a:pt x="50006" y="26194"/>
                          </a:ln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grpFill/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72" name="Freeform 3123"/>
                  <p:cNvSpPr/>
                  <p:nvPr/>
                </p:nvSpPr>
                <p:spPr>
                  <a:xfrm>
                    <a:off x="1168666" y="6112387"/>
                    <a:ext cx="100037" cy="190357"/>
                  </a:xfrm>
                  <a:custGeom>
                    <a:avLst/>
                    <a:gdLst>
                      <a:gd name="connsiteX0" fmla="*/ 38100 w 100012"/>
                      <a:gd name="connsiteY0" fmla="*/ 0 h 190500"/>
                      <a:gd name="connsiteX1" fmla="*/ 52387 w 100012"/>
                      <a:gd name="connsiteY1" fmla="*/ 80962 h 190500"/>
                      <a:gd name="connsiteX2" fmla="*/ 33337 w 100012"/>
                      <a:gd name="connsiteY2" fmla="*/ 78581 h 190500"/>
                      <a:gd name="connsiteX3" fmla="*/ 7144 w 100012"/>
                      <a:gd name="connsiteY3" fmla="*/ 78581 h 190500"/>
                      <a:gd name="connsiteX4" fmla="*/ 0 w 100012"/>
                      <a:gd name="connsiteY4" fmla="*/ 109537 h 190500"/>
                      <a:gd name="connsiteX5" fmla="*/ 0 w 100012"/>
                      <a:gd name="connsiteY5" fmla="*/ 145256 h 190500"/>
                      <a:gd name="connsiteX6" fmla="*/ 21431 w 100012"/>
                      <a:gd name="connsiteY6" fmla="*/ 142875 h 190500"/>
                      <a:gd name="connsiteX7" fmla="*/ 38100 w 100012"/>
                      <a:gd name="connsiteY7" fmla="*/ 119062 h 190500"/>
                      <a:gd name="connsiteX8" fmla="*/ 54769 w 100012"/>
                      <a:gd name="connsiteY8" fmla="*/ 107156 h 190500"/>
                      <a:gd name="connsiteX9" fmla="*/ 73819 w 100012"/>
                      <a:gd name="connsiteY9" fmla="*/ 145256 h 190500"/>
                      <a:gd name="connsiteX10" fmla="*/ 50006 w 100012"/>
                      <a:gd name="connsiteY10" fmla="*/ 190500 h 190500"/>
                      <a:gd name="connsiteX11" fmla="*/ 88106 w 100012"/>
                      <a:gd name="connsiteY11" fmla="*/ 169069 h 190500"/>
                      <a:gd name="connsiteX12" fmla="*/ 100012 w 100012"/>
                      <a:gd name="connsiteY12" fmla="*/ 147637 h 190500"/>
                      <a:gd name="connsiteX13" fmla="*/ 88106 w 100012"/>
                      <a:gd name="connsiteY13" fmla="*/ 95250 h 190500"/>
                      <a:gd name="connsiteX14" fmla="*/ 76200 w 100012"/>
                      <a:gd name="connsiteY14" fmla="*/ 59531 h 190500"/>
                      <a:gd name="connsiteX15" fmla="*/ 38100 w 100012"/>
                      <a:gd name="connsiteY15" fmla="*/ 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012" h="190500">
                        <a:moveTo>
                          <a:pt x="38100" y="0"/>
                        </a:moveTo>
                        <a:lnTo>
                          <a:pt x="52387" y="80962"/>
                        </a:lnTo>
                        <a:lnTo>
                          <a:pt x="33337" y="78581"/>
                        </a:lnTo>
                        <a:lnTo>
                          <a:pt x="7144" y="78581"/>
                        </a:lnTo>
                        <a:lnTo>
                          <a:pt x="0" y="109537"/>
                        </a:lnTo>
                        <a:lnTo>
                          <a:pt x="0" y="145256"/>
                        </a:lnTo>
                        <a:lnTo>
                          <a:pt x="21431" y="142875"/>
                        </a:lnTo>
                        <a:lnTo>
                          <a:pt x="38100" y="119062"/>
                        </a:lnTo>
                        <a:lnTo>
                          <a:pt x="54769" y="107156"/>
                        </a:lnTo>
                        <a:lnTo>
                          <a:pt x="73819" y="145256"/>
                        </a:lnTo>
                        <a:lnTo>
                          <a:pt x="50006" y="190500"/>
                        </a:lnTo>
                        <a:lnTo>
                          <a:pt x="88106" y="169069"/>
                        </a:lnTo>
                        <a:lnTo>
                          <a:pt x="100012" y="147637"/>
                        </a:lnTo>
                        <a:lnTo>
                          <a:pt x="88106" y="95250"/>
                        </a:lnTo>
                        <a:lnTo>
                          <a:pt x="76200" y="59531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70" name="Freeform 3125"/>
                <p:cNvSpPr/>
                <p:nvPr/>
              </p:nvSpPr>
              <p:spPr>
                <a:xfrm>
                  <a:off x="1155158" y="6259163"/>
                  <a:ext cx="46049" cy="85661"/>
                </a:xfrm>
                <a:custGeom>
                  <a:avLst/>
                  <a:gdLst>
                    <a:gd name="connsiteX0" fmla="*/ 23813 w 45244"/>
                    <a:gd name="connsiteY0" fmla="*/ 0 h 85725"/>
                    <a:gd name="connsiteX1" fmla="*/ 0 w 45244"/>
                    <a:gd name="connsiteY1" fmla="*/ 52387 h 85725"/>
                    <a:gd name="connsiteX2" fmla="*/ 26194 w 45244"/>
                    <a:gd name="connsiteY2" fmla="*/ 85725 h 85725"/>
                    <a:gd name="connsiteX3" fmla="*/ 45244 w 45244"/>
                    <a:gd name="connsiteY3" fmla="*/ 61912 h 85725"/>
                    <a:gd name="connsiteX4" fmla="*/ 23813 w 45244"/>
                    <a:gd name="connsiteY4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4" h="85725">
                      <a:moveTo>
                        <a:pt x="23813" y="0"/>
                      </a:moveTo>
                      <a:lnTo>
                        <a:pt x="0" y="52387"/>
                      </a:lnTo>
                      <a:lnTo>
                        <a:pt x="26194" y="85725"/>
                      </a:lnTo>
                      <a:lnTo>
                        <a:pt x="45244" y="6191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68" name="Freeform 3128"/>
              <p:cNvSpPr/>
              <p:nvPr/>
            </p:nvSpPr>
            <p:spPr>
              <a:xfrm>
                <a:off x="1201207" y="6397753"/>
                <a:ext cx="41285" cy="130078"/>
              </a:xfrm>
              <a:custGeom>
                <a:avLst/>
                <a:gdLst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41339"/>
                  <a:gd name="connsiteY0" fmla="*/ 0 h 131036"/>
                  <a:gd name="connsiteX1" fmla="*/ 0 w 41339"/>
                  <a:gd name="connsiteY1" fmla="*/ 62670 h 131036"/>
                  <a:gd name="connsiteX2" fmla="*/ 8546 w 41339"/>
                  <a:gd name="connsiteY2" fmla="*/ 94004 h 131036"/>
                  <a:gd name="connsiteX3" fmla="*/ 8546 w 41339"/>
                  <a:gd name="connsiteY3" fmla="*/ 125339 h 131036"/>
                  <a:gd name="connsiteX4" fmla="*/ 25638 w 41339"/>
                  <a:gd name="connsiteY4" fmla="*/ 131036 h 131036"/>
                  <a:gd name="connsiteX5" fmla="*/ 34184 w 41339"/>
                  <a:gd name="connsiteY5" fmla="*/ 102550 h 131036"/>
                  <a:gd name="connsiteX6" fmla="*/ 25638 w 41339"/>
                  <a:gd name="connsiteY6" fmla="*/ 94004 h 131036"/>
                  <a:gd name="connsiteX7" fmla="*/ 34184 w 41339"/>
                  <a:gd name="connsiteY7" fmla="*/ 71215 h 131036"/>
                  <a:gd name="connsiteX8" fmla="*/ 25638 w 41339"/>
                  <a:gd name="connsiteY8" fmla="*/ 54124 h 131036"/>
                  <a:gd name="connsiteX9" fmla="*/ 37032 w 41339"/>
                  <a:gd name="connsiteY9" fmla="*/ 37032 h 131036"/>
                  <a:gd name="connsiteX10" fmla="*/ 25638 w 41339"/>
                  <a:gd name="connsiteY10" fmla="*/ 0 h 13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39" h="131036">
                    <a:moveTo>
                      <a:pt x="25638" y="0"/>
                    </a:moveTo>
                    <a:lnTo>
                      <a:pt x="0" y="62670"/>
                    </a:lnTo>
                    <a:lnTo>
                      <a:pt x="8546" y="94004"/>
                    </a:lnTo>
                    <a:lnTo>
                      <a:pt x="8546" y="125339"/>
                    </a:lnTo>
                    <a:lnTo>
                      <a:pt x="25638" y="131036"/>
                    </a:lnTo>
                    <a:lnTo>
                      <a:pt x="34184" y="102550"/>
                    </a:lnTo>
                    <a:lnTo>
                      <a:pt x="25638" y="94004"/>
                    </a:lnTo>
                    <a:lnTo>
                      <a:pt x="34184" y="71215"/>
                    </a:lnTo>
                    <a:lnTo>
                      <a:pt x="25638" y="54124"/>
                    </a:lnTo>
                    <a:cubicBezTo>
                      <a:pt x="25638" y="48427"/>
                      <a:pt x="51275" y="17091"/>
                      <a:pt x="37032" y="37032"/>
                    </a:cubicBezTo>
                    <a:lnTo>
                      <a:pt x="25638" y="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58" name="Group 66"/>
            <p:cNvGrpSpPr>
              <a:grpSpLocks/>
            </p:cNvGrpSpPr>
            <p:nvPr/>
          </p:nvGrpSpPr>
          <p:grpSpPr bwMode="auto">
            <a:xfrm>
              <a:off x="2191859" y="5198334"/>
              <a:ext cx="1250167" cy="721591"/>
              <a:chOff x="2217965" y="5874544"/>
              <a:chExt cx="1375341" cy="795337"/>
            </a:xfrm>
            <a:grpFill/>
          </p:grpSpPr>
          <p:sp>
            <p:nvSpPr>
              <p:cNvPr id="59" name="Freeform 58"/>
              <p:cNvSpPr/>
              <p:nvPr/>
            </p:nvSpPr>
            <p:spPr>
              <a:xfrm>
                <a:off x="3283616" y="6302435"/>
                <a:ext cx="309690" cy="367446"/>
              </a:xfrm>
              <a:custGeom>
                <a:avLst/>
                <a:gdLst>
                  <a:gd name="connsiteX0" fmla="*/ 23812 w 309562"/>
                  <a:gd name="connsiteY0" fmla="*/ 0 h 366712"/>
                  <a:gd name="connsiteX1" fmla="*/ 50006 w 309562"/>
                  <a:gd name="connsiteY1" fmla="*/ 73819 h 366712"/>
                  <a:gd name="connsiteX2" fmla="*/ 14287 w 309562"/>
                  <a:gd name="connsiteY2" fmla="*/ 126206 h 366712"/>
                  <a:gd name="connsiteX3" fmla="*/ 0 w 309562"/>
                  <a:gd name="connsiteY3" fmla="*/ 152400 h 366712"/>
                  <a:gd name="connsiteX4" fmla="*/ 30956 w 309562"/>
                  <a:gd name="connsiteY4" fmla="*/ 195262 h 366712"/>
                  <a:gd name="connsiteX5" fmla="*/ 47625 w 309562"/>
                  <a:gd name="connsiteY5" fmla="*/ 233362 h 366712"/>
                  <a:gd name="connsiteX6" fmla="*/ 61912 w 309562"/>
                  <a:gd name="connsiteY6" fmla="*/ 273844 h 366712"/>
                  <a:gd name="connsiteX7" fmla="*/ 57150 w 309562"/>
                  <a:gd name="connsiteY7" fmla="*/ 333375 h 366712"/>
                  <a:gd name="connsiteX8" fmla="*/ 133350 w 309562"/>
                  <a:gd name="connsiteY8" fmla="*/ 366712 h 366712"/>
                  <a:gd name="connsiteX9" fmla="*/ 147637 w 309562"/>
                  <a:gd name="connsiteY9" fmla="*/ 326231 h 366712"/>
                  <a:gd name="connsiteX10" fmla="*/ 147637 w 309562"/>
                  <a:gd name="connsiteY10" fmla="*/ 309562 h 366712"/>
                  <a:gd name="connsiteX11" fmla="*/ 190500 w 309562"/>
                  <a:gd name="connsiteY11" fmla="*/ 276225 h 366712"/>
                  <a:gd name="connsiteX12" fmla="*/ 209550 w 309562"/>
                  <a:gd name="connsiteY12" fmla="*/ 252412 h 366712"/>
                  <a:gd name="connsiteX13" fmla="*/ 238125 w 309562"/>
                  <a:gd name="connsiteY13" fmla="*/ 261937 h 366712"/>
                  <a:gd name="connsiteX14" fmla="*/ 292894 w 309562"/>
                  <a:gd name="connsiteY14" fmla="*/ 204787 h 366712"/>
                  <a:gd name="connsiteX15" fmla="*/ 309562 w 309562"/>
                  <a:gd name="connsiteY15" fmla="*/ 188119 h 366712"/>
                  <a:gd name="connsiteX16" fmla="*/ 309562 w 309562"/>
                  <a:gd name="connsiteY16" fmla="*/ 173831 h 366712"/>
                  <a:gd name="connsiteX17" fmla="*/ 276225 w 309562"/>
                  <a:gd name="connsiteY17" fmla="*/ 147637 h 366712"/>
                  <a:gd name="connsiteX18" fmla="*/ 257175 w 309562"/>
                  <a:gd name="connsiteY18" fmla="*/ 121444 h 366712"/>
                  <a:gd name="connsiteX19" fmla="*/ 242887 w 309562"/>
                  <a:gd name="connsiteY19" fmla="*/ 123825 h 366712"/>
                  <a:gd name="connsiteX20" fmla="*/ 226219 w 309562"/>
                  <a:gd name="connsiteY20" fmla="*/ 73819 h 366712"/>
                  <a:gd name="connsiteX21" fmla="*/ 173831 w 309562"/>
                  <a:gd name="connsiteY21" fmla="*/ 47625 h 366712"/>
                  <a:gd name="connsiteX22" fmla="*/ 126206 w 309562"/>
                  <a:gd name="connsiteY22" fmla="*/ 35719 h 366712"/>
                  <a:gd name="connsiteX23" fmla="*/ 100012 w 309562"/>
                  <a:gd name="connsiteY23" fmla="*/ 30956 h 366712"/>
                  <a:gd name="connsiteX24" fmla="*/ 23812 w 309562"/>
                  <a:gd name="connsiteY2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562" h="366712">
                    <a:moveTo>
                      <a:pt x="23812" y="0"/>
                    </a:moveTo>
                    <a:lnTo>
                      <a:pt x="50006" y="73819"/>
                    </a:lnTo>
                    <a:lnTo>
                      <a:pt x="14287" y="126206"/>
                    </a:lnTo>
                    <a:lnTo>
                      <a:pt x="0" y="152400"/>
                    </a:lnTo>
                    <a:lnTo>
                      <a:pt x="30956" y="195262"/>
                    </a:lnTo>
                    <a:lnTo>
                      <a:pt x="47625" y="233362"/>
                    </a:lnTo>
                    <a:lnTo>
                      <a:pt x="61912" y="273844"/>
                    </a:lnTo>
                    <a:lnTo>
                      <a:pt x="57150" y="333375"/>
                    </a:lnTo>
                    <a:lnTo>
                      <a:pt x="133350" y="366712"/>
                    </a:lnTo>
                    <a:lnTo>
                      <a:pt x="147637" y="326231"/>
                    </a:lnTo>
                    <a:lnTo>
                      <a:pt x="147637" y="309562"/>
                    </a:lnTo>
                    <a:lnTo>
                      <a:pt x="190500" y="276225"/>
                    </a:lnTo>
                    <a:lnTo>
                      <a:pt x="209550" y="252412"/>
                    </a:lnTo>
                    <a:lnTo>
                      <a:pt x="238125" y="261937"/>
                    </a:lnTo>
                    <a:lnTo>
                      <a:pt x="292894" y="204787"/>
                    </a:lnTo>
                    <a:lnTo>
                      <a:pt x="309562" y="188119"/>
                    </a:lnTo>
                    <a:lnTo>
                      <a:pt x="309562" y="173831"/>
                    </a:lnTo>
                    <a:lnTo>
                      <a:pt x="276225" y="147637"/>
                    </a:lnTo>
                    <a:lnTo>
                      <a:pt x="257175" y="121444"/>
                    </a:lnTo>
                    <a:lnTo>
                      <a:pt x="242887" y="123825"/>
                    </a:lnTo>
                    <a:lnTo>
                      <a:pt x="226219" y="73819"/>
                    </a:lnTo>
                    <a:lnTo>
                      <a:pt x="173831" y="47625"/>
                    </a:lnTo>
                    <a:lnTo>
                      <a:pt x="126206" y="35719"/>
                    </a:lnTo>
                    <a:lnTo>
                      <a:pt x="100012" y="30956"/>
                    </a:lnTo>
                    <a:lnTo>
                      <a:pt x="23812" y="0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097802" y="6127461"/>
                <a:ext cx="169932" cy="120891"/>
              </a:xfrm>
              <a:custGeom>
                <a:avLst/>
                <a:gdLst>
                  <a:gd name="connsiteX0" fmla="*/ 78582 w 169069"/>
                  <a:gd name="connsiteY0" fmla="*/ 121444 h 121444"/>
                  <a:gd name="connsiteX1" fmla="*/ 54769 w 169069"/>
                  <a:gd name="connsiteY1" fmla="*/ 61913 h 121444"/>
                  <a:gd name="connsiteX2" fmla="*/ 23813 w 169069"/>
                  <a:gd name="connsiteY2" fmla="*/ 61913 h 121444"/>
                  <a:gd name="connsiteX3" fmla="*/ 0 w 169069"/>
                  <a:gd name="connsiteY3" fmla="*/ 21432 h 121444"/>
                  <a:gd name="connsiteX4" fmla="*/ 16669 w 169069"/>
                  <a:gd name="connsiteY4" fmla="*/ 0 h 121444"/>
                  <a:gd name="connsiteX5" fmla="*/ 57150 w 169069"/>
                  <a:gd name="connsiteY5" fmla="*/ 23813 h 121444"/>
                  <a:gd name="connsiteX6" fmla="*/ 102394 w 169069"/>
                  <a:gd name="connsiteY6" fmla="*/ 14288 h 121444"/>
                  <a:gd name="connsiteX7" fmla="*/ 123825 w 169069"/>
                  <a:gd name="connsiteY7" fmla="*/ 28575 h 121444"/>
                  <a:gd name="connsiteX8" fmla="*/ 169069 w 169069"/>
                  <a:gd name="connsiteY8" fmla="*/ 47625 h 121444"/>
                  <a:gd name="connsiteX9" fmla="*/ 169069 w 169069"/>
                  <a:gd name="connsiteY9" fmla="*/ 71438 h 121444"/>
                  <a:gd name="connsiteX10" fmla="*/ 142875 w 169069"/>
                  <a:gd name="connsiteY10" fmla="*/ 95250 h 121444"/>
                  <a:gd name="connsiteX11" fmla="*/ 78582 w 169069"/>
                  <a:gd name="connsiteY11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121444">
                    <a:moveTo>
                      <a:pt x="78582" y="121444"/>
                    </a:moveTo>
                    <a:lnTo>
                      <a:pt x="54769" y="61913"/>
                    </a:lnTo>
                    <a:lnTo>
                      <a:pt x="23813" y="61913"/>
                    </a:lnTo>
                    <a:lnTo>
                      <a:pt x="0" y="21432"/>
                    </a:lnTo>
                    <a:lnTo>
                      <a:pt x="16669" y="0"/>
                    </a:lnTo>
                    <a:lnTo>
                      <a:pt x="57150" y="23813"/>
                    </a:lnTo>
                    <a:lnTo>
                      <a:pt x="102394" y="14288"/>
                    </a:lnTo>
                    <a:lnTo>
                      <a:pt x="123825" y="28575"/>
                    </a:lnTo>
                    <a:lnTo>
                      <a:pt x="169069" y="47625"/>
                    </a:lnTo>
                    <a:lnTo>
                      <a:pt x="169069" y="71438"/>
                    </a:lnTo>
                    <a:lnTo>
                      <a:pt x="142875" y="95250"/>
                    </a:lnTo>
                    <a:lnTo>
                      <a:pt x="78582" y="121444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705528" y="5981119"/>
                <a:ext cx="139758" cy="127254"/>
              </a:xfrm>
              <a:custGeom>
                <a:avLst/>
                <a:gdLst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0 w 150019"/>
                  <a:gd name="connsiteY9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30956 w 150019"/>
                  <a:gd name="connsiteY9" fmla="*/ 23813 h 119063"/>
                  <a:gd name="connsiteX10" fmla="*/ 0 w 150019"/>
                  <a:gd name="connsiteY10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42862 w 150019"/>
                  <a:gd name="connsiteY9" fmla="*/ 54769 h 119063"/>
                  <a:gd name="connsiteX10" fmla="*/ 0 w 150019"/>
                  <a:gd name="connsiteY10" fmla="*/ 47625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35719 w 142876"/>
                  <a:gd name="connsiteY9" fmla="*/ 54769 h 119063"/>
                  <a:gd name="connsiteX10" fmla="*/ 0 w 142876"/>
                  <a:gd name="connsiteY10" fmla="*/ 54769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42863 w 142876"/>
                  <a:gd name="connsiteY9" fmla="*/ 47625 h 119063"/>
                  <a:gd name="connsiteX10" fmla="*/ 0 w 142876"/>
                  <a:gd name="connsiteY10" fmla="*/ 54769 h 119063"/>
                  <a:gd name="connsiteX0" fmla="*/ 0 w 140495"/>
                  <a:gd name="connsiteY0" fmla="*/ 40482 h 119063"/>
                  <a:gd name="connsiteX1" fmla="*/ 42864 w 140495"/>
                  <a:gd name="connsiteY1" fmla="*/ 119063 h 119063"/>
                  <a:gd name="connsiteX2" fmla="*/ 83345 w 140495"/>
                  <a:gd name="connsiteY2" fmla="*/ 102394 h 119063"/>
                  <a:gd name="connsiteX3" fmla="*/ 128589 w 140495"/>
                  <a:gd name="connsiteY3" fmla="*/ 111919 h 119063"/>
                  <a:gd name="connsiteX4" fmla="*/ 138114 w 140495"/>
                  <a:gd name="connsiteY4" fmla="*/ 104775 h 119063"/>
                  <a:gd name="connsiteX5" fmla="*/ 140495 w 140495"/>
                  <a:gd name="connsiteY5" fmla="*/ 88106 h 119063"/>
                  <a:gd name="connsiteX6" fmla="*/ 107157 w 140495"/>
                  <a:gd name="connsiteY6" fmla="*/ 66675 h 119063"/>
                  <a:gd name="connsiteX7" fmla="*/ 90489 w 140495"/>
                  <a:gd name="connsiteY7" fmla="*/ 33338 h 119063"/>
                  <a:gd name="connsiteX8" fmla="*/ 57151 w 140495"/>
                  <a:gd name="connsiteY8" fmla="*/ 0 h 119063"/>
                  <a:gd name="connsiteX9" fmla="*/ 40482 w 140495"/>
                  <a:gd name="connsiteY9" fmla="*/ 47625 h 119063"/>
                  <a:gd name="connsiteX10" fmla="*/ 0 w 140495"/>
                  <a:gd name="connsiteY10" fmla="*/ 40482 h 119063"/>
                  <a:gd name="connsiteX0" fmla="*/ 0 w 140495"/>
                  <a:gd name="connsiteY0" fmla="*/ 40482 h 126206"/>
                  <a:gd name="connsiteX1" fmla="*/ 42864 w 140495"/>
                  <a:gd name="connsiteY1" fmla="*/ 119063 h 126206"/>
                  <a:gd name="connsiteX2" fmla="*/ 83345 w 140495"/>
                  <a:gd name="connsiteY2" fmla="*/ 126206 h 126206"/>
                  <a:gd name="connsiteX3" fmla="*/ 128589 w 140495"/>
                  <a:gd name="connsiteY3" fmla="*/ 111919 h 126206"/>
                  <a:gd name="connsiteX4" fmla="*/ 138114 w 140495"/>
                  <a:gd name="connsiteY4" fmla="*/ 104775 h 126206"/>
                  <a:gd name="connsiteX5" fmla="*/ 140495 w 140495"/>
                  <a:gd name="connsiteY5" fmla="*/ 88106 h 126206"/>
                  <a:gd name="connsiteX6" fmla="*/ 107157 w 140495"/>
                  <a:gd name="connsiteY6" fmla="*/ 66675 h 126206"/>
                  <a:gd name="connsiteX7" fmla="*/ 90489 w 140495"/>
                  <a:gd name="connsiteY7" fmla="*/ 33338 h 126206"/>
                  <a:gd name="connsiteX8" fmla="*/ 57151 w 140495"/>
                  <a:gd name="connsiteY8" fmla="*/ 0 h 126206"/>
                  <a:gd name="connsiteX9" fmla="*/ 40482 w 140495"/>
                  <a:gd name="connsiteY9" fmla="*/ 47625 h 126206"/>
                  <a:gd name="connsiteX10" fmla="*/ 0 w 140495"/>
                  <a:gd name="connsiteY10" fmla="*/ 40482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95" h="126206">
                    <a:moveTo>
                      <a:pt x="0" y="40482"/>
                    </a:moveTo>
                    <a:lnTo>
                      <a:pt x="42864" y="119063"/>
                    </a:lnTo>
                    <a:lnTo>
                      <a:pt x="83345" y="126206"/>
                    </a:lnTo>
                    <a:lnTo>
                      <a:pt x="128589" y="111919"/>
                    </a:lnTo>
                    <a:lnTo>
                      <a:pt x="138114" y="104775"/>
                    </a:lnTo>
                    <a:lnTo>
                      <a:pt x="140495" y="88106"/>
                    </a:lnTo>
                    <a:lnTo>
                      <a:pt x="107157" y="66675"/>
                    </a:lnTo>
                    <a:lnTo>
                      <a:pt x="90489" y="33338"/>
                    </a:lnTo>
                    <a:lnTo>
                      <a:pt x="57151" y="0"/>
                    </a:lnTo>
                    <a:lnTo>
                      <a:pt x="40482" y="47625"/>
                    </a:lnTo>
                    <a:lnTo>
                      <a:pt x="0" y="40482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325959" y="5874544"/>
                <a:ext cx="107994" cy="100212"/>
              </a:xfrm>
              <a:custGeom>
                <a:avLst/>
                <a:gdLst>
                  <a:gd name="connsiteX0" fmla="*/ 0 w 107157"/>
                  <a:gd name="connsiteY0" fmla="*/ 73819 h 100012"/>
                  <a:gd name="connsiteX1" fmla="*/ 64294 w 107157"/>
                  <a:gd name="connsiteY1" fmla="*/ 100012 h 100012"/>
                  <a:gd name="connsiteX2" fmla="*/ 102394 w 107157"/>
                  <a:gd name="connsiteY2" fmla="*/ 88106 h 100012"/>
                  <a:gd name="connsiteX3" fmla="*/ 107157 w 107157"/>
                  <a:gd name="connsiteY3" fmla="*/ 57150 h 100012"/>
                  <a:gd name="connsiteX4" fmla="*/ 107157 w 107157"/>
                  <a:gd name="connsiteY4" fmla="*/ 28575 h 100012"/>
                  <a:gd name="connsiteX5" fmla="*/ 92869 w 107157"/>
                  <a:gd name="connsiteY5" fmla="*/ 2381 h 100012"/>
                  <a:gd name="connsiteX6" fmla="*/ 78582 w 107157"/>
                  <a:gd name="connsiteY6" fmla="*/ 4762 h 100012"/>
                  <a:gd name="connsiteX7" fmla="*/ 57150 w 107157"/>
                  <a:gd name="connsiteY7" fmla="*/ 11906 h 100012"/>
                  <a:gd name="connsiteX8" fmla="*/ 52388 w 107157"/>
                  <a:gd name="connsiteY8" fmla="*/ 0 h 100012"/>
                  <a:gd name="connsiteX9" fmla="*/ 16669 w 107157"/>
                  <a:gd name="connsiteY9" fmla="*/ 23812 h 100012"/>
                  <a:gd name="connsiteX10" fmla="*/ 0 w 107157"/>
                  <a:gd name="connsiteY10" fmla="*/ 73819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7" h="100012">
                    <a:moveTo>
                      <a:pt x="0" y="73819"/>
                    </a:moveTo>
                    <a:lnTo>
                      <a:pt x="64294" y="100012"/>
                    </a:lnTo>
                    <a:lnTo>
                      <a:pt x="102394" y="88106"/>
                    </a:lnTo>
                    <a:lnTo>
                      <a:pt x="107157" y="57150"/>
                    </a:lnTo>
                    <a:lnTo>
                      <a:pt x="107157" y="28575"/>
                    </a:lnTo>
                    <a:lnTo>
                      <a:pt x="92869" y="2381"/>
                    </a:lnTo>
                    <a:lnTo>
                      <a:pt x="78582" y="4762"/>
                    </a:lnTo>
                    <a:lnTo>
                      <a:pt x="57150" y="11906"/>
                    </a:lnTo>
                    <a:lnTo>
                      <a:pt x="52388" y="0"/>
                    </a:lnTo>
                    <a:lnTo>
                      <a:pt x="16669" y="23812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2217965" y="5955668"/>
                <a:ext cx="44468" cy="73171"/>
              </a:xfrm>
              <a:custGeom>
                <a:avLst/>
                <a:gdLst>
                  <a:gd name="connsiteX0" fmla="*/ 0 w 42863"/>
                  <a:gd name="connsiteY0" fmla="*/ 26194 h 26194"/>
                  <a:gd name="connsiteX1" fmla="*/ 42863 w 42863"/>
                  <a:gd name="connsiteY1" fmla="*/ 0 h 26194"/>
                  <a:gd name="connsiteX2" fmla="*/ 0 w 42863"/>
                  <a:gd name="connsiteY2" fmla="*/ 26194 h 26194"/>
                  <a:gd name="connsiteX0" fmla="*/ 603 w 43819"/>
                  <a:gd name="connsiteY0" fmla="*/ 26585 h 48016"/>
                  <a:gd name="connsiteX1" fmla="*/ 43466 w 43819"/>
                  <a:gd name="connsiteY1" fmla="*/ 391 h 48016"/>
                  <a:gd name="connsiteX2" fmla="*/ 19653 w 43819"/>
                  <a:gd name="connsiteY2" fmla="*/ 48016 h 48016"/>
                  <a:gd name="connsiteX3" fmla="*/ 603 w 43819"/>
                  <a:gd name="connsiteY3" fmla="*/ 26585 h 48016"/>
                  <a:gd name="connsiteX0" fmla="*/ 1361 w 44335"/>
                  <a:gd name="connsiteY0" fmla="*/ 27889 h 75514"/>
                  <a:gd name="connsiteX1" fmla="*/ 44224 w 44335"/>
                  <a:gd name="connsiteY1" fmla="*/ 1695 h 75514"/>
                  <a:gd name="connsiteX2" fmla="*/ 13267 w 44335"/>
                  <a:gd name="connsiteY2" fmla="*/ 75514 h 75514"/>
                  <a:gd name="connsiteX3" fmla="*/ 1361 w 44335"/>
                  <a:gd name="connsiteY3" fmla="*/ 27889 h 75514"/>
                  <a:gd name="connsiteX0" fmla="*/ 1361 w 45202"/>
                  <a:gd name="connsiteY0" fmla="*/ 27889 h 75682"/>
                  <a:gd name="connsiteX1" fmla="*/ 44224 w 45202"/>
                  <a:gd name="connsiteY1" fmla="*/ 1695 h 75682"/>
                  <a:gd name="connsiteX2" fmla="*/ 29936 w 45202"/>
                  <a:gd name="connsiteY2" fmla="*/ 42177 h 75682"/>
                  <a:gd name="connsiteX3" fmla="*/ 13267 w 45202"/>
                  <a:gd name="connsiteY3" fmla="*/ 75514 h 75682"/>
                  <a:gd name="connsiteX4" fmla="*/ 1361 w 45202"/>
                  <a:gd name="connsiteY4" fmla="*/ 27889 h 75682"/>
                  <a:gd name="connsiteX0" fmla="*/ 1361 w 44448"/>
                  <a:gd name="connsiteY0" fmla="*/ 26261 h 74017"/>
                  <a:gd name="connsiteX1" fmla="*/ 44224 w 44448"/>
                  <a:gd name="connsiteY1" fmla="*/ 67 h 74017"/>
                  <a:gd name="connsiteX2" fmla="*/ 18030 w 44448"/>
                  <a:gd name="connsiteY2" fmla="*/ 33405 h 74017"/>
                  <a:gd name="connsiteX3" fmla="*/ 13267 w 44448"/>
                  <a:gd name="connsiteY3" fmla="*/ 73886 h 74017"/>
                  <a:gd name="connsiteX4" fmla="*/ 1361 w 44448"/>
                  <a:gd name="connsiteY4" fmla="*/ 26261 h 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48" h="74017">
                    <a:moveTo>
                      <a:pt x="1361" y="26261"/>
                    </a:moveTo>
                    <a:cubicBezTo>
                      <a:pt x="6520" y="13958"/>
                      <a:pt x="41446" y="-1124"/>
                      <a:pt x="44224" y="67"/>
                    </a:cubicBezTo>
                    <a:cubicBezTo>
                      <a:pt x="47002" y="1258"/>
                      <a:pt x="23189" y="21102"/>
                      <a:pt x="18030" y="33405"/>
                    </a:cubicBezTo>
                    <a:cubicBezTo>
                      <a:pt x="12871" y="45708"/>
                      <a:pt x="18029" y="76267"/>
                      <a:pt x="13267" y="73886"/>
                    </a:cubicBezTo>
                    <a:cubicBezTo>
                      <a:pt x="6917" y="66742"/>
                      <a:pt x="-3798" y="38564"/>
                      <a:pt x="1361" y="26261"/>
                    </a:cubicBez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934222" y="6076559"/>
                <a:ext cx="149286" cy="50902"/>
              </a:xfrm>
              <a:custGeom>
                <a:avLst/>
                <a:gdLst>
                  <a:gd name="connsiteX0" fmla="*/ 0 w 133350"/>
                  <a:gd name="connsiteY0" fmla="*/ 9525 h 47625"/>
                  <a:gd name="connsiteX1" fmla="*/ 38100 w 133350"/>
                  <a:gd name="connsiteY1" fmla="*/ 47625 h 47625"/>
                  <a:gd name="connsiteX2" fmla="*/ 59531 w 133350"/>
                  <a:gd name="connsiteY2" fmla="*/ 40481 h 47625"/>
                  <a:gd name="connsiteX3" fmla="*/ 73819 w 133350"/>
                  <a:gd name="connsiteY3" fmla="*/ 47625 h 47625"/>
                  <a:gd name="connsiteX4" fmla="*/ 100012 w 133350"/>
                  <a:gd name="connsiteY4" fmla="*/ 45244 h 47625"/>
                  <a:gd name="connsiteX5" fmla="*/ 133350 w 133350"/>
                  <a:gd name="connsiteY5" fmla="*/ 26194 h 47625"/>
                  <a:gd name="connsiteX6" fmla="*/ 119062 w 133350"/>
                  <a:gd name="connsiteY6" fmla="*/ 14288 h 47625"/>
                  <a:gd name="connsiteX7" fmla="*/ 83344 w 133350"/>
                  <a:gd name="connsiteY7" fmla="*/ 21431 h 47625"/>
                  <a:gd name="connsiteX8" fmla="*/ 64294 w 133350"/>
                  <a:gd name="connsiteY8" fmla="*/ 0 h 47625"/>
                  <a:gd name="connsiteX9" fmla="*/ 57150 w 133350"/>
                  <a:gd name="connsiteY9" fmla="*/ 19050 h 47625"/>
                  <a:gd name="connsiteX10" fmla="*/ 0 w 133350"/>
                  <a:gd name="connsiteY10" fmla="*/ 9525 h 47625"/>
                  <a:gd name="connsiteX0" fmla="*/ 0 w 133350"/>
                  <a:gd name="connsiteY0" fmla="*/ 9525 h 47625"/>
                  <a:gd name="connsiteX1" fmla="*/ 21431 w 133350"/>
                  <a:gd name="connsiteY1" fmla="*/ 30956 h 47625"/>
                  <a:gd name="connsiteX2" fmla="*/ 38100 w 133350"/>
                  <a:gd name="connsiteY2" fmla="*/ 47625 h 47625"/>
                  <a:gd name="connsiteX3" fmla="*/ 59531 w 133350"/>
                  <a:gd name="connsiteY3" fmla="*/ 40481 h 47625"/>
                  <a:gd name="connsiteX4" fmla="*/ 73819 w 133350"/>
                  <a:gd name="connsiteY4" fmla="*/ 47625 h 47625"/>
                  <a:gd name="connsiteX5" fmla="*/ 100012 w 133350"/>
                  <a:gd name="connsiteY5" fmla="*/ 45244 h 47625"/>
                  <a:gd name="connsiteX6" fmla="*/ 133350 w 133350"/>
                  <a:gd name="connsiteY6" fmla="*/ 26194 h 47625"/>
                  <a:gd name="connsiteX7" fmla="*/ 119062 w 133350"/>
                  <a:gd name="connsiteY7" fmla="*/ 14288 h 47625"/>
                  <a:gd name="connsiteX8" fmla="*/ 83344 w 133350"/>
                  <a:gd name="connsiteY8" fmla="*/ 21431 h 47625"/>
                  <a:gd name="connsiteX9" fmla="*/ 64294 w 133350"/>
                  <a:gd name="connsiteY9" fmla="*/ 0 h 47625"/>
                  <a:gd name="connsiteX10" fmla="*/ 57150 w 133350"/>
                  <a:gd name="connsiteY10" fmla="*/ 19050 h 47625"/>
                  <a:gd name="connsiteX11" fmla="*/ 0 w 133350"/>
                  <a:gd name="connsiteY11" fmla="*/ 9525 h 47625"/>
                  <a:gd name="connsiteX0" fmla="*/ 16669 w 150019"/>
                  <a:gd name="connsiteY0" fmla="*/ 9525 h 50006"/>
                  <a:gd name="connsiteX1" fmla="*/ 0 w 150019"/>
                  <a:gd name="connsiteY1" fmla="*/ 50006 h 50006"/>
                  <a:gd name="connsiteX2" fmla="*/ 54769 w 150019"/>
                  <a:gd name="connsiteY2" fmla="*/ 47625 h 50006"/>
                  <a:gd name="connsiteX3" fmla="*/ 76200 w 150019"/>
                  <a:gd name="connsiteY3" fmla="*/ 40481 h 50006"/>
                  <a:gd name="connsiteX4" fmla="*/ 90488 w 150019"/>
                  <a:gd name="connsiteY4" fmla="*/ 47625 h 50006"/>
                  <a:gd name="connsiteX5" fmla="*/ 116681 w 150019"/>
                  <a:gd name="connsiteY5" fmla="*/ 45244 h 50006"/>
                  <a:gd name="connsiteX6" fmla="*/ 150019 w 150019"/>
                  <a:gd name="connsiteY6" fmla="*/ 26194 h 50006"/>
                  <a:gd name="connsiteX7" fmla="*/ 135731 w 150019"/>
                  <a:gd name="connsiteY7" fmla="*/ 14288 h 50006"/>
                  <a:gd name="connsiteX8" fmla="*/ 100013 w 150019"/>
                  <a:gd name="connsiteY8" fmla="*/ 21431 h 50006"/>
                  <a:gd name="connsiteX9" fmla="*/ 80963 w 150019"/>
                  <a:gd name="connsiteY9" fmla="*/ 0 h 50006"/>
                  <a:gd name="connsiteX10" fmla="*/ 73819 w 150019"/>
                  <a:gd name="connsiteY10" fmla="*/ 19050 h 50006"/>
                  <a:gd name="connsiteX11" fmla="*/ 16669 w 150019"/>
                  <a:gd name="connsiteY11" fmla="*/ 9525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50006">
                    <a:moveTo>
                      <a:pt x="16669" y="9525"/>
                    </a:moveTo>
                    <a:lnTo>
                      <a:pt x="0" y="50006"/>
                    </a:lnTo>
                    <a:lnTo>
                      <a:pt x="54769" y="47625"/>
                    </a:lnTo>
                    <a:lnTo>
                      <a:pt x="76200" y="40481"/>
                    </a:lnTo>
                    <a:lnTo>
                      <a:pt x="90488" y="47625"/>
                    </a:lnTo>
                    <a:lnTo>
                      <a:pt x="116681" y="45244"/>
                    </a:lnTo>
                    <a:lnTo>
                      <a:pt x="150019" y="26194"/>
                    </a:lnTo>
                    <a:lnTo>
                      <a:pt x="135731" y="14288"/>
                    </a:lnTo>
                    <a:lnTo>
                      <a:pt x="100013" y="21431"/>
                    </a:lnTo>
                    <a:lnTo>
                      <a:pt x="80963" y="0"/>
                    </a:lnTo>
                    <a:lnTo>
                      <a:pt x="73819" y="19050"/>
                    </a:lnTo>
                    <a:lnTo>
                      <a:pt x="16669" y="9525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007277" y="6160865"/>
                <a:ext cx="65115" cy="57264"/>
              </a:xfrm>
              <a:custGeom>
                <a:avLst/>
                <a:gdLst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0 w 64294"/>
                  <a:gd name="connsiteY4" fmla="*/ 0 h 52388"/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26194 w 64294"/>
                  <a:gd name="connsiteY4" fmla="*/ 9525 h 52388"/>
                  <a:gd name="connsiteX5" fmla="*/ 0 w 64294"/>
                  <a:gd name="connsiteY5" fmla="*/ 0 h 52388"/>
                  <a:gd name="connsiteX0" fmla="*/ 0 w 64294"/>
                  <a:gd name="connsiteY0" fmla="*/ 4762 h 57150"/>
                  <a:gd name="connsiteX1" fmla="*/ 21431 w 64294"/>
                  <a:gd name="connsiteY1" fmla="*/ 57150 h 57150"/>
                  <a:gd name="connsiteX2" fmla="*/ 42862 w 64294"/>
                  <a:gd name="connsiteY2" fmla="*/ 54769 h 57150"/>
                  <a:gd name="connsiteX3" fmla="*/ 64294 w 64294"/>
                  <a:gd name="connsiteY3" fmla="*/ 33337 h 57150"/>
                  <a:gd name="connsiteX4" fmla="*/ 28576 w 64294"/>
                  <a:gd name="connsiteY4" fmla="*/ 0 h 57150"/>
                  <a:gd name="connsiteX5" fmla="*/ 0 w 64294"/>
                  <a:gd name="connsiteY5" fmla="*/ 47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4" h="57150">
                    <a:moveTo>
                      <a:pt x="0" y="4762"/>
                    </a:moveTo>
                    <a:lnTo>
                      <a:pt x="21431" y="57150"/>
                    </a:lnTo>
                    <a:lnTo>
                      <a:pt x="42862" y="54769"/>
                    </a:lnTo>
                    <a:lnTo>
                      <a:pt x="64294" y="33337"/>
                    </a:lnTo>
                    <a:lnTo>
                      <a:pt x="28576" y="0"/>
                    </a:lnTo>
                    <a:lnTo>
                      <a:pt x="0" y="4762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107331" y="6235626"/>
                <a:ext cx="38116" cy="31813"/>
              </a:xfrm>
              <a:custGeom>
                <a:avLst/>
                <a:gdLst>
                  <a:gd name="connsiteX0" fmla="*/ 0 w 9525"/>
                  <a:gd name="connsiteY0" fmla="*/ 0 h 23813"/>
                  <a:gd name="connsiteX1" fmla="*/ 9525 w 9525"/>
                  <a:gd name="connsiteY1" fmla="*/ 23813 h 23813"/>
                  <a:gd name="connsiteX2" fmla="*/ 0 w 9525"/>
                  <a:gd name="connsiteY2" fmla="*/ 0 h 23813"/>
                  <a:gd name="connsiteX0" fmla="*/ 414 w 10422"/>
                  <a:gd name="connsiteY0" fmla="*/ 0 h 11276"/>
                  <a:gd name="connsiteX1" fmla="*/ 10414 w 10422"/>
                  <a:gd name="connsiteY1" fmla="*/ 10000 h 11276"/>
                  <a:gd name="connsiteX2" fmla="*/ 2080 w 10422"/>
                  <a:gd name="connsiteY2" fmla="*/ 10000 h 11276"/>
                  <a:gd name="connsiteX3" fmla="*/ 414 w 10422"/>
                  <a:gd name="connsiteY3" fmla="*/ 0 h 11276"/>
                  <a:gd name="connsiteX0" fmla="*/ 4640 w 8508"/>
                  <a:gd name="connsiteY0" fmla="*/ 0 h 6867"/>
                  <a:gd name="connsiteX1" fmla="*/ 8390 w 8508"/>
                  <a:gd name="connsiteY1" fmla="*/ 5833 h 6867"/>
                  <a:gd name="connsiteX2" fmla="*/ 56 w 8508"/>
                  <a:gd name="connsiteY2" fmla="*/ 5833 h 6867"/>
                  <a:gd name="connsiteX3" fmla="*/ 4640 w 8508"/>
                  <a:gd name="connsiteY3" fmla="*/ 0 h 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8" h="6867">
                    <a:moveTo>
                      <a:pt x="4640" y="0"/>
                    </a:moveTo>
                    <a:cubicBezTo>
                      <a:pt x="6029" y="0"/>
                      <a:pt x="9154" y="4861"/>
                      <a:pt x="8390" y="5833"/>
                    </a:cubicBezTo>
                    <a:cubicBezTo>
                      <a:pt x="7626" y="6805"/>
                      <a:pt x="2139" y="7569"/>
                      <a:pt x="56" y="5833"/>
                    </a:cubicBezTo>
                    <a:cubicBezTo>
                      <a:pt x="-499" y="2500"/>
                      <a:pt x="3251" y="0"/>
                      <a:pt x="4640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304804" y="3389745"/>
            <a:ext cx="110132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California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919,136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23486" y="1269993"/>
            <a:ext cx="946092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Idaho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232,571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90433" y="1468569"/>
            <a:ext cx="121154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Minnesota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246,649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29620" y="1519379"/>
            <a:ext cx="109305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New York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365,326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54545" y="2780149"/>
            <a:ext cx="1432443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Pennsylvania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337,951</a:t>
            </a:r>
            <a:endParaRPr lang="en-US" b="1" dirty="0">
              <a:solidFill>
                <a:srgbClr val="24427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13088" y="1620954"/>
            <a:ext cx="1180131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Wisconsin</a:t>
            </a:r>
          </a:p>
          <a:p>
            <a:pPr algn="ctr">
              <a:lnSpc>
                <a:spcPts val="1900"/>
              </a:lnSpc>
            </a:pPr>
            <a:r>
              <a:rPr lang="en-US" b="1" dirty="0" smtClean="0">
                <a:solidFill>
                  <a:srgbClr val="244270"/>
                </a:solidFill>
              </a:rPr>
              <a:t>761,978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443219" y="5945633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420649"/>
                <a:gridCol w="1421296"/>
                <a:gridCol w="1634871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Trait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Bias*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gain (% points)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Final score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58.8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Stature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68.5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30.6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Dairy form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71.8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34.5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Rump angle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34.7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Rump width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65.0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28.1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Feet and legs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44.0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12.8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Fore udder attachment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70.4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33.1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Rear udder height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59.4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Udder depth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75.3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37.7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Udder cleft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62.1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25.1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Front teat placement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69.9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32.6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Teat length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66.7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Marketed Holstein bulls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78340" y="1395285"/>
          <a:ext cx="7978582" cy="456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26"/>
                <a:gridCol w="2500131"/>
                <a:gridCol w="2569676"/>
                <a:gridCol w="1122649"/>
              </a:tblGrid>
              <a:tr h="82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Year entered AI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244270"/>
                          </a:solidFill>
                          <a:latin typeface="+mn-lt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244270"/>
                          </a:solidFill>
                          <a:latin typeface="+mn-lt"/>
                        </a:rPr>
                        <a:t>tested</a:t>
                      </a:r>
                      <a:endParaRPr lang="en-CA" sz="2700" b="1" dirty="0">
                        <a:solidFill>
                          <a:srgbClr val="244270"/>
                        </a:solidFill>
                        <a:latin typeface="+mn-lt"/>
                      </a:endParaRPr>
                    </a:p>
                  </a:txBody>
                  <a:tcPr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244270"/>
                          </a:solidFill>
                          <a:latin typeface="+mn-lt"/>
                        </a:rPr>
                        <a:t>Genomic marketed</a:t>
                      </a:r>
                      <a:endParaRPr lang="en-CA" sz="2700" b="1" dirty="0">
                        <a:solidFill>
                          <a:srgbClr val="244270"/>
                        </a:solidFill>
                        <a:latin typeface="+mn-lt"/>
                      </a:endParaRPr>
                    </a:p>
                  </a:txBody>
                  <a:tcPr marR="64008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244270"/>
                          </a:solidFill>
                          <a:latin typeface="+mn-lt"/>
                        </a:rPr>
                        <a:t>All bulls</a:t>
                      </a:r>
                      <a:endParaRPr lang="en-CA" sz="2700" b="1" dirty="0">
                        <a:solidFill>
                          <a:srgbClr val="244270"/>
                        </a:solidFill>
                        <a:latin typeface="+mn-lt"/>
                      </a:endParaRPr>
                    </a:p>
                  </a:txBody>
                  <a:tcPr marT="0" anchor="b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2008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1,778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170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1,948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2009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1,508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346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1,854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2010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1,414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393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1,807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2011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1,279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648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1,927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892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2012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1,254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711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1,965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2013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913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>
                          <a:tab pos="1196975" algn="r"/>
                        </a:tabLs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771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1,684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2014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679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>
                          <a:tab pos="1196975" algn="r"/>
                        </a:tabLs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929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1,608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9896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523C"/>
                          </a:solidFill>
                          <a:latin typeface="+mn-lt"/>
                        </a:rPr>
                        <a:t>2015</a:t>
                      </a:r>
                      <a:endParaRPr lang="en-CA" sz="27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645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  <a:tabLst>
                          <a:tab pos="1196975" algn="r"/>
                        </a:tabLs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918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CA" sz="27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1,563</a:t>
                      </a:r>
                      <a:endParaRPr lang="en-CA" sz="27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ages </a:t>
            </a:r>
            <a:r>
              <a:rPr lang="en-US" dirty="0" smtClean="0">
                <a:solidFill>
                  <a:srgbClr val="FFFF00"/>
                </a:solidFill>
              </a:rPr>
              <a:t>(marketed Holstein bulls)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merit </a:t>
            </a:r>
            <a:r>
              <a:rPr lang="en-US" dirty="0" smtClean="0">
                <a:solidFill>
                  <a:srgbClr val="FFFF00"/>
                </a:solidFill>
              </a:rPr>
              <a:t>(marketed Holstein bulls)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/>
        </p:nvGraphicFramePr>
        <p:xfrm>
          <a:off x="457200" y="1351722"/>
          <a:ext cx="8229600" cy="492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prediction of progeny test</a:t>
            </a:r>
            <a:endParaRPr lang="en-US" dirty="0"/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1260582" y="1371600"/>
            <a:ext cx="6537960" cy="670"/>
          </a:xfrm>
          <a:prstGeom prst="line">
            <a:avLst/>
          </a:prstGeom>
          <a:noFill/>
          <a:ln w="47625" algn="ctr">
            <a:solidFill>
              <a:srgbClr val="00563F"/>
            </a:solidFill>
            <a:round/>
            <a:headEnd/>
            <a:tailEnd/>
          </a:ln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95536" y="1340768"/>
            <a:ext cx="0" cy="50405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13099" y="1371600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03E"/>
                </a:solidFill>
              </a:rPr>
              <a:t>0</a:t>
            </a:r>
            <a:endParaRPr lang="en-US" sz="2400" b="1" dirty="0">
              <a:solidFill>
                <a:srgbClr val="0050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728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03E"/>
                </a:solidFill>
              </a:rPr>
              <a:t>1</a:t>
            </a:r>
            <a:endParaRPr lang="en-US" sz="2400" b="1" dirty="0">
              <a:solidFill>
                <a:srgbClr val="0050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17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03E"/>
                </a:solidFill>
              </a:rPr>
              <a:t>2</a:t>
            </a:r>
            <a:endParaRPr lang="en-US" sz="2400" b="1" dirty="0">
              <a:solidFill>
                <a:srgbClr val="0050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624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03E"/>
                </a:solidFill>
              </a:rPr>
              <a:t>3</a:t>
            </a:r>
            <a:endParaRPr lang="en-US" sz="2400" b="1" dirty="0">
              <a:solidFill>
                <a:srgbClr val="0050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21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03E"/>
                </a:solidFill>
              </a:rPr>
              <a:t>4</a:t>
            </a:r>
            <a:endParaRPr lang="en-US" sz="2400" b="1" dirty="0">
              <a:solidFill>
                <a:srgbClr val="00503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3860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03E"/>
                </a:solidFill>
              </a:rPr>
              <a:t>5</a:t>
            </a:r>
            <a:endParaRPr lang="en-US" sz="2400" b="1" dirty="0">
              <a:solidFill>
                <a:srgbClr val="00503E"/>
              </a:solidFill>
            </a:endParaRPr>
          </a:p>
        </p:txBody>
      </p:sp>
      <p:grpSp>
        <p:nvGrpSpPr>
          <p:cNvPr id="11" name="Group 48"/>
          <p:cNvGrpSpPr/>
          <p:nvPr/>
        </p:nvGrpSpPr>
        <p:grpSpPr>
          <a:xfrm>
            <a:off x="274319" y="2057400"/>
            <a:ext cx="2174967" cy="3294063"/>
            <a:chOff x="274319" y="2057400"/>
            <a:chExt cx="2174967" cy="3294063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4319" y="3200400"/>
              <a:ext cx="217496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Select parents, transfer embryos to recipients</a:t>
              </a:r>
              <a:endParaRPr lang="en-US" sz="22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3" name="Group 45"/>
            <p:cNvGrpSpPr/>
            <p:nvPr/>
          </p:nvGrpSpPr>
          <p:grpSpPr>
            <a:xfrm>
              <a:off x="610099" y="2057400"/>
              <a:ext cx="1368425" cy="3294063"/>
              <a:chOff x="610099" y="2057400"/>
              <a:chExt cx="1368425" cy="3294063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9" y="2057400"/>
                <a:ext cx="1368425" cy="9747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17" y="4343400"/>
                <a:ext cx="1093788" cy="10080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46"/>
          <p:cNvGrpSpPr/>
          <p:nvPr/>
        </p:nvGrpSpPr>
        <p:grpSpPr>
          <a:xfrm>
            <a:off x="2247669" y="2057400"/>
            <a:ext cx="1507902" cy="3378599"/>
            <a:chOff x="2247669" y="2057400"/>
            <a:chExt cx="1507902" cy="3378599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247669" y="4420336"/>
              <a:ext cx="150790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Calves born  and DNA tested</a:t>
              </a:r>
              <a:endParaRPr lang="en-US" sz="22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558" y="2057400"/>
              <a:ext cx="746125" cy="21621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7"/>
          <p:cNvGrpSpPr/>
          <p:nvPr/>
        </p:nvGrpSpPr>
        <p:grpSpPr>
          <a:xfrm>
            <a:off x="4078125" y="2286000"/>
            <a:ext cx="2208110" cy="2341543"/>
            <a:chOff x="4258005" y="2286000"/>
            <a:chExt cx="2208110" cy="2341543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58005" y="3611880"/>
              <a:ext cx="220811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Calves </a:t>
              </a:r>
              <a:r>
                <a:rPr lang="en-US" sz="2200" b="1" dirty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r>
                <a:rPr lang="en-US" sz="2200" b="1" dirty="0" smtClean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orn from DNA-selected parents </a:t>
              </a:r>
              <a:endParaRPr lang="en-US" sz="22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4" b="6358"/>
            <a:stretch>
              <a:fillRect/>
            </a:stretch>
          </p:blipFill>
          <p:spPr bwMode="auto">
            <a:xfrm>
              <a:off x="4338877" y="2286000"/>
              <a:ext cx="2057400" cy="1118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44"/>
          <p:cNvGrpSpPr/>
          <p:nvPr/>
        </p:nvGrpSpPr>
        <p:grpSpPr>
          <a:xfrm>
            <a:off x="6995160" y="2286000"/>
            <a:ext cx="1639752" cy="2033766"/>
            <a:chOff x="6927414" y="2286000"/>
            <a:chExt cx="1639752" cy="2033766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927414" y="3611880"/>
              <a:ext cx="16397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Bull </a:t>
              </a:r>
              <a:r>
                <a:rPr lang="en-US" sz="2200" b="1" dirty="0" smtClean="0">
                  <a:solidFill>
                    <a:srgbClr val="244270"/>
                  </a:solidFill>
                  <a:latin typeface="Calibri" pitchFamily="34" charset="0"/>
                  <a:cs typeface="Calibri" pitchFamily="34" charset="0"/>
                </a:rPr>
                <a:t>receives progeny test </a:t>
              </a:r>
              <a:endParaRPr lang="en-US" sz="2200" b="1" dirty="0">
                <a:solidFill>
                  <a:srgbClr val="2442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347" y="2286000"/>
              <a:ext cx="1593886" cy="11155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ounded Rectangle 24"/>
          <p:cNvSpPr/>
          <p:nvPr/>
        </p:nvSpPr>
        <p:spPr bwMode="auto">
          <a:xfrm>
            <a:off x="2263068" y="5621343"/>
            <a:ext cx="6400800" cy="457200"/>
          </a:xfrm>
          <a:prstGeom prst="roundRect">
            <a:avLst/>
          </a:prstGeom>
          <a:solidFill>
            <a:srgbClr val="244270"/>
          </a:solidFill>
          <a:ln>
            <a:solidFill>
              <a:srgbClr val="00563F"/>
            </a:solidFill>
          </a:ln>
          <a:effectLst>
            <a:outerShdw blurRad="44450" dist="27940" dir="5400000" algn="ctr">
              <a:srgbClr val="00563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Calibri" charset="0"/>
              </a:rPr>
              <a:t>Reduce generation interval from 5 to 2 years</a:t>
            </a:r>
            <a:endParaRPr lang="en-US" i="1" dirty="0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choices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 genomics:</a:t>
            </a:r>
          </a:p>
          <a:p>
            <a:pPr lvl="1"/>
            <a:r>
              <a:rPr lang="en-US" dirty="0" smtClean="0"/>
              <a:t>Progeny-tested bulls with daughter records </a:t>
            </a:r>
            <a:r>
              <a:rPr lang="en-US" dirty="0" smtClean="0">
                <a:solidFill>
                  <a:srgbClr val="244270"/>
                </a:solidFill>
              </a:rPr>
              <a:t>(PTA)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Young bulls with parent average </a:t>
            </a:r>
            <a:r>
              <a:rPr lang="en-US" dirty="0" smtClean="0">
                <a:solidFill>
                  <a:srgbClr val="244270"/>
                </a:solidFill>
              </a:rPr>
              <a:t>(PA)</a:t>
            </a:r>
          </a:p>
          <a:p>
            <a:r>
              <a:rPr lang="en-US" dirty="0" smtClean="0"/>
              <a:t>After genomics:</a:t>
            </a:r>
          </a:p>
          <a:p>
            <a:pPr lvl="1"/>
            <a:r>
              <a:rPr lang="en-US" dirty="0" smtClean="0"/>
              <a:t>Young animals with DNA test </a:t>
            </a:r>
            <a:r>
              <a:rPr lang="en-US" dirty="0" smtClean="0">
                <a:solidFill>
                  <a:srgbClr val="244270"/>
                </a:solidFill>
              </a:rPr>
              <a:t>(GPTA)</a:t>
            </a:r>
          </a:p>
          <a:p>
            <a:pPr lvl="1"/>
            <a:r>
              <a:rPr lang="en-US" dirty="0" smtClean="0"/>
              <a:t>GPTA reliability of 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70%</a:t>
            </a:r>
            <a:r>
              <a:rPr lang="en-US" dirty="0" smtClean="0"/>
              <a:t> for Holstein NM$ compared with 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35%</a:t>
            </a:r>
            <a:r>
              <a:rPr lang="en-US" dirty="0" smtClean="0"/>
              <a:t> for PA and 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85%</a:t>
            </a:r>
            <a:r>
              <a:rPr lang="en-US" dirty="0" smtClean="0"/>
              <a:t> for PTA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586"/>
              </p:ext>
            </p:extLst>
          </p:nvPr>
        </p:nvGraphicFramePr>
        <p:xfrm>
          <a:off x="455613" y="1149531"/>
          <a:ext cx="8226425" cy="51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Young bulls </a:t>
            </a:r>
            <a:r>
              <a:rPr lang="en-US" sz="3700" dirty="0" smtClean="0">
                <a:solidFill>
                  <a:srgbClr val="FFFF00"/>
                </a:solidFill>
              </a:rPr>
              <a:t> (2013 NM$ vs. 2010 PA)</a:t>
            </a:r>
            <a:endParaRPr lang="en-US" sz="3700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802674" y="1332411"/>
            <a:ext cx="6596743" cy="4010300"/>
          </a:xfrm>
          <a:prstGeom prst="line">
            <a:avLst/>
          </a:prstGeom>
          <a:noFill/>
          <a:ln w="25400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213037"/>
              </p:ext>
            </p:extLst>
          </p:nvPr>
        </p:nvGraphicFramePr>
        <p:xfrm>
          <a:off x="455613" y="1136469"/>
          <a:ext cx="8226425" cy="488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586"/>
              </p:ext>
            </p:extLst>
          </p:nvPr>
        </p:nvGraphicFramePr>
        <p:xfrm>
          <a:off x="455613" y="1149531"/>
          <a:ext cx="8226425" cy="51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Progeny-tested bulls </a:t>
            </a:r>
            <a:r>
              <a:rPr lang="en-US" sz="3700" dirty="0" smtClean="0">
                <a:solidFill>
                  <a:srgbClr val="FFFF00"/>
                </a:solidFill>
              </a:rPr>
              <a:t>(2013 vs. 2010 NMS)</a:t>
            </a:r>
            <a:endParaRPr lang="en-US" sz="3700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802674" y="1332411"/>
            <a:ext cx="6596743" cy="4010300"/>
          </a:xfrm>
          <a:prstGeom prst="line">
            <a:avLst/>
          </a:prstGeom>
          <a:noFill/>
          <a:ln w="25400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Genotyped mates of top young bulls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52697" y="1175657"/>
          <a:ext cx="8451669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genomics works for dairy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700"/>
              </a:spcAft>
            </a:pPr>
            <a:r>
              <a:rPr lang="en-US" dirty="0" smtClean="0"/>
              <a:t>Extensive historical data available 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Well-developed genetic evaluation program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Widespread use of AI sires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Progeny-test programs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High-value animals worth the cost of genotyping</a:t>
            </a:r>
          </a:p>
          <a:p>
            <a:pPr>
              <a:spcAft>
                <a:spcPts val="2700"/>
              </a:spcAft>
            </a:pPr>
            <a:r>
              <a:rPr lang="en-US" dirty="0" smtClean="0"/>
              <a:t>Long generation interval that can be reduced substantially by genomics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 enrollment by breed </a:t>
            </a:r>
            <a:r>
              <a:rPr lang="en-US" dirty="0" smtClean="0">
                <a:solidFill>
                  <a:srgbClr val="FFFF00"/>
                </a:solidFill>
              </a:rPr>
              <a:t>(Jan. 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7126"/>
              </p:ext>
            </p:extLst>
          </p:nvPr>
        </p:nvGraphicFramePr>
        <p:xfrm>
          <a:off x="528520" y="1510861"/>
          <a:ext cx="7838042" cy="3657600"/>
        </p:xfrm>
        <a:graphic>
          <a:graphicData uri="http://schemas.openxmlformats.org/drawingml/2006/table">
            <a:tbl>
              <a:tblPr/>
              <a:tblGrid>
                <a:gridCol w="2787929"/>
                <a:gridCol w="2384197"/>
                <a:gridCol w="266591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Herds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Cows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3,205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10,079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3,948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13,348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3,595,206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838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321,706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Milking Shorthorn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1,170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Crossbred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1,873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466,995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16,372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858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4,402,309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6400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issues for the dairy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Inbreeding and genetic diversity</a:t>
            </a:r>
          </a:p>
          <a:p>
            <a:pPr lvl="1">
              <a:spcAft>
                <a:spcPts val="3600"/>
              </a:spcAft>
            </a:pPr>
            <a:r>
              <a:rPr lang="en-CA" dirty="0" smtClean="0">
                <a:solidFill>
                  <a:srgbClr val="00503E"/>
                </a:solidFill>
              </a:rPr>
              <a:t>including across breeds</a:t>
            </a:r>
          </a:p>
          <a:p>
            <a:pPr>
              <a:spcAft>
                <a:spcPts val="3600"/>
              </a:spcAft>
            </a:pPr>
            <a:r>
              <a:rPr lang="en-CA" dirty="0" smtClean="0"/>
              <a:t>Sequencing, new genes, and mutations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Novel traits, resource populations</a:t>
            </a:r>
          </a:p>
          <a:p>
            <a:pPr lvl="1"/>
            <a:r>
              <a:rPr lang="en-CA" dirty="0" smtClean="0">
                <a:solidFill>
                  <a:srgbClr val="00503E"/>
                </a:solidFill>
              </a:rPr>
              <a:t>feed efficiency, health, milk properties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Animal’s genotype good for all traits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Traditional evaluations required for accurate estimates of SNP effects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Traditional evaluations not currently available for heat tolerance or feed efficiency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Research populations could provide data for traits that are expensive to measure</a:t>
            </a:r>
          </a:p>
          <a:p>
            <a:r>
              <a:rPr lang="en-US" dirty="0" smtClean="0"/>
              <a:t>Will resulting evaluations work in target population?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Parent-progeny conflicts detected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Animal checked against all other genotypes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Reported to breeds and requesters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Correct sire usually detected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Maternal grandsire checking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SNP at a time checking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Haplotype checking more accurate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Breeds accept SNPs along with </a:t>
            </a:r>
          </a:p>
          <a:p>
            <a:pPr>
              <a:buNone/>
            </a:pPr>
            <a:r>
              <a:rPr lang="en-US" dirty="0" smtClean="0"/>
              <a:t>	microsatellites </a:t>
            </a:r>
          </a:p>
          <a:p>
            <a:endParaRPr lang="en-US" dirty="0"/>
          </a:p>
        </p:txBody>
      </p:sp>
      <p:pic>
        <p:nvPicPr>
          <p:cNvPr id="8" name="Picture 7" descr="bullpout.gif"/>
          <p:cNvPicPr>
            <a:picLocks noChangeAspect="1"/>
          </p:cNvPicPr>
          <p:nvPr/>
        </p:nvPicPr>
        <p:blipFill>
          <a:blip r:embed="rId2" cstate="screen"/>
          <a:srcRect l="2778" t="609" r="11111"/>
          <a:stretch>
            <a:fillRect/>
          </a:stretch>
        </p:blipFill>
        <p:spPr>
          <a:xfrm>
            <a:off x="6477000" y="3453710"/>
            <a:ext cx="2362200" cy="273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Haplotypes affecting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Rapid discovery of new recessive defects</a:t>
            </a:r>
          </a:p>
          <a:p>
            <a:pPr lvl="1"/>
            <a:r>
              <a:rPr lang="en-US" dirty="0" smtClean="0"/>
              <a:t>Large numbers of genotyped animals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Affordable DNA sequencing</a:t>
            </a:r>
          </a:p>
          <a:p>
            <a:r>
              <a:rPr lang="en-US" dirty="0" smtClean="0"/>
              <a:t>Determination of haplotype location</a:t>
            </a:r>
          </a:p>
          <a:p>
            <a:pPr lvl="1"/>
            <a:r>
              <a:rPr lang="en-US" dirty="0" smtClean="0"/>
              <a:t>Significant number of homozygous animals expected, but none observed</a:t>
            </a:r>
          </a:p>
          <a:p>
            <a:pPr lvl="1"/>
            <a:r>
              <a:rPr lang="en-US" dirty="0" smtClean="0"/>
              <a:t>Narrow suspect region with fine mapping</a:t>
            </a:r>
          </a:p>
          <a:p>
            <a:pPr lvl="1"/>
            <a:r>
              <a:rPr lang="en-US" dirty="0" smtClean="0"/>
              <a:t>Use sequence data to find causative mutation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349134" y="1233488"/>
          <a:ext cx="8486519" cy="4497804"/>
        </p:xfrm>
        <a:graphic>
          <a:graphicData uri="http://schemas.openxmlformats.org/drawingml/2006/table">
            <a:tbl>
              <a:tblPr/>
              <a:tblGrid>
                <a:gridCol w="831273"/>
                <a:gridCol w="1413164"/>
                <a:gridCol w="1429789"/>
                <a:gridCol w="1512916"/>
                <a:gridCol w="3299377"/>
              </a:tblGrid>
              <a:tr h="7998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some*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Location**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63.2**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95.4**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00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Chief,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1.3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Buck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93.2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93.4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Supreme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15.7**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Basilius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11.1**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65.9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**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06"/>
          <p:cNvSpPr>
            <a:spLocks noChangeArrowheads="1"/>
          </p:cNvSpPr>
          <p:nvPr/>
        </p:nvSpPr>
        <p:spPr bwMode="auto">
          <a:xfrm>
            <a:off x="284603" y="5810846"/>
            <a:ext cx="8469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*</a:t>
            </a:r>
            <a:r>
              <a:rPr lang="en-US" b="1" i="1" dirty="0" smtClean="0">
                <a:solidFill>
                  <a:srgbClr val="244270"/>
                </a:solidFill>
              </a:rPr>
              <a:t>Bos taurus </a:t>
            </a:r>
            <a:r>
              <a:rPr lang="en-US" b="1" dirty="0" smtClean="0">
                <a:solidFill>
                  <a:srgbClr val="244270"/>
                </a:solidFill>
              </a:rPr>
              <a:t>autosome (BTA)          **Causative mutation known; </a:t>
            </a:r>
            <a:r>
              <a:rPr lang="en-US" b="1" dirty="0" err="1" smtClean="0">
                <a:solidFill>
                  <a:srgbClr val="244270"/>
                </a:solidFill>
              </a:rPr>
              <a:t>Mbp</a:t>
            </a:r>
            <a:r>
              <a:rPr lang="en-US" b="1" dirty="0" smtClean="0">
                <a:solidFill>
                  <a:srgbClr val="244270"/>
                </a:solidFill>
              </a:rPr>
              <a:t> = </a:t>
            </a:r>
            <a:r>
              <a:rPr lang="en-US" b="1" dirty="0" err="1" smtClean="0">
                <a:solidFill>
                  <a:srgbClr val="244270"/>
                </a:solidFill>
              </a:rPr>
              <a:t>megabase</a:t>
            </a:r>
            <a:r>
              <a:rPr lang="en-US" b="1" dirty="0" smtClean="0">
                <a:solidFill>
                  <a:srgbClr val="244270"/>
                </a:solidFill>
              </a:rPr>
              <a:t> pairs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Haplotypes for known recessives </a:t>
            </a:r>
            <a:r>
              <a:rPr lang="en-US" sz="3600" dirty="0" smtClean="0">
                <a:solidFill>
                  <a:srgbClr val="FFFF00"/>
                </a:solidFill>
              </a:rPr>
              <a:t>(Holstein)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413177" y="5882090"/>
            <a:ext cx="3165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</a:rPr>
              <a:t>*Causative mutation known</a:t>
            </a:r>
            <a:endParaRPr lang="en-US" sz="2000" b="1" dirty="0">
              <a:solidFill>
                <a:srgbClr val="244270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11889" y="1233488"/>
          <a:ext cx="8274910" cy="4506910"/>
        </p:xfrm>
        <a:graphic>
          <a:graphicData uri="http://schemas.openxmlformats.org/drawingml/2006/table">
            <a:tbl>
              <a:tblPr/>
              <a:tblGrid>
                <a:gridCol w="2873178"/>
                <a:gridCol w="1082217"/>
                <a:gridCol w="1310185"/>
                <a:gridCol w="1651379"/>
                <a:gridCol w="1357951"/>
              </a:tblGrid>
              <a:tr h="1009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Mbp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Brachyspina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21.2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5.5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 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145.1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0.5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 	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5338" algn="dec"/>
                        </a:tabLs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	43.4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*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2.7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 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69.8*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&lt;0.1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77.7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0.1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Polled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3E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(dominant)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03E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1.7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23495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Red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	14.8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10.8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R="4572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Black/red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HBR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14.8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1.6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23495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Dominant red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HDR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9.5*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0.1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Cholesterol deficiency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HCD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78.0*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5.0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4572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Haplotypes for known recessives </a:t>
            </a:r>
            <a:r>
              <a:rPr lang="en-US" sz="3200" dirty="0" smtClean="0">
                <a:solidFill>
                  <a:srgbClr val="FFFF00"/>
                </a:solidFill>
              </a:rPr>
              <a:t>(other breeds)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372233" y="4268875"/>
            <a:ext cx="3165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</a:rPr>
              <a:t>*Causative mutation known</a:t>
            </a:r>
            <a:endParaRPr lang="en-US" sz="2000" b="1" dirty="0">
              <a:solidFill>
                <a:srgbClr val="244270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11889" y="1233488"/>
          <a:ext cx="8027478" cy="2621280"/>
        </p:xfrm>
        <a:graphic>
          <a:graphicData uri="http://schemas.openxmlformats.org/drawingml/2006/table">
            <a:tbl>
              <a:tblPr/>
              <a:tblGrid>
                <a:gridCol w="2691072"/>
                <a:gridCol w="1011294"/>
                <a:gridCol w="1307592"/>
                <a:gridCol w="1655064"/>
                <a:gridCol w="136245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Mbp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Polled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3E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(dominant)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03E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JHP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1.7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2.0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4.4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BHP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1.7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0.8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11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14.7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*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4.4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24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62.1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62.2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7.2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L="0"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	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49.9*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dairy breeding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Genotype alliances</a:t>
            </a:r>
          </a:p>
          <a:p>
            <a:pPr lvl="1"/>
            <a:r>
              <a:rPr lang="en-CA" dirty="0" smtClean="0"/>
              <a:t>North America </a:t>
            </a:r>
            <a:r>
              <a:rPr lang="en-CA" dirty="0" smtClean="0">
                <a:solidFill>
                  <a:srgbClr val="244270"/>
                </a:solidFill>
              </a:rPr>
              <a:t>(US, Canada, UK, Italy)</a:t>
            </a:r>
          </a:p>
          <a:p>
            <a:pPr lvl="1"/>
            <a:r>
              <a:rPr lang="en-CA" dirty="0" smtClean="0"/>
              <a:t>Ireland, New Zealand</a:t>
            </a:r>
          </a:p>
          <a:p>
            <a:pPr lvl="1"/>
            <a:r>
              <a:rPr lang="en-CA" dirty="0" smtClean="0"/>
              <a:t>Netherlands, Australia</a:t>
            </a:r>
          </a:p>
          <a:p>
            <a:pPr lvl="1">
              <a:spcAft>
                <a:spcPts val="4800"/>
              </a:spcAft>
            </a:pPr>
            <a:r>
              <a:rPr lang="en-US" dirty="0" err="1" smtClean="0"/>
              <a:t>Eurogenomics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44270"/>
                </a:solidFill>
              </a:rPr>
              <a:t>(Denmark/Sweden/Finland, France, Germany, Netherlands/Belgium, Spain, Poland)</a:t>
            </a:r>
          </a:p>
          <a:p>
            <a:r>
              <a:rPr lang="en-US" dirty="0" smtClean="0"/>
              <a:t>Interbull genomic multitrait across-country evaluation</a:t>
            </a:r>
            <a:r>
              <a:rPr lang="en-US" dirty="0" smtClean="0">
                <a:latin typeface="Calibri"/>
              </a:rPr>
              <a:t> </a:t>
            </a:r>
            <a:r>
              <a:rPr lang="en-US" dirty="0" smtClean="0">
                <a:solidFill>
                  <a:srgbClr val="00503E"/>
                </a:solidFill>
              </a:rPr>
              <a:t>(GMACE</a:t>
            </a:r>
            <a:r>
              <a:rPr lang="en-US" dirty="0" smtClean="0">
                <a:solidFill>
                  <a:srgbClr val="00503E"/>
                </a:solidFill>
              </a:rPr>
              <a:t>)</a:t>
            </a:r>
          </a:p>
          <a:p>
            <a:pPr lvl="1"/>
            <a:r>
              <a:rPr lang="en-US" dirty="0" smtClean="0"/>
              <a:t>Proposed exchange of SNP effects </a:t>
            </a:r>
            <a:r>
              <a:rPr lang="en-US" dirty="0" smtClean="0">
                <a:solidFill>
                  <a:srgbClr val="00503E"/>
                </a:solidFill>
              </a:rPr>
              <a:t>(SNPMACE)</a:t>
            </a:r>
            <a:endParaRPr lang="en-US" dirty="0">
              <a:solidFill>
                <a:srgbClr val="00503E"/>
              </a:solidFill>
            </a:endParaRPr>
          </a:p>
        </p:txBody>
      </p:sp>
      <p:pic>
        <p:nvPicPr>
          <p:cNvPr id="7" name="Picture 6" descr="interbull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4523" y="4622397"/>
            <a:ext cx="1371600" cy="158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on breeders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Haplotype and gene tests used in selection and mating programs</a:t>
            </a:r>
            <a:endParaRPr lang="en-CA" dirty="0" smtClean="0"/>
          </a:p>
          <a:p>
            <a:pPr>
              <a:spcAft>
                <a:spcPts val="2400"/>
              </a:spcAft>
            </a:pPr>
            <a:r>
              <a:rPr lang="en-CA" dirty="0" smtClean="0"/>
              <a:t>Trend towards a small number of elite breeders that are investing heavily in genomics</a:t>
            </a:r>
          </a:p>
          <a:p>
            <a:pPr>
              <a:spcAft>
                <a:spcPts val="2400"/>
              </a:spcAft>
            </a:pPr>
            <a:r>
              <a:rPr lang="en-CA" dirty="0" smtClean="0"/>
              <a:t>About </a:t>
            </a:r>
            <a:r>
              <a:rPr lang="en-CA" dirty="0" smtClean="0">
                <a:solidFill>
                  <a:srgbClr val="B00000"/>
                </a:solidFill>
              </a:rPr>
              <a:t>30%</a:t>
            </a:r>
            <a:r>
              <a:rPr lang="en-CA" dirty="0" smtClean="0"/>
              <a:t> of young males genotyped directly by breeders since April 2013</a:t>
            </a:r>
          </a:p>
          <a:p>
            <a:pPr>
              <a:spcAft>
                <a:spcPts val="2400"/>
              </a:spcAft>
            </a:pPr>
            <a:r>
              <a:rPr lang="en-CA" dirty="0" smtClean="0"/>
              <a:t>Over </a:t>
            </a:r>
            <a:r>
              <a:rPr lang="en-CA" dirty="0" smtClean="0">
                <a:solidFill>
                  <a:srgbClr val="B00000"/>
                </a:solidFill>
              </a:rPr>
              <a:t>65%</a:t>
            </a:r>
            <a:r>
              <a:rPr lang="en-CA" dirty="0" smtClean="0"/>
              <a:t> of </a:t>
            </a:r>
            <a:r>
              <a:rPr lang="en-CA" dirty="0" err="1" smtClean="0"/>
              <a:t>breedings</a:t>
            </a:r>
            <a:r>
              <a:rPr lang="en-CA" dirty="0" smtClean="0"/>
              <a:t> to genomic bulls</a:t>
            </a:r>
          </a:p>
          <a:p>
            <a:pPr>
              <a:spcAft>
                <a:spcPts val="0"/>
              </a:spcAft>
            </a:pPr>
            <a:r>
              <a:rPr lang="en-CA" dirty="0" smtClean="0"/>
              <a:t>Prices for top genomic heifers can be very high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B00000"/>
                </a:solidFill>
              </a:rPr>
              <a:t>(e.g., $265,000)</a:t>
            </a:r>
            <a:endParaRPr lang="en-US" dirty="0">
              <a:solidFill>
                <a:srgbClr val="B00000"/>
              </a:solidFill>
            </a:endParaRPr>
          </a:p>
        </p:txBody>
      </p:sp>
      <p:pic>
        <p:nvPicPr>
          <p:cNvPr id="6" name="Picture 5" descr="bodai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4555" y="4250727"/>
            <a:ext cx="130987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on dairy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General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Reduced generation interval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Increased rate of genetic gain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More inbreeding/</a:t>
            </a:r>
            <a:r>
              <a:rPr lang="en-CA" dirty="0" err="1" smtClean="0"/>
              <a:t>homozygosity</a:t>
            </a:r>
            <a:r>
              <a:rPr lang="en-CA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Sires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Higher average genetic merit of available bulls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More rapid increase in genetic merit for all traits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Larger choice of bulls for traits and semen price</a:t>
            </a:r>
          </a:p>
          <a:p>
            <a:pPr lvl="1"/>
            <a:r>
              <a:rPr lang="en-CA" dirty="0" smtClean="0"/>
              <a:t>Greater use of young bulls</a:t>
            </a:r>
            <a:endParaRPr lang="en-US" dirty="0"/>
          </a:p>
        </p:txBody>
      </p:sp>
      <p:pic>
        <p:nvPicPr>
          <p:cNvPr id="6" name="Picture 5" descr="mongy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3289" y="2194327"/>
            <a:ext cx="1828800" cy="124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Records for milk yield, fat percentage, protein percentage, and somatic cell count </a:t>
            </a:r>
            <a:r>
              <a:rPr lang="en-US" dirty="0" smtClean="0">
                <a:solidFill>
                  <a:srgbClr val="00523C"/>
                </a:solidFill>
              </a:rPr>
              <a:t>(1/month)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Appraiser-assigned scores for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16 body and udder characteristics related to conformation </a:t>
            </a:r>
            <a:r>
              <a:rPr lang="en-US" dirty="0" smtClean="0">
                <a:solidFill>
                  <a:srgbClr val="00523C"/>
                </a:solidFill>
              </a:rPr>
              <a:t>(e.g., stature)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Breeding records that include indicator for conception success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Calving difficulty scores and stillbirth occurrences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Genomic evaluation has dramatically changed dairy cattle breeding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Rate of gain is increasing primarily because of a large reduction in generation interval</a:t>
            </a:r>
          </a:p>
          <a:p>
            <a:r>
              <a:rPr lang="en-US" dirty="0" smtClean="0"/>
              <a:t>Genomic research is ongoing</a:t>
            </a:r>
          </a:p>
          <a:p>
            <a:pPr lvl="1"/>
            <a:r>
              <a:rPr lang="en-US" dirty="0" smtClean="0"/>
              <a:t>Detect causative genetic variants</a:t>
            </a:r>
          </a:p>
          <a:p>
            <a:pPr lvl="1"/>
            <a:r>
              <a:rPr lang="en-US" dirty="0" smtClean="0"/>
              <a:t>Find more haplotypes affecting fertility</a:t>
            </a:r>
          </a:p>
          <a:p>
            <a:pPr lvl="1"/>
            <a:r>
              <a:rPr lang="en-US" dirty="0" smtClean="0"/>
              <a:t>Improve accuracy through more SNPs, more predictor animals, and more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Appropriated project 8042-31000-101-00, “Improving Genetic Predictions in Dairy Animals Using Phenotypic and Genomic Information,” </a:t>
            </a:r>
            <a:r>
              <a:rPr lang="en-US" dirty="0" smtClean="0">
                <a:solidFill>
                  <a:srgbClr val="00523C"/>
                </a:solidFill>
              </a:rPr>
              <a:t>Agricultural Research Service, USDA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Kristen </a:t>
            </a:r>
            <a:r>
              <a:rPr lang="en-US" dirty="0" smtClean="0"/>
              <a:t>Gaddis, Dan Null, Paul VanRaden, and George Wiggans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Council on Dairy Cattle 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Dr. Kirill </a:t>
            </a:r>
            <a:r>
              <a:rPr lang="en-US" dirty="0" err="1"/>
              <a:t>Plemyashov</a:t>
            </a:r>
            <a:r>
              <a:rPr lang="en-US" dirty="0"/>
              <a:t> and Dr. Andrei </a:t>
            </a:r>
            <a:r>
              <a:rPr lang="en-US" dirty="0" err="1"/>
              <a:t>Kudinov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Department of Animal Husbandry and Breeding of Ministry of Agriculture of the Russian Federation</a:t>
            </a:r>
          </a:p>
          <a:p>
            <a:pPr>
              <a:spcAft>
                <a:spcPts val="3000"/>
              </a:spcAft>
            </a:pPr>
            <a:r>
              <a:rPr lang="en-US" dirty="0"/>
              <a:t>Committee on Agriculture and Fisheries of the Leningrad Region</a:t>
            </a:r>
          </a:p>
          <a:p>
            <a:pPr>
              <a:spcAft>
                <a:spcPts val="3000"/>
              </a:spcAft>
            </a:pPr>
            <a:r>
              <a:rPr lang="en-US" dirty="0"/>
              <a:t>St. Petersburg State Academy of Veterinary Medicine</a:t>
            </a:r>
          </a:p>
          <a:p>
            <a:pPr>
              <a:spcAft>
                <a:spcPts val="3000"/>
              </a:spcAft>
            </a:pPr>
            <a:r>
              <a:rPr lang="en-US" dirty="0"/>
              <a:t>JSC "Neva for breeding"</a:t>
            </a:r>
          </a:p>
        </p:txBody>
      </p:sp>
    </p:spTree>
    <p:extLst>
      <p:ext uri="{BB962C8B-B14F-4D97-AF65-F5344CB8AC3E}">
        <p14:creationId xmlns:p14="http://schemas.microsoft.com/office/powerpoint/2010/main" val="18069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en-US" dirty="0" smtClean="0"/>
              <a:t>Mention of trade names or commercial products in this presentation is solely for the purpose of providing specific information and does not imply recommendation or endorsement by the </a:t>
            </a:r>
            <a:r>
              <a:rPr lang="en-US" dirty="0" smtClean="0">
                <a:solidFill>
                  <a:srgbClr val="00523C"/>
                </a:solidFill>
              </a:rPr>
              <a:t>United States Department of Agriculture</a:t>
            </a:r>
            <a:r>
              <a:rPr lang="en-US" dirty="0" smtClean="0"/>
              <a:t>.</a:t>
            </a:r>
          </a:p>
          <a:p>
            <a:pPr>
              <a:lnSpc>
                <a:spcPts val="32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/>
            <a:r>
              <a:rPr lang="en-US" sz="14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ARS Image Gallery, image #K8587-14; photo by Bob Nichols</a:t>
            </a:r>
            <a:endParaRPr lang="en-US" sz="1400" b="1" i="1" dirty="0">
              <a:solidFill>
                <a:srgbClr val="00523C"/>
              </a:solidFill>
              <a:effectLst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Conformation (type) 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Stature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Strength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Body depth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(Ayrshire, Guernsey, Holstein)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Dairy form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Rump angle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Thurl/rump width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Rear legs </a:t>
            </a:r>
            <a:r>
              <a:rPr lang="en-US" sz="2100" dirty="0" smtClean="0">
                <a:solidFill>
                  <a:srgbClr val="244270"/>
                </a:solidFill>
              </a:rPr>
              <a:t>(side view)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Rear legs</a:t>
            </a:r>
            <a:r>
              <a:rPr lang="en-US" sz="2100" dirty="0" smtClean="0">
                <a:solidFill>
                  <a:srgbClr val="244270"/>
                </a:solidFill>
              </a:rPr>
              <a:t> (rear view)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(Brown Swiss, Guernsey, Holstein, Milking Shorthorn)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Foot angle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Feet and legs score</a:t>
            </a:r>
            <a:r>
              <a:rPr lang="en-US" sz="2100" dirty="0" smtClean="0">
                <a:solidFill>
                  <a:srgbClr val="00523C"/>
                </a:solidFill>
              </a:rPr>
              <a:t> (Holstein)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Mobility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>
                <a:solidFill>
                  <a:srgbClr val="244270"/>
                </a:solidFill>
              </a:rPr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(Brown Swiss, Milking Shorthorn)</a:t>
            </a:r>
            <a:endParaRPr lang="en-US" sz="2100" dirty="0">
              <a:solidFill>
                <a:srgbClr val="00523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4038600" cy="5029200"/>
          </a:xfrm>
        </p:spPr>
        <p:txBody>
          <a:bodyPr/>
          <a:lstStyle/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Fore  udder attachment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Rear udder height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Rear udder width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Udder cleft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Udder depth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Front teat placement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Rear teat placement 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(Holstein, Jersey)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Teat length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Milking speed 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(Brown Swiss, Milking Shorthorn)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endParaRPr lang="en-US" sz="2100" dirty="0" smtClean="0"/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>
                <a:solidFill>
                  <a:srgbClr val="B00000"/>
                </a:solidFill>
              </a:rPr>
              <a:t>Final score</a:t>
            </a:r>
            <a:endParaRPr lang="en-US" sz="2100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for genetic evaluations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4937760"/>
            <a:ext cx="2560320" cy="685800"/>
          </a:xfrm>
          <a:prstGeom prst="roundRect">
            <a:avLst/>
          </a:prstGeom>
          <a:solidFill>
            <a:srgbClr val="B00000"/>
          </a:solidFill>
          <a:ln>
            <a:solidFill>
              <a:srgbClr val="00337F"/>
            </a:solidFill>
          </a:ln>
          <a:effectLst>
            <a:outerShdw blurRad="44450" dist="27940" dir="5400000" algn="ctr">
              <a:srgbClr val="00337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Milk processing </a:t>
            </a:r>
          </a:p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plants</a:t>
            </a:r>
            <a:endParaRPr lang="en-US" sz="20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91840" y="5120640"/>
            <a:ext cx="2560320" cy="685800"/>
          </a:xfrm>
          <a:prstGeom prst="roundRect">
            <a:avLst/>
          </a:prstGeom>
          <a:solidFill>
            <a:srgbClr val="B00000"/>
          </a:solidFill>
          <a:ln>
            <a:solidFill>
              <a:srgbClr val="00337F"/>
            </a:solidFill>
          </a:ln>
          <a:effectLst>
            <a:outerShdw blurRad="44450" dist="27940" dir="5400000" algn="ctr">
              <a:srgbClr val="00337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On-farm </a:t>
            </a:r>
          </a:p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system only</a:t>
            </a:r>
            <a:endParaRPr lang="en-US" sz="20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94960" y="5303520"/>
            <a:ext cx="2560320" cy="694944"/>
          </a:xfrm>
          <a:prstGeom prst="roundRect">
            <a:avLst/>
          </a:prstGeom>
          <a:solidFill>
            <a:srgbClr val="B00000"/>
          </a:solidFill>
          <a:ln>
            <a:solidFill>
              <a:srgbClr val="00337F"/>
            </a:solidFill>
          </a:ln>
          <a:effectLst>
            <a:outerShdw blurRad="44450" dist="27940" dir="5400000" algn="ctr">
              <a:srgbClr val="00337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Non-milk </a:t>
            </a:r>
          </a:p>
          <a:p>
            <a:pPr algn="ctr" defTabSz="914400">
              <a:lnSpc>
                <a:spcPts val="2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recording farms</a:t>
            </a:r>
            <a:endParaRPr lang="en-US" sz="2000" i="1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7280" y="1371600"/>
            <a:ext cx="6858000" cy="3063240"/>
            <a:chOff x="1097280" y="1371600"/>
            <a:chExt cx="6858000" cy="3063240"/>
          </a:xfrm>
          <a:solidFill>
            <a:srgbClr val="244270"/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1097280" y="137160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Data collected</a:t>
              </a:r>
            </a:p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on farms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097280" y="256032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Dairy records</a:t>
              </a:r>
            </a:p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processing</a:t>
              </a:r>
              <a:r>
                <a:rPr lang="en-US" sz="2000" b="1" dirty="0" smtClean="0">
                  <a:solidFill>
                    <a:schemeClr val="bg1"/>
                  </a:solidFill>
                  <a:latin typeface="Trebuchet MS"/>
                </a:rPr>
                <a:t> 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centers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394960" y="2560320"/>
              <a:ext cx="2560320" cy="694944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Analytical laboratories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394960" y="374904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Genetic evaluation </a:t>
              </a:r>
            </a:p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center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097280" y="3749040"/>
              <a:ext cx="2560320" cy="685800"/>
            </a:xfrm>
            <a:prstGeom prst="roundRect">
              <a:avLst/>
            </a:prstGeom>
            <a:grpFill/>
            <a:ln>
              <a:solidFill>
                <a:srgbClr val="00523C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lnSpc>
                  <a:spcPts val="2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</a:rPr>
                <a:t>National database</a:t>
              </a:r>
              <a:endParaRPr lang="en-US" sz="20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685032" y="1719072"/>
              <a:ext cx="1709928" cy="859536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arrow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712464" y="4091940"/>
              <a:ext cx="1645920" cy="0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3685032" y="2903220"/>
              <a:ext cx="1645920" cy="0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377440" y="2112264"/>
              <a:ext cx="0" cy="393192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377440" y="3307080"/>
              <a:ext cx="0" cy="393192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675120" y="3288792"/>
              <a:ext cx="0" cy="393192"/>
            </a:xfrm>
            <a:prstGeom prst="straightConnector1">
              <a:avLst/>
            </a:prstGeom>
            <a:grpFill/>
            <a:ln w="57150" cap="rnd" cmpd="sng" algn="ctr">
              <a:solidFill>
                <a:srgbClr val="00523C"/>
              </a:solidFill>
              <a:prstDash val="solid"/>
              <a:miter lim="80000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337F">
                  <a:alpha val="50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amounts</a:t>
            </a:r>
            <a:r>
              <a:rPr lang="en-US" smtClean="0">
                <a:solidFill>
                  <a:srgbClr val="FFFF00"/>
                </a:solidFill>
              </a:rPr>
              <a:t> (as of Sept. 2016)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Pedigree records	</a:t>
            </a:r>
            <a:r>
              <a:rPr lang="en-US" dirty="0" smtClean="0">
                <a:solidFill>
                  <a:srgbClr val="00523C"/>
                </a:solidFill>
              </a:rPr>
              <a:t>75,538,654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Animal genotypes	</a:t>
            </a:r>
            <a:r>
              <a:rPr lang="en-US" dirty="0" smtClean="0">
                <a:solidFill>
                  <a:srgbClr val="00523C"/>
                </a:solidFill>
              </a:rPr>
              <a:t>1,589,202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Lactation records </a:t>
            </a:r>
            <a:r>
              <a:rPr lang="en-US" i="1" dirty="0" smtClean="0">
                <a:solidFill>
                  <a:srgbClr val="244270"/>
                </a:solidFill>
              </a:rPr>
              <a:t>(since 1960)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139,134,191 </a:t>
            </a:r>
          </a:p>
          <a:p>
            <a:pPr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Daily yield records</a:t>
            </a:r>
            <a:r>
              <a:rPr lang="en-US" dirty="0" smtClean="0">
                <a:solidFill>
                  <a:srgbClr val="244270"/>
                </a:solidFill>
              </a:rPr>
              <a:t> </a:t>
            </a:r>
            <a:r>
              <a:rPr lang="en-US" i="1" dirty="0" smtClean="0">
                <a:solidFill>
                  <a:srgbClr val="244270"/>
                </a:solidFill>
              </a:rPr>
              <a:t>(since 1990)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684,182,260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Reproduction event records	</a:t>
            </a:r>
            <a:r>
              <a:rPr lang="en-US" dirty="0" smtClean="0">
                <a:solidFill>
                  <a:srgbClr val="00523C"/>
                </a:solidFill>
              </a:rPr>
              <a:t>196,505,574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Calving difficulty scores	</a:t>
            </a:r>
            <a:r>
              <a:rPr lang="en-US" dirty="0" smtClean="0">
                <a:solidFill>
                  <a:srgbClr val="00523C"/>
                </a:solidFill>
              </a:rPr>
              <a:t>27,991,336 </a:t>
            </a:r>
          </a:p>
          <a:p>
            <a:pPr>
              <a:lnSpc>
                <a:spcPts val="32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dirty="0" smtClean="0"/>
              <a:t>Stillbirth scores	</a:t>
            </a:r>
            <a:r>
              <a:rPr lang="en-US" dirty="0" smtClean="0">
                <a:solidFill>
                  <a:srgbClr val="00523C"/>
                </a:solidFill>
              </a:rPr>
              <a:t>18,470,886 </a:t>
            </a:r>
            <a:endParaRPr lang="en-US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12005</TotalTime>
  <Words>2821</Words>
  <Application>Microsoft Macintosh PowerPoint</Application>
  <PresentationFormat>On-screen Show (4:3)</PresentationFormat>
  <Paragraphs>1148</Paragraphs>
  <Slides>64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Symbol</vt:lpstr>
      <vt:lpstr>Calibri</vt:lpstr>
      <vt:lpstr>Cambria</vt:lpstr>
      <vt:lpstr>Trebuchet MS</vt:lpstr>
      <vt:lpstr>Arial</vt:lpstr>
      <vt:lpstr>Microsoft Sans Serif</vt:lpstr>
      <vt:lpstr>Meiryo UI</vt:lpstr>
      <vt:lpstr>Times New Roman</vt:lpstr>
      <vt:lpstr>Arial Unicode MS</vt:lpstr>
      <vt:lpstr>ＭＳ Ｐゴシック</vt:lpstr>
      <vt:lpstr>Comic Sans MS</vt:lpstr>
      <vt:lpstr>DejaVu Sans</vt:lpstr>
      <vt:lpstr>Monotype Sorts</vt:lpstr>
      <vt:lpstr>AIP-2017 Slide Master</vt:lpstr>
      <vt:lpstr>Genetic improvement programs for U.S. dairy cattle</vt:lpstr>
      <vt:lpstr>U.S. dairy population &amp; milk yield</vt:lpstr>
      <vt:lpstr>U.S. DHI statistics (2016)</vt:lpstr>
      <vt:lpstr>States with &gt;200,000 DHI cows (Jan. 2017)</vt:lpstr>
      <vt:lpstr>DHI enrollment by breed (Jan. 2017)</vt:lpstr>
      <vt:lpstr>Phenotypic data</vt:lpstr>
      <vt:lpstr>Conformation (type) traits</vt:lpstr>
      <vt:lpstr>Data sources for genetic evaluations</vt:lpstr>
      <vt:lpstr>Data amounts (as of Sept. 2016)</vt:lpstr>
      <vt:lpstr>Primary traits evaluated</vt:lpstr>
      <vt:lpstr>U.S. trait evaluation history</vt:lpstr>
      <vt:lpstr>Evaluation methods for traits</vt:lpstr>
      <vt:lpstr>U.S. genetic-economic indices (2017)</vt:lpstr>
      <vt:lpstr>U.S. selection  index changes</vt:lpstr>
      <vt:lpstr>Genetic trend – net merit</vt:lpstr>
      <vt:lpstr>Traditional evaluation summary</vt:lpstr>
      <vt:lpstr>Genomic evaluation system</vt:lpstr>
      <vt:lpstr>Government–industry collaboration</vt:lpstr>
      <vt:lpstr>Council on Dairy Cattle Breeding</vt:lpstr>
      <vt:lpstr>Genomic data flow</vt:lpstr>
      <vt:lpstr>Genotyping chip history</vt:lpstr>
      <vt:lpstr>Evaluation flow</vt:lpstr>
      <vt:lpstr>Evaluation flow (continued)</vt:lpstr>
      <vt:lpstr>2015 genotypes by breed and sex</vt:lpstr>
      <vt:lpstr>Laboratory quality control</vt:lpstr>
      <vt:lpstr>Before clustering adjustment</vt:lpstr>
      <vt:lpstr>After clustering adjustment</vt:lpstr>
      <vt:lpstr>Evaluation flow (continued)</vt:lpstr>
      <vt:lpstr>Imputation</vt:lpstr>
      <vt:lpstr>findhap</vt:lpstr>
      <vt:lpstr>Evaluation flow (continued)</vt:lpstr>
      <vt:lpstr>Weekly evaluations</vt:lpstr>
      <vt:lpstr>Holstein protein SNP effects</vt:lpstr>
      <vt:lpstr>Holstein net merit SNP effects</vt:lpstr>
      <vt:lpstr>Information sources for evaluations</vt:lpstr>
      <vt:lpstr>Genotypes evaluated</vt:lpstr>
      <vt:lpstr>Growth in bull predictor population</vt:lpstr>
      <vt:lpstr>Reliabilities (young* Holsteins)</vt:lpstr>
      <vt:lpstr>Holstein prediction accuracy</vt:lpstr>
      <vt:lpstr>Holstein prediction accuracy</vt:lpstr>
      <vt:lpstr>Marketed Holstein bulls</vt:lpstr>
      <vt:lpstr>Parent ages (marketed Holstein bulls)</vt:lpstr>
      <vt:lpstr>Genetic merit (marketed Holstein bulls)</vt:lpstr>
      <vt:lpstr>Genomic prediction of progeny test</vt:lpstr>
      <vt:lpstr>Genetic choices</vt:lpstr>
      <vt:lpstr>Young bulls  (2013 NM$ vs. 2010 PA)</vt:lpstr>
      <vt:lpstr>Progeny-tested bulls (2013 vs. 2010 NMS)</vt:lpstr>
      <vt:lpstr>Genotyped mates of top young bulls</vt:lpstr>
      <vt:lpstr>Why genomics works for dairy cattle</vt:lpstr>
      <vt:lpstr>Key issues for the dairy industry</vt:lpstr>
      <vt:lpstr>Application to more traits</vt:lpstr>
      <vt:lpstr>Parentage validation and discovery</vt:lpstr>
      <vt:lpstr>Haplotypes affecting fertility</vt:lpstr>
      <vt:lpstr>Haplotypes affecting fertility</vt:lpstr>
      <vt:lpstr>Haplotypes for known recessives (Holstein)</vt:lpstr>
      <vt:lpstr>Haplotypes for known recessives (other breeds)</vt:lpstr>
      <vt:lpstr>International dairy breeding</vt:lpstr>
      <vt:lpstr>Impact on breeders </vt:lpstr>
      <vt:lpstr>Impact on dairy producers</vt:lpstr>
      <vt:lpstr>Conclusions</vt:lpstr>
      <vt:lpstr>Acknowledgments</vt:lpstr>
      <vt:lpstr>Acknowledgments (cont’d)</vt:lpstr>
      <vt:lpstr>Disclaimer</vt:lpstr>
      <vt:lpstr>Questions?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B. Cole</cp:lastModifiedBy>
  <cp:revision>841</cp:revision>
  <dcterms:created xsi:type="dcterms:W3CDTF">2017-04-14T13:19:57Z</dcterms:created>
  <dcterms:modified xsi:type="dcterms:W3CDTF">2017-05-15T14:28:20Z</dcterms:modified>
</cp:coreProperties>
</file>