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22"/>
  </p:notesMasterIdLst>
  <p:sldIdLst>
    <p:sldId id="316" r:id="rId2"/>
    <p:sldId id="325" r:id="rId3"/>
    <p:sldId id="910" r:id="rId4"/>
    <p:sldId id="908" r:id="rId5"/>
    <p:sldId id="836" r:id="rId6"/>
    <p:sldId id="912" r:id="rId7"/>
    <p:sldId id="913" r:id="rId8"/>
    <p:sldId id="911" r:id="rId9"/>
    <p:sldId id="919" r:id="rId10"/>
    <p:sldId id="918" r:id="rId11"/>
    <p:sldId id="917" r:id="rId12"/>
    <p:sldId id="916" r:id="rId13"/>
    <p:sldId id="924" r:id="rId14"/>
    <p:sldId id="923" r:id="rId15"/>
    <p:sldId id="835" r:id="rId16"/>
    <p:sldId id="838" r:id="rId17"/>
    <p:sldId id="597" r:id="rId18"/>
    <p:sldId id="914" r:id="rId19"/>
    <p:sldId id="600" r:id="rId20"/>
    <p:sldId id="28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/>
  <p:cmAuthor id="2" name="John Cole" initials="J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4A"/>
    <a:srgbClr val="76FEC7"/>
    <a:srgbClr val="244270"/>
    <a:srgbClr val="8FFFE2"/>
    <a:srgbClr val="007053"/>
    <a:srgbClr val="00523C"/>
    <a:srgbClr val="007E5D"/>
    <a:srgbClr val="AC1F2D"/>
    <a:srgbClr val="00926C"/>
    <a:srgbClr val="001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0269D-2451-481F-B6B7-7B90D22D4429}" v="5" dt="2021-06-07T14:04:18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1536" autoAdjust="0"/>
  </p:normalViewPr>
  <p:slideViewPr>
    <p:cSldViewPr snapToGrid="0">
      <p:cViewPr varScale="1">
        <p:scale>
          <a:sx n="113" d="100"/>
          <a:sy n="113" d="100"/>
        </p:scale>
        <p:origin x="552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" userId="91602886-fe7f-4860-9714-56e67139aa92" providerId="ADAL" clId="{FD80269D-2451-481F-B6B7-7B90D22D4429}"/>
    <pc:docChg chg="addSld modSld">
      <pc:chgData name="Paul" userId="91602886-fe7f-4860-9714-56e67139aa92" providerId="ADAL" clId="{FD80269D-2451-481F-B6B7-7B90D22D4429}" dt="2021-05-28T18:39:25.858" v="3" actId="20577"/>
      <pc:docMkLst>
        <pc:docMk/>
      </pc:docMkLst>
      <pc:sldChg chg="modSp new mod">
        <pc:chgData name="Paul" userId="91602886-fe7f-4860-9714-56e67139aa92" providerId="ADAL" clId="{FD80269D-2451-481F-B6B7-7B90D22D4429}" dt="2021-05-28T18:39:25.858" v="3" actId="20577"/>
        <pc:sldMkLst>
          <pc:docMk/>
          <pc:sldMk cId="1937479377" sldId="912"/>
        </pc:sldMkLst>
        <pc:spChg chg="mod">
          <ac:chgData name="Paul" userId="91602886-fe7f-4860-9714-56e67139aa92" providerId="ADAL" clId="{FD80269D-2451-481F-B6B7-7B90D22D4429}" dt="2021-05-28T18:39:25.858" v="3" actId="20577"/>
          <ac:spMkLst>
            <pc:docMk/>
            <pc:sldMk cId="1937479377" sldId="912"/>
            <ac:spMk id="2" creationId="{B7F69F72-D90B-40E7-A1E5-08CF05D464D5}"/>
          </ac:spMkLst>
        </pc:spChg>
      </pc:sldChg>
    </pc:docChg>
  </pc:docChgLst>
  <pc:docChgLst>
    <pc:chgData name="Vanraden, Paul" userId="91602886-fe7f-4860-9714-56e67139aa92" providerId="ADAL" clId="{D2C7C003-12AF-4F4E-9645-410311A28EDB}"/>
    <pc:docChg chg="undo custSel addSld delSld modSld modMainMaster">
      <pc:chgData name="Vanraden, Paul" userId="91602886-fe7f-4860-9714-56e67139aa92" providerId="ADAL" clId="{D2C7C003-12AF-4F4E-9645-410311A28EDB}" dt="2021-06-05T18:36:45.149" v="3880" actId="207"/>
      <pc:docMkLst>
        <pc:docMk/>
      </pc:docMkLst>
      <pc:sldChg chg="delSp modSp mod">
        <pc:chgData name="Vanraden, Paul" userId="91602886-fe7f-4860-9714-56e67139aa92" providerId="ADAL" clId="{D2C7C003-12AF-4F4E-9645-410311A28EDB}" dt="2021-06-05T17:33:40.350" v="3864" actId="20577"/>
        <pc:sldMkLst>
          <pc:docMk/>
          <pc:sldMk cId="0" sldId="316"/>
        </pc:sldMkLst>
        <pc:spChg chg="mod">
          <ac:chgData name="Vanraden, Paul" userId="91602886-fe7f-4860-9714-56e67139aa92" providerId="ADAL" clId="{D2C7C003-12AF-4F4E-9645-410311A28EDB}" dt="2021-05-26T20:15:02.947" v="69" actId="14100"/>
          <ac:spMkLst>
            <pc:docMk/>
            <pc:sldMk cId="0" sldId="316"/>
            <ac:spMk id="4" creationId="{00000000-0000-0000-0000-000000000000}"/>
          </ac:spMkLst>
        </pc:spChg>
        <pc:spChg chg="mod">
          <ac:chgData name="Vanraden, Paul" userId="91602886-fe7f-4860-9714-56e67139aa92" providerId="ADAL" clId="{D2C7C003-12AF-4F4E-9645-410311A28EDB}" dt="2021-05-26T20:18:38.054" v="181" actId="20577"/>
          <ac:spMkLst>
            <pc:docMk/>
            <pc:sldMk cId="0" sldId="316"/>
            <ac:spMk id="5" creationId="{00000000-0000-0000-0000-000000000000}"/>
          </ac:spMkLst>
        </pc:spChg>
        <pc:spChg chg="mod">
          <ac:chgData name="Vanraden, Paul" userId="91602886-fe7f-4860-9714-56e67139aa92" providerId="ADAL" clId="{D2C7C003-12AF-4F4E-9645-410311A28EDB}" dt="2021-06-05T17:33:40.350" v="3864" actId="20577"/>
          <ac:spMkLst>
            <pc:docMk/>
            <pc:sldMk cId="0" sldId="316"/>
            <ac:spMk id="16" creationId="{D6EF4CD0-8729-4257-AE1C-92DEE3C320F8}"/>
          </ac:spMkLst>
        </pc:spChg>
        <pc:graphicFrameChg chg="del">
          <ac:chgData name="Vanraden, Paul" userId="91602886-fe7f-4860-9714-56e67139aa92" providerId="ADAL" clId="{D2C7C003-12AF-4F4E-9645-410311A28EDB}" dt="2021-05-26T20:25:46.364" v="234" actId="478"/>
          <ac:graphicFrameMkLst>
            <pc:docMk/>
            <pc:sldMk cId="0" sldId="316"/>
            <ac:graphicFrameMk id="17" creationId="{BB207FE9-A6FC-4C79-80ED-0B564DCFEBE9}"/>
          </ac:graphicFrameMkLst>
        </pc:graphicFrameChg>
      </pc:sldChg>
      <pc:sldChg chg="modSp mod">
        <pc:chgData name="Vanraden, Paul" userId="91602886-fe7f-4860-9714-56e67139aa92" providerId="ADAL" clId="{D2C7C003-12AF-4F4E-9645-410311A28EDB}" dt="2021-05-26T20:31:02.542" v="303" actId="207"/>
        <pc:sldMkLst>
          <pc:docMk/>
          <pc:sldMk cId="677162727" sldId="325"/>
        </pc:sldMkLst>
        <pc:spChg chg="mod">
          <ac:chgData name="Vanraden, Paul" userId="91602886-fe7f-4860-9714-56e67139aa92" providerId="ADAL" clId="{D2C7C003-12AF-4F4E-9645-410311A28EDB}" dt="2021-05-26T20:31:02.542" v="303" actId="207"/>
          <ac:spMkLst>
            <pc:docMk/>
            <pc:sldMk cId="677162727" sldId="325"/>
            <ac:spMk id="1027" creationId="{00000000-0000-0000-0000-000000000000}"/>
          </ac:spMkLst>
        </pc:spChg>
      </pc:sldChg>
      <pc:sldChg chg="modSp mod">
        <pc:chgData name="Vanraden, Paul" userId="91602886-fe7f-4860-9714-56e67139aa92" providerId="ADAL" clId="{D2C7C003-12AF-4F4E-9645-410311A28EDB}" dt="2021-06-05T15:09:25.225" v="3351" actId="20577"/>
        <pc:sldMkLst>
          <pc:docMk/>
          <pc:sldMk cId="3393955637" sldId="597"/>
        </pc:sldMkLst>
        <pc:graphicFrameChg chg="modGraphic">
          <ac:chgData name="Vanraden, Paul" userId="91602886-fe7f-4860-9714-56e67139aa92" providerId="ADAL" clId="{D2C7C003-12AF-4F4E-9645-410311A28EDB}" dt="2021-06-05T15:09:25.225" v="3351" actId="20577"/>
          <ac:graphicFrameMkLst>
            <pc:docMk/>
            <pc:sldMk cId="3393955637" sldId="597"/>
            <ac:graphicFrameMk id="5" creationId="{597B4F93-7DED-4B0D-AD6B-0B8B56D07ADA}"/>
          </ac:graphicFrameMkLst>
        </pc:graphicFrameChg>
      </pc:sldChg>
      <pc:sldChg chg="modSp mod">
        <pc:chgData name="Vanraden, Paul" userId="91602886-fe7f-4860-9714-56e67139aa92" providerId="ADAL" clId="{D2C7C003-12AF-4F4E-9645-410311A28EDB}" dt="2021-06-05T17:30:16.628" v="3860" actId="207"/>
        <pc:sldMkLst>
          <pc:docMk/>
          <pc:sldMk cId="1147292469" sldId="600"/>
        </pc:sldMkLst>
        <pc:spChg chg="mod">
          <ac:chgData name="Vanraden, Paul" userId="91602886-fe7f-4860-9714-56e67139aa92" providerId="ADAL" clId="{D2C7C003-12AF-4F4E-9645-410311A28EDB}" dt="2021-06-05T17:30:16.628" v="3860" actId="207"/>
          <ac:spMkLst>
            <pc:docMk/>
            <pc:sldMk cId="1147292469" sldId="600"/>
            <ac:spMk id="3" creationId="{00000000-0000-0000-0000-000000000000}"/>
          </ac:spMkLst>
        </pc:spChg>
      </pc:sldChg>
      <pc:sldChg chg="modSp mod">
        <pc:chgData name="Vanraden, Paul" userId="91602886-fe7f-4860-9714-56e67139aa92" providerId="ADAL" clId="{D2C7C003-12AF-4F4E-9645-410311A28EDB}" dt="2021-05-29T16:09:21.936" v="1927" actId="6549"/>
        <pc:sldMkLst>
          <pc:docMk/>
          <pc:sldMk cId="2217050286" sldId="835"/>
        </pc:sldMkLst>
        <pc:spChg chg="mod">
          <ac:chgData name="Vanraden, Paul" userId="91602886-fe7f-4860-9714-56e67139aa92" providerId="ADAL" clId="{D2C7C003-12AF-4F4E-9645-410311A28EDB}" dt="2021-05-29T16:09:21.936" v="1927" actId="6549"/>
          <ac:spMkLst>
            <pc:docMk/>
            <pc:sldMk cId="2217050286" sldId="835"/>
            <ac:spMk id="3" creationId="{279D25B8-6C5C-46DB-BF3D-BCB91B6AE821}"/>
          </ac:spMkLst>
        </pc:spChg>
      </pc:sldChg>
      <pc:sldChg chg="addSp delSp modSp mod">
        <pc:chgData name="Vanraden, Paul" userId="91602886-fe7f-4860-9714-56e67139aa92" providerId="ADAL" clId="{D2C7C003-12AF-4F4E-9645-410311A28EDB}" dt="2021-06-05T16:47:51.308" v="3669" actId="14100"/>
        <pc:sldMkLst>
          <pc:docMk/>
          <pc:sldMk cId="546224818" sldId="836"/>
        </pc:sldMkLst>
        <pc:spChg chg="mod">
          <ac:chgData name="Vanraden, Paul" userId="91602886-fe7f-4860-9714-56e67139aa92" providerId="ADAL" clId="{D2C7C003-12AF-4F4E-9645-410311A28EDB}" dt="2021-05-29T15:35:07.778" v="1729" actId="20577"/>
          <ac:spMkLst>
            <pc:docMk/>
            <pc:sldMk cId="546224818" sldId="836"/>
            <ac:spMk id="3" creationId="{CBEA0B2C-DE15-4185-AA47-456D1C0B1588}"/>
          </ac:spMkLst>
        </pc:spChg>
        <pc:picChg chg="add mod">
          <ac:chgData name="Vanraden, Paul" userId="91602886-fe7f-4860-9714-56e67139aa92" providerId="ADAL" clId="{D2C7C003-12AF-4F4E-9645-410311A28EDB}" dt="2021-06-05T16:47:51.308" v="3669" actId="14100"/>
          <ac:picMkLst>
            <pc:docMk/>
            <pc:sldMk cId="546224818" sldId="836"/>
            <ac:picMk id="5" creationId="{48FAAD22-5637-41A4-8F8E-6ACDC713DAF2}"/>
          </ac:picMkLst>
        </pc:picChg>
        <pc:picChg chg="del">
          <ac:chgData name="Vanraden, Paul" userId="91602886-fe7f-4860-9714-56e67139aa92" providerId="ADAL" clId="{D2C7C003-12AF-4F4E-9645-410311A28EDB}" dt="2021-06-05T16:46:52.220" v="3665" actId="478"/>
          <ac:picMkLst>
            <pc:docMk/>
            <pc:sldMk cId="546224818" sldId="836"/>
            <ac:picMk id="1030" creationId="{6CF248BA-7396-450C-9F68-8D1077CB3398}"/>
          </ac:picMkLst>
        </pc:picChg>
      </pc:sldChg>
      <pc:sldChg chg="addSp modSp mod">
        <pc:chgData name="Vanraden, Paul" userId="91602886-fe7f-4860-9714-56e67139aa92" providerId="ADAL" clId="{D2C7C003-12AF-4F4E-9645-410311A28EDB}" dt="2021-06-05T17:26:23.999" v="3859"/>
        <pc:sldMkLst>
          <pc:docMk/>
          <pc:sldMk cId="2004995935" sldId="838"/>
        </pc:sldMkLst>
        <pc:spChg chg="add mod">
          <ac:chgData name="Vanraden, Paul" userId="91602886-fe7f-4860-9714-56e67139aa92" providerId="ADAL" clId="{D2C7C003-12AF-4F4E-9645-410311A28EDB}" dt="2021-06-05T17:08:31.454" v="3813" actId="20577"/>
          <ac:spMkLst>
            <pc:docMk/>
            <pc:sldMk cId="2004995935" sldId="838"/>
            <ac:spMk id="3" creationId="{BF6C0F72-85B6-4AE9-AEC7-6C0A3223C506}"/>
          </ac:spMkLst>
        </pc:spChg>
        <pc:graphicFrameChg chg="mod modGraphic">
          <ac:chgData name="Vanraden, Paul" userId="91602886-fe7f-4860-9714-56e67139aa92" providerId="ADAL" clId="{D2C7C003-12AF-4F4E-9645-410311A28EDB}" dt="2021-06-05T17:26:23.999" v="3859"/>
          <ac:graphicFrameMkLst>
            <pc:docMk/>
            <pc:sldMk cId="2004995935" sldId="838"/>
            <ac:graphicFrameMk id="6" creationId="{AD4B71B1-CCDD-444F-A1AD-86CA890AC0D5}"/>
          </ac:graphicFrameMkLst>
        </pc:graphicFrameChg>
      </pc:sldChg>
      <pc:sldChg chg="modSp del mod">
        <pc:chgData name="Vanraden, Paul" userId="91602886-fe7f-4860-9714-56e67139aa92" providerId="ADAL" clId="{D2C7C003-12AF-4F4E-9645-410311A28EDB}" dt="2021-06-05T16:59:33.107" v="3675" actId="47"/>
        <pc:sldMkLst>
          <pc:docMk/>
          <pc:sldMk cId="1976814267" sldId="906"/>
        </pc:sldMkLst>
        <pc:spChg chg="mod">
          <ac:chgData name="Vanraden, Paul" userId="91602886-fe7f-4860-9714-56e67139aa92" providerId="ADAL" clId="{D2C7C003-12AF-4F4E-9645-410311A28EDB}" dt="2021-05-28T14:26:16.355" v="616" actId="20577"/>
          <ac:spMkLst>
            <pc:docMk/>
            <pc:sldMk cId="1976814267" sldId="906"/>
            <ac:spMk id="3" creationId="{8D07B8F2-3211-40C1-9553-03C97B93AFA3}"/>
          </ac:spMkLst>
        </pc:spChg>
      </pc:sldChg>
      <pc:sldChg chg="modSp mod">
        <pc:chgData name="Vanraden, Paul" userId="91602886-fe7f-4860-9714-56e67139aa92" providerId="ADAL" clId="{D2C7C003-12AF-4F4E-9645-410311A28EDB}" dt="2021-06-05T17:34:56.204" v="3877" actId="20577"/>
        <pc:sldMkLst>
          <pc:docMk/>
          <pc:sldMk cId="2681709521" sldId="908"/>
        </pc:sldMkLst>
        <pc:spChg chg="mod">
          <ac:chgData name="Vanraden, Paul" userId="91602886-fe7f-4860-9714-56e67139aa92" providerId="ADAL" clId="{D2C7C003-12AF-4F4E-9645-410311A28EDB}" dt="2021-05-28T14:09:02.294" v="524" actId="20577"/>
          <ac:spMkLst>
            <pc:docMk/>
            <pc:sldMk cId="2681709521" sldId="908"/>
            <ac:spMk id="2" creationId="{9A9ED920-A525-4C4A-A92D-C5189A2590B9}"/>
          </ac:spMkLst>
        </pc:spChg>
        <pc:spChg chg="mod">
          <ac:chgData name="Vanraden, Paul" userId="91602886-fe7f-4860-9714-56e67139aa92" providerId="ADAL" clId="{D2C7C003-12AF-4F4E-9645-410311A28EDB}" dt="2021-06-05T17:34:56.204" v="3877" actId="20577"/>
          <ac:spMkLst>
            <pc:docMk/>
            <pc:sldMk cId="2681709521" sldId="908"/>
            <ac:spMk id="3" creationId="{7DFC32C7-E525-420D-91A0-7A99918C5734}"/>
          </ac:spMkLst>
        </pc:spChg>
      </pc:sldChg>
      <pc:sldChg chg="modSp mod">
        <pc:chgData name="Vanraden, Paul" userId="91602886-fe7f-4860-9714-56e67139aa92" providerId="ADAL" clId="{D2C7C003-12AF-4F4E-9645-410311A28EDB}" dt="2021-06-05T18:36:45.149" v="3880" actId="207"/>
        <pc:sldMkLst>
          <pc:docMk/>
          <pc:sldMk cId="2464031262" sldId="910"/>
        </pc:sldMkLst>
        <pc:spChg chg="mod">
          <ac:chgData name="Vanraden, Paul" userId="91602886-fe7f-4860-9714-56e67139aa92" providerId="ADAL" clId="{D2C7C003-12AF-4F4E-9645-410311A28EDB}" dt="2021-05-26T20:23:36.759" v="225" actId="6549"/>
          <ac:spMkLst>
            <pc:docMk/>
            <pc:sldMk cId="2464031262" sldId="910"/>
            <ac:spMk id="2" creationId="{74B9425F-DADA-4536-9F52-77F6980BB61A}"/>
          </ac:spMkLst>
        </pc:spChg>
        <pc:spChg chg="mod">
          <ac:chgData name="Vanraden, Paul" userId="91602886-fe7f-4860-9714-56e67139aa92" providerId="ADAL" clId="{D2C7C003-12AF-4F4E-9645-410311A28EDB}" dt="2021-06-05T18:36:45.149" v="3880" actId="207"/>
          <ac:spMkLst>
            <pc:docMk/>
            <pc:sldMk cId="2464031262" sldId="910"/>
            <ac:spMk id="3" creationId="{EAEF1923-1283-4ED3-A720-2A1C4AFCB4F3}"/>
          </ac:spMkLst>
        </pc:spChg>
      </pc:sldChg>
      <pc:sldChg chg="modSp mod">
        <pc:chgData name="Vanraden, Paul" userId="91602886-fe7f-4860-9714-56e67139aa92" providerId="ADAL" clId="{D2C7C003-12AF-4F4E-9645-410311A28EDB}" dt="2021-05-29T16:04:09.266" v="1915" actId="207"/>
        <pc:sldMkLst>
          <pc:docMk/>
          <pc:sldMk cId="3566588645" sldId="911"/>
        </pc:sldMkLst>
        <pc:spChg chg="mod">
          <ac:chgData name="Vanraden, Paul" userId="91602886-fe7f-4860-9714-56e67139aa92" providerId="ADAL" clId="{D2C7C003-12AF-4F4E-9645-410311A28EDB}" dt="2021-05-29T15:48:30.036" v="1832" actId="20577"/>
          <ac:spMkLst>
            <pc:docMk/>
            <pc:sldMk cId="3566588645" sldId="911"/>
            <ac:spMk id="2" creationId="{0E8AF84C-3B1D-4D9F-A51E-1A34DD25BF80}"/>
          </ac:spMkLst>
        </pc:spChg>
        <pc:spChg chg="mod">
          <ac:chgData name="Vanraden, Paul" userId="91602886-fe7f-4860-9714-56e67139aa92" providerId="ADAL" clId="{D2C7C003-12AF-4F4E-9645-410311A28EDB}" dt="2021-05-29T16:04:09.266" v="1915" actId="207"/>
          <ac:spMkLst>
            <pc:docMk/>
            <pc:sldMk cId="3566588645" sldId="911"/>
            <ac:spMk id="3" creationId="{E475D16F-1505-49CE-9573-161AA97C10FB}"/>
          </ac:spMkLst>
        </pc:spChg>
      </pc:sldChg>
      <pc:sldChg chg="modSp mod">
        <pc:chgData name="Vanraden, Paul" userId="91602886-fe7f-4860-9714-56e67139aa92" providerId="ADAL" clId="{D2C7C003-12AF-4F4E-9645-410311A28EDB}" dt="2021-06-05T16:41:16.186" v="3664" actId="6549"/>
        <pc:sldMkLst>
          <pc:docMk/>
          <pc:sldMk cId="1937479377" sldId="912"/>
        </pc:sldMkLst>
        <pc:spChg chg="mod">
          <ac:chgData name="Vanraden, Paul" userId="91602886-fe7f-4860-9714-56e67139aa92" providerId="ADAL" clId="{D2C7C003-12AF-4F4E-9645-410311A28EDB}" dt="2021-05-29T13:50:44.958" v="965" actId="20577"/>
          <ac:spMkLst>
            <pc:docMk/>
            <pc:sldMk cId="1937479377" sldId="912"/>
            <ac:spMk id="2" creationId="{B7F69F72-D90B-40E7-A1E5-08CF05D464D5}"/>
          </ac:spMkLst>
        </pc:spChg>
        <pc:spChg chg="mod">
          <ac:chgData name="Vanraden, Paul" userId="91602886-fe7f-4860-9714-56e67139aa92" providerId="ADAL" clId="{D2C7C003-12AF-4F4E-9645-410311A28EDB}" dt="2021-06-05T16:41:16.186" v="3664" actId="6549"/>
          <ac:spMkLst>
            <pc:docMk/>
            <pc:sldMk cId="1937479377" sldId="912"/>
            <ac:spMk id="3" creationId="{4CAAFCC2-640A-42BC-BF95-2F3B2D0DF0D7}"/>
          </ac:spMkLst>
        </pc:spChg>
      </pc:sldChg>
      <pc:sldChg chg="del">
        <pc:chgData name="Vanraden, Paul" userId="91602886-fe7f-4860-9714-56e67139aa92" providerId="ADAL" clId="{D2C7C003-12AF-4F4E-9645-410311A28EDB}" dt="2021-05-26T20:27:15.482" v="236" actId="47"/>
        <pc:sldMkLst>
          <pc:docMk/>
          <pc:sldMk cId="2500895707" sldId="912"/>
        </pc:sldMkLst>
      </pc:sldChg>
      <pc:sldChg chg="addSp delSp modSp new mod">
        <pc:chgData name="Vanraden, Paul" userId="91602886-fe7f-4860-9714-56e67139aa92" providerId="ADAL" clId="{D2C7C003-12AF-4F4E-9645-410311A28EDB}" dt="2021-06-05T16:36:51.879" v="3630" actId="6549"/>
        <pc:sldMkLst>
          <pc:docMk/>
          <pc:sldMk cId="1268225603" sldId="913"/>
        </pc:sldMkLst>
        <pc:spChg chg="mod">
          <ac:chgData name="Vanraden, Paul" userId="91602886-fe7f-4860-9714-56e67139aa92" providerId="ADAL" clId="{D2C7C003-12AF-4F4E-9645-410311A28EDB}" dt="2021-05-29T14:06:41.234" v="1191" actId="20577"/>
          <ac:spMkLst>
            <pc:docMk/>
            <pc:sldMk cId="1268225603" sldId="913"/>
            <ac:spMk id="2" creationId="{76FA0AA2-FEA8-450B-AD79-FAC704492F04}"/>
          </ac:spMkLst>
        </pc:spChg>
        <pc:spChg chg="mod">
          <ac:chgData name="Vanraden, Paul" userId="91602886-fe7f-4860-9714-56e67139aa92" providerId="ADAL" clId="{D2C7C003-12AF-4F4E-9645-410311A28EDB}" dt="2021-06-05T16:36:51.879" v="3630" actId="6549"/>
          <ac:spMkLst>
            <pc:docMk/>
            <pc:sldMk cId="1268225603" sldId="913"/>
            <ac:spMk id="3" creationId="{DC5733EC-CEDC-4E38-9ED2-1B290AE7F4D3}"/>
          </ac:spMkLst>
        </pc:spChg>
        <pc:spChg chg="add del">
          <ac:chgData name="Vanraden, Paul" userId="91602886-fe7f-4860-9714-56e67139aa92" providerId="ADAL" clId="{D2C7C003-12AF-4F4E-9645-410311A28EDB}" dt="2021-05-29T14:25:38.009" v="1440" actId="3680"/>
          <ac:spMkLst>
            <pc:docMk/>
            <pc:sldMk cId="1268225603" sldId="913"/>
            <ac:spMk id="4" creationId="{5A72A41A-B855-4456-9BF4-0869ED0ED346}"/>
          </ac:spMkLst>
        </pc:spChg>
        <pc:graphicFrameChg chg="add del mod ord modGraphic">
          <ac:chgData name="Vanraden, Paul" userId="91602886-fe7f-4860-9714-56e67139aa92" providerId="ADAL" clId="{D2C7C003-12AF-4F4E-9645-410311A28EDB}" dt="2021-05-29T14:25:21.892" v="1439" actId="3680"/>
          <ac:graphicFrameMkLst>
            <pc:docMk/>
            <pc:sldMk cId="1268225603" sldId="913"/>
            <ac:graphicFrameMk id="5" creationId="{3990083C-16C1-4739-B042-E7CD25A965E6}"/>
          </ac:graphicFrameMkLst>
        </pc:graphicFrameChg>
        <pc:graphicFrameChg chg="add mod ord modGraphic">
          <ac:chgData name="Vanraden, Paul" userId="91602886-fe7f-4860-9714-56e67139aa92" providerId="ADAL" clId="{D2C7C003-12AF-4F4E-9645-410311A28EDB}" dt="2021-05-29T15:28:21.413" v="1691" actId="2165"/>
          <ac:graphicFrameMkLst>
            <pc:docMk/>
            <pc:sldMk cId="1268225603" sldId="913"/>
            <ac:graphicFrameMk id="6" creationId="{465949B2-23CF-4851-918E-CAC16FACA020}"/>
          </ac:graphicFrameMkLst>
        </pc:graphicFrameChg>
      </pc:sldChg>
      <pc:sldChg chg="addSp modSp new mod">
        <pc:chgData name="Vanraden, Paul" userId="91602886-fe7f-4860-9714-56e67139aa92" providerId="ADAL" clId="{D2C7C003-12AF-4F4E-9645-410311A28EDB}" dt="2021-06-05T16:58:21.844" v="3674" actId="207"/>
        <pc:sldMkLst>
          <pc:docMk/>
          <pc:sldMk cId="3933118347" sldId="914"/>
        </pc:sldMkLst>
        <pc:spChg chg="mod">
          <ac:chgData name="Vanraden, Paul" userId="91602886-fe7f-4860-9714-56e67139aa92" providerId="ADAL" clId="{D2C7C003-12AF-4F4E-9645-410311A28EDB}" dt="2021-05-29T16:38:58.538" v="2184" actId="20577"/>
          <ac:spMkLst>
            <pc:docMk/>
            <pc:sldMk cId="3933118347" sldId="914"/>
            <ac:spMk id="2" creationId="{A78F07DA-AEA0-4B15-A01F-6C1577A55A4A}"/>
          </ac:spMkLst>
        </pc:spChg>
        <pc:spChg chg="mod">
          <ac:chgData name="Vanraden, Paul" userId="91602886-fe7f-4860-9714-56e67139aa92" providerId="ADAL" clId="{D2C7C003-12AF-4F4E-9645-410311A28EDB}" dt="2021-06-05T16:58:21.844" v="3674" actId="207"/>
          <ac:spMkLst>
            <pc:docMk/>
            <pc:sldMk cId="3933118347" sldId="914"/>
            <ac:spMk id="3" creationId="{70C8DBA1-1C50-4E23-85A3-0CE63CEE27D7}"/>
          </ac:spMkLst>
        </pc:spChg>
        <pc:picChg chg="add mod">
          <ac:chgData name="Vanraden, Paul" userId="91602886-fe7f-4860-9714-56e67139aa92" providerId="ADAL" clId="{D2C7C003-12AF-4F4E-9645-410311A28EDB}" dt="2021-06-05T16:57:28.109" v="3672" actId="1076"/>
          <ac:picMkLst>
            <pc:docMk/>
            <pc:sldMk cId="3933118347" sldId="914"/>
            <ac:picMk id="4" creationId="{3EC99457-41DC-4532-ABBD-7CC5AE71629A}"/>
          </ac:picMkLst>
        </pc:picChg>
      </pc:sldChg>
      <pc:sldChg chg="delSp modSp mod">
        <pc:chgData name="Vanraden, Paul" userId="91602886-fe7f-4860-9714-56e67139aa92" providerId="ADAL" clId="{D2C7C003-12AF-4F4E-9645-410311A28EDB}" dt="2021-06-05T16:17:07.369" v="3597" actId="207"/>
        <pc:sldMkLst>
          <pc:docMk/>
          <pc:sldMk cId="1794968806" sldId="916"/>
        </pc:sldMkLst>
        <pc:spChg chg="mod">
          <ac:chgData name="Vanraden, Paul" userId="91602886-fe7f-4860-9714-56e67139aa92" providerId="ADAL" clId="{D2C7C003-12AF-4F4E-9645-410311A28EDB}" dt="2021-06-05T16:17:07.369" v="3597" actId="207"/>
          <ac:spMkLst>
            <pc:docMk/>
            <pc:sldMk cId="1794968806" sldId="916"/>
            <ac:spMk id="2" creationId="{52FEA853-EF8F-4E59-A2B1-36A520BD5838}"/>
          </ac:spMkLst>
        </pc:spChg>
        <pc:spChg chg="mod">
          <ac:chgData name="Vanraden, Paul" userId="91602886-fe7f-4860-9714-56e67139aa92" providerId="ADAL" clId="{D2C7C003-12AF-4F4E-9645-410311A28EDB}" dt="2021-06-03T15:47:04.798" v="2368" actId="1076"/>
          <ac:spMkLst>
            <pc:docMk/>
            <pc:sldMk cId="1794968806" sldId="916"/>
            <ac:spMk id="4" creationId="{49E2007F-FD59-4C43-9E1B-DA4F29A8D735}"/>
          </ac:spMkLst>
        </pc:spChg>
        <pc:spChg chg="mod">
          <ac:chgData name="Vanraden, Paul" userId="91602886-fe7f-4860-9714-56e67139aa92" providerId="ADAL" clId="{D2C7C003-12AF-4F4E-9645-410311A28EDB}" dt="2021-06-05T16:15:47.931" v="3596" actId="6549"/>
          <ac:spMkLst>
            <pc:docMk/>
            <pc:sldMk cId="1794968806" sldId="916"/>
            <ac:spMk id="7" creationId="{B5A5BFAC-B866-4D1E-9FDD-1F920C93F7A9}"/>
          </ac:spMkLst>
        </pc:spChg>
        <pc:graphicFrameChg chg="mod modGraphic">
          <ac:chgData name="Vanraden, Paul" userId="91602886-fe7f-4860-9714-56e67139aa92" providerId="ADAL" clId="{D2C7C003-12AF-4F4E-9645-410311A28EDB}" dt="2021-06-03T15:48:16.867" v="2393" actId="14100"/>
          <ac:graphicFrameMkLst>
            <pc:docMk/>
            <pc:sldMk cId="1794968806" sldId="916"/>
            <ac:graphicFrameMk id="3" creationId="{C25DECD7-F1BC-4047-8F2E-E498143F1429}"/>
          </ac:graphicFrameMkLst>
        </pc:graphicFrameChg>
        <pc:picChg chg="del">
          <ac:chgData name="Vanraden, Paul" userId="91602886-fe7f-4860-9714-56e67139aa92" providerId="ADAL" clId="{D2C7C003-12AF-4F4E-9645-410311A28EDB}" dt="2021-06-03T15:45:31.651" v="2362" actId="478"/>
          <ac:picMkLst>
            <pc:docMk/>
            <pc:sldMk cId="1794968806" sldId="916"/>
            <ac:picMk id="6" creationId="{549727F9-2E43-4315-8D0C-4E55A84B19EB}"/>
          </ac:picMkLst>
        </pc:picChg>
      </pc:sldChg>
      <pc:sldChg chg="modSp mod modNotes">
        <pc:chgData name="Vanraden, Paul" userId="91602886-fe7f-4860-9714-56e67139aa92" providerId="ADAL" clId="{D2C7C003-12AF-4F4E-9645-410311A28EDB}" dt="2021-06-05T16:26:58.095" v="3629" actId="14100"/>
        <pc:sldMkLst>
          <pc:docMk/>
          <pc:sldMk cId="1161081470" sldId="917"/>
        </pc:sldMkLst>
        <pc:spChg chg="mod">
          <ac:chgData name="Vanraden, Paul" userId="91602886-fe7f-4860-9714-56e67139aa92" providerId="ADAL" clId="{D2C7C003-12AF-4F4E-9645-410311A28EDB}" dt="2021-06-03T23:28:09.611" v="2779" actId="14100"/>
          <ac:spMkLst>
            <pc:docMk/>
            <pc:sldMk cId="1161081470" sldId="917"/>
            <ac:spMk id="2" creationId="{1D83E8D8-BFD3-4DC2-9094-E077E78C24B1}"/>
          </ac:spMkLst>
        </pc:spChg>
        <pc:spChg chg="mod">
          <ac:chgData name="Vanraden, Paul" userId="91602886-fe7f-4860-9714-56e67139aa92" providerId="ADAL" clId="{D2C7C003-12AF-4F4E-9645-410311A28EDB}" dt="2021-06-03T23:18:23.239" v="2775" actId="20577"/>
          <ac:spMkLst>
            <pc:docMk/>
            <pc:sldMk cId="1161081470" sldId="917"/>
            <ac:spMk id="7" creationId="{A6FFA5D6-666B-4FEF-8B54-4F93D1DBDE54}"/>
          </ac:spMkLst>
        </pc:spChg>
        <pc:graphicFrameChg chg="mod modGraphic">
          <ac:chgData name="Vanraden, Paul" userId="91602886-fe7f-4860-9714-56e67139aa92" providerId="ADAL" clId="{D2C7C003-12AF-4F4E-9645-410311A28EDB}" dt="2021-06-05T16:26:58.095" v="3629" actId="14100"/>
          <ac:graphicFrameMkLst>
            <pc:docMk/>
            <pc:sldMk cId="1161081470" sldId="917"/>
            <ac:graphicFrameMk id="6" creationId="{F6561C91-6DC2-4F5C-9375-8338260E7125}"/>
          </ac:graphicFrameMkLst>
        </pc:graphicFrameChg>
      </pc:sldChg>
      <pc:sldChg chg="modSp mod">
        <pc:chgData name="Vanraden, Paul" userId="91602886-fe7f-4860-9714-56e67139aa92" providerId="ADAL" clId="{D2C7C003-12AF-4F4E-9645-410311A28EDB}" dt="2021-06-05T16:50:18.349" v="3670" actId="20577"/>
        <pc:sldMkLst>
          <pc:docMk/>
          <pc:sldMk cId="4114545635" sldId="918"/>
        </pc:sldMkLst>
        <pc:spChg chg="mod">
          <ac:chgData name="Vanraden, Paul" userId="91602886-fe7f-4860-9714-56e67139aa92" providerId="ADAL" clId="{D2C7C003-12AF-4F4E-9645-410311A28EDB}" dt="2021-06-03T22:21:23.732" v="2595" actId="20577"/>
          <ac:spMkLst>
            <pc:docMk/>
            <pc:sldMk cId="4114545635" sldId="918"/>
            <ac:spMk id="2" creationId="{1D83E8D8-BFD3-4DC2-9094-E077E78C24B1}"/>
          </ac:spMkLst>
        </pc:spChg>
        <pc:spChg chg="mod">
          <ac:chgData name="Vanraden, Paul" userId="91602886-fe7f-4860-9714-56e67139aa92" providerId="ADAL" clId="{D2C7C003-12AF-4F4E-9645-410311A28EDB}" dt="2021-06-05T16:50:18.349" v="3670" actId="20577"/>
          <ac:spMkLst>
            <pc:docMk/>
            <pc:sldMk cId="4114545635" sldId="918"/>
            <ac:spMk id="7" creationId="{98330C32-F7AD-44E2-80B5-17E995DCA110}"/>
          </ac:spMkLst>
        </pc:spChg>
        <pc:graphicFrameChg chg="mod modGraphic">
          <ac:chgData name="Vanraden, Paul" userId="91602886-fe7f-4860-9714-56e67139aa92" providerId="ADAL" clId="{D2C7C003-12AF-4F4E-9645-410311A28EDB}" dt="2021-06-03T22:34:28.605" v="2609" actId="14734"/>
          <ac:graphicFrameMkLst>
            <pc:docMk/>
            <pc:sldMk cId="4114545635" sldId="918"/>
            <ac:graphicFrameMk id="4" creationId="{E57B5E21-8C35-4591-8C85-77973A5BDADF}"/>
          </ac:graphicFrameMkLst>
        </pc:graphicFrameChg>
      </pc:sldChg>
      <pc:sldChg chg="addSp modSp mod">
        <pc:chgData name="Vanraden, Paul" userId="91602886-fe7f-4860-9714-56e67139aa92" providerId="ADAL" clId="{D2C7C003-12AF-4F4E-9645-410311A28EDB}" dt="2021-06-03T22:18:10.890" v="2574" actId="20577"/>
        <pc:sldMkLst>
          <pc:docMk/>
          <pc:sldMk cId="119948496" sldId="919"/>
        </pc:sldMkLst>
        <pc:spChg chg="mod">
          <ac:chgData name="Vanraden, Paul" userId="91602886-fe7f-4860-9714-56e67139aa92" providerId="ADAL" clId="{D2C7C003-12AF-4F4E-9645-410311A28EDB}" dt="2021-06-03T22:18:10.890" v="2574" actId="20577"/>
          <ac:spMkLst>
            <pc:docMk/>
            <pc:sldMk cId="119948496" sldId="919"/>
            <ac:spMk id="2" creationId="{31FEAC0C-04C8-4C41-8CB4-58E8A87C153D}"/>
          </ac:spMkLst>
        </pc:spChg>
        <pc:spChg chg="mod">
          <ac:chgData name="Vanraden, Paul" userId="91602886-fe7f-4860-9714-56e67139aa92" providerId="ADAL" clId="{D2C7C003-12AF-4F4E-9645-410311A28EDB}" dt="2021-06-03T16:21:58.702" v="2569" actId="6549"/>
          <ac:spMkLst>
            <pc:docMk/>
            <pc:sldMk cId="119948496" sldId="919"/>
            <ac:spMk id="3" creationId="{D308CE4F-9FDC-469F-9DCB-9B4AC5F03DC4}"/>
          </ac:spMkLst>
        </pc:spChg>
        <pc:picChg chg="add mod">
          <ac:chgData name="Vanraden, Paul" userId="91602886-fe7f-4860-9714-56e67139aa92" providerId="ADAL" clId="{D2C7C003-12AF-4F4E-9645-410311A28EDB}" dt="2021-06-03T22:17:51.561" v="2572" actId="14100"/>
          <ac:picMkLst>
            <pc:docMk/>
            <pc:sldMk cId="119948496" sldId="919"/>
            <ac:picMk id="8" creationId="{325E53BE-74CE-4860-89CD-E6002A935639}"/>
          </ac:picMkLst>
        </pc:picChg>
      </pc:sldChg>
      <pc:sldChg chg="new del">
        <pc:chgData name="Vanraden, Paul" userId="91602886-fe7f-4860-9714-56e67139aa92" providerId="ADAL" clId="{D2C7C003-12AF-4F4E-9645-410311A28EDB}" dt="2021-06-03T23:09:02.800" v="2691" actId="680"/>
        <pc:sldMkLst>
          <pc:docMk/>
          <pc:sldMk cId="1421607837" sldId="920"/>
        </pc:sldMkLst>
      </pc:sldChg>
      <pc:sldChg chg="modSp mod">
        <pc:chgData name="Vanraden, Paul" userId="91602886-fe7f-4860-9714-56e67139aa92" providerId="ADAL" clId="{D2C7C003-12AF-4F4E-9645-410311A28EDB}" dt="2021-06-05T15:54:03.942" v="3528" actId="207"/>
        <pc:sldMkLst>
          <pc:docMk/>
          <pc:sldMk cId="2315986647" sldId="923"/>
        </pc:sldMkLst>
        <pc:spChg chg="mod">
          <ac:chgData name="Vanraden, Paul" userId="91602886-fe7f-4860-9714-56e67139aa92" providerId="ADAL" clId="{D2C7C003-12AF-4F4E-9645-410311A28EDB}" dt="2021-06-05T15:54:03.942" v="3528" actId="207"/>
          <ac:spMkLst>
            <pc:docMk/>
            <pc:sldMk cId="2315986647" sldId="923"/>
            <ac:spMk id="3" creationId="{09C6753F-A0B3-4A97-B856-D6B4712BFED8}"/>
          </ac:spMkLst>
        </pc:spChg>
      </pc:sldChg>
      <pc:sldChg chg="modSp mod">
        <pc:chgData name="Vanraden, Paul" userId="91602886-fe7f-4860-9714-56e67139aa92" providerId="ADAL" clId="{D2C7C003-12AF-4F4E-9645-410311A28EDB}" dt="2021-06-05T16:20:42.535" v="3610" actId="20577"/>
        <pc:sldMkLst>
          <pc:docMk/>
          <pc:sldMk cId="1573691423" sldId="924"/>
        </pc:sldMkLst>
        <pc:spChg chg="mod">
          <ac:chgData name="Vanraden, Paul" userId="91602886-fe7f-4860-9714-56e67139aa92" providerId="ADAL" clId="{D2C7C003-12AF-4F4E-9645-410311A28EDB}" dt="2021-06-05T16:20:42.535" v="3610" actId="20577"/>
          <ac:spMkLst>
            <pc:docMk/>
            <pc:sldMk cId="1573691423" sldId="924"/>
            <ac:spMk id="2" creationId="{52FEA853-EF8F-4E59-A2B1-36A520BD5838}"/>
          </ac:spMkLst>
        </pc:spChg>
        <pc:spChg chg="mod">
          <ac:chgData name="Vanraden, Paul" userId="91602886-fe7f-4860-9714-56e67139aa92" providerId="ADAL" clId="{D2C7C003-12AF-4F4E-9645-410311A28EDB}" dt="2021-06-05T16:18:49.976" v="3606" actId="20577"/>
          <ac:spMkLst>
            <pc:docMk/>
            <pc:sldMk cId="1573691423" sldId="924"/>
            <ac:spMk id="4" creationId="{49E2007F-FD59-4C43-9E1B-DA4F29A8D735}"/>
          </ac:spMkLst>
        </pc:spChg>
        <pc:spChg chg="mod">
          <ac:chgData name="Vanraden, Paul" userId="91602886-fe7f-4860-9714-56e67139aa92" providerId="ADAL" clId="{D2C7C003-12AF-4F4E-9645-410311A28EDB}" dt="2021-06-04T00:37:09.653" v="3130" actId="20577"/>
          <ac:spMkLst>
            <pc:docMk/>
            <pc:sldMk cId="1573691423" sldId="924"/>
            <ac:spMk id="7" creationId="{B5A5BFAC-B866-4D1E-9FDD-1F920C93F7A9}"/>
          </ac:spMkLst>
        </pc:spChg>
        <pc:graphicFrameChg chg="mod modGraphic">
          <ac:chgData name="Vanraden, Paul" userId="91602886-fe7f-4860-9714-56e67139aa92" providerId="ADAL" clId="{D2C7C003-12AF-4F4E-9645-410311A28EDB}" dt="2021-06-04T00:37:57.509" v="3133" actId="14100"/>
          <ac:graphicFrameMkLst>
            <pc:docMk/>
            <pc:sldMk cId="1573691423" sldId="924"/>
            <ac:graphicFrameMk id="3" creationId="{C25DECD7-F1BC-4047-8F2E-E498143F1429}"/>
          </ac:graphicFrameMkLst>
        </pc:graphicFrameChg>
      </pc:sldChg>
      <pc:sldMasterChg chg="modSp mod">
        <pc:chgData name="Vanraden, Paul" userId="91602886-fe7f-4860-9714-56e67139aa92" providerId="ADAL" clId="{D2C7C003-12AF-4F4E-9645-410311A28EDB}" dt="2021-05-26T20:35:04.849" v="384" actId="20577"/>
        <pc:sldMasterMkLst>
          <pc:docMk/>
          <pc:sldMasterMk cId="0" sldId="2147483665"/>
        </pc:sldMasterMkLst>
        <pc:spChg chg="mod">
          <ac:chgData name="Vanraden, Paul" userId="91602886-fe7f-4860-9714-56e67139aa92" providerId="ADAL" clId="{D2C7C003-12AF-4F4E-9645-410311A28EDB}" dt="2021-05-26T20:35:04.849" v="384" actId="20577"/>
          <ac:spMkLst>
            <pc:docMk/>
            <pc:sldMasterMk cId="0" sldId="2147483665"/>
            <ac:spMk id="13" creationId="{00000000-0000-0000-0000-000000000000}"/>
          </ac:spMkLst>
        </pc:spChg>
      </pc:sldMasterChg>
    </pc:docChg>
  </pc:docChgLst>
  <pc:docChgLst>
    <pc:chgData name="Vanraden, Paul" userId="91602886-fe7f-4860-9714-56e67139aa92" providerId="ADAL" clId="{FD80269D-2451-481F-B6B7-7B90D22D4429}"/>
    <pc:docChg chg="undo custSel modSld sldOrd">
      <pc:chgData name="Vanraden, Paul" userId="91602886-fe7f-4860-9714-56e67139aa92" providerId="ADAL" clId="{FD80269D-2451-481F-B6B7-7B90D22D4429}" dt="2021-06-07T18:11:51.381" v="77"/>
      <pc:docMkLst>
        <pc:docMk/>
      </pc:docMkLst>
      <pc:sldChg chg="ord">
        <pc:chgData name="Vanraden, Paul" userId="91602886-fe7f-4860-9714-56e67139aa92" providerId="ADAL" clId="{FD80269D-2451-481F-B6B7-7B90D22D4429}" dt="2021-06-07T18:11:51.381" v="77"/>
        <pc:sldMkLst>
          <pc:docMk/>
          <pc:sldMk cId="546224818" sldId="836"/>
        </pc:sldMkLst>
      </pc:sldChg>
      <pc:sldChg chg="modSp mod">
        <pc:chgData name="Vanraden, Paul" userId="91602886-fe7f-4860-9714-56e67139aa92" providerId="ADAL" clId="{FD80269D-2451-481F-B6B7-7B90D22D4429}" dt="2021-06-07T13:46:05.980" v="3" actId="207"/>
        <pc:sldMkLst>
          <pc:docMk/>
          <pc:sldMk cId="3566588645" sldId="911"/>
        </pc:sldMkLst>
        <pc:spChg chg="mod">
          <ac:chgData name="Vanraden, Paul" userId="91602886-fe7f-4860-9714-56e67139aa92" providerId="ADAL" clId="{FD80269D-2451-481F-B6B7-7B90D22D4429}" dt="2021-06-07T13:46:05.980" v="3" actId="207"/>
          <ac:spMkLst>
            <pc:docMk/>
            <pc:sldMk cId="3566588645" sldId="911"/>
            <ac:spMk id="3" creationId="{E475D16F-1505-49CE-9573-161AA97C10FB}"/>
          </ac:spMkLst>
        </pc:spChg>
      </pc:sldChg>
      <pc:sldChg chg="modSp mod">
        <pc:chgData name="Vanraden, Paul" userId="91602886-fe7f-4860-9714-56e67139aa92" providerId="ADAL" clId="{FD80269D-2451-481F-B6B7-7B90D22D4429}" dt="2021-06-07T13:54:56.197" v="45" actId="20577"/>
        <pc:sldMkLst>
          <pc:docMk/>
          <pc:sldMk cId="1161081470" sldId="917"/>
        </pc:sldMkLst>
        <pc:spChg chg="mod">
          <ac:chgData name="Vanraden, Paul" userId="91602886-fe7f-4860-9714-56e67139aa92" providerId="ADAL" clId="{FD80269D-2451-481F-B6B7-7B90D22D4429}" dt="2021-06-07T13:54:56.197" v="45" actId="20577"/>
          <ac:spMkLst>
            <pc:docMk/>
            <pc:sldMk cId="1161081470" sldId="917"/>
            <ac:spMk id="2" creationId="{1D83E8D8-BFD3-4DC2-9094-E077E78C24B1}"/>
          </ac:spMkLst>
        </pc:spChg>
        <pc:graphicFrameChg chg="modGraphic">
          <ac:chgData name="Vanraden, Paul" userId="91602886-fe7f-4860-9714-56e67139aa92" providerId="ADAL" clId="{FD80269D-2451-481F-B6B7-7B90D22D4429}" dt="2021-06-07T13:54:18.339" v="34" actId="207"/>
          <ac:graphicFrameMkLst>
            <pc:docMk/>
            <pc:sldMk cId="1161081470" sldId="917"/>
            <ac:graphicFrameMk id="6" creationId="{F6561C91-6DC2-4F5C-9375-8338260E7125}"/>
          </ac:graphicFrameMkLst>
        </pc:graphicFrameChg>
      </pc:sldChg>
      <pc:sldChg chg="modSp mod">
        <pc:chgData name="Vanraden, Paul" userId="91602886-fe7f-4860-9714-56e67139aa92" providerId="ADAL" clId="{FD80269D-2451-481F-B6B7-7B90D22D4429}" dt="2021-06-07T13:49:31.361" v="29" actId="20577"/>
        <pc:sldMkLst>
          <pc:docMk/>
          <pc:sldMk cId="4114545635" sldId="918"/>
        </pc:sldMkLst>
        <pc:spChg chg="mod">
          <ac:chgData name="Vanraden, Paul" userId="91602886-fe7f-4860-9714-56e67139aa92" providerId="ADAL" clId="{FD80269D-2451-481F-B6B7-7B90D22D4429}" dt="2021-06-07T13:49:31.361" v="29" actId="20577"/>
          <ac:spMkLst>
            <pc:docMk/>
            <pc:sldMk cId="4114545635" sldId="918"/>
            <ac:spMk id="2" creationId="{1D83E8D8-BFD3-4DC2-9094-E077E78C24B1}"/>
          </ac:spMkLst>
        </pc:spChg>
      </pc:sldChg>
      <pc:sldChg chg="modSp mod">
        <pc:chgData name="Vanraden, Paul" userId="91602886-fe7f-4860-9714-56e67139aa92" providerId="ADAL" clId="{FD80269D-2451-481F-B6B7-7B90D22D4429}" dt="2021-06-07T14:04:18.380" v="75" actId="207"/>
        <pc:sldMkLst>
          <pc:docMk/>
          <pc:sldMk cId="2315986647" sldId="923"/>
        </pc:sldMkLst>
        <pc:spChg chg="mod">
          <ac:chgData name="Vanraden, Paul" userId="91602886-fe7f-4860-9714-56e67139aa92" providerId="ADAL" clId="{FD80269D-2451-481F-B6B7-7B90D22D4429}" dt="2021-06-07T14:03:32.276" v="73" actId="20577"/>
          <ac:spMkLst>
            <pc:docMk/>
            <pc:sldMk cId="2315986647" sldId="923"/>
            <ac:spMk id="2" creationId="{14C59BE0-90AA-4B55-894C-DDFC6644F5CC}"/>
          </ac:spMkLst>
        </pc:spChg>
        <pc:spChg chg="mod">
          <ac:chgData name="Vanraden, Paul" userId="91602886-fe7f-4860-9714-56e67139aa92" providerId="ADAL" clId="{FD80269D-2451-481F-B6B7-7B90D22D4429}" dt="2021-06-07T14:04:18.380" v="75" actId="207"/>
          <ac:spMkLst>
            <pc:docMk/>
            <pc:sldMk cId="2315986647" sldId="923"/>
            <ac:spMk id="3" creationId="{09C6753F-A0B3-4A97-B856-D6B4712BFE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741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4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9EBF-91FD-2F40-B54F-8B48B4AB4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4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6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4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741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lnSpc>
                <a:spcPts val="2700"/>
              </a:lnSpc>
              <a:spcAft>
                <a:spcPts val="1200"/>
              </a:spcAft>
              <a:defRPr sz="2400"/>
            </a:lvl1pPr>
            <a:lvl2pPr>
              <a:lnSpc>
                <a:spcPts val="2700"/>
              </a:lnSpc>
              <a:spcAft>
                <a:spcPts val="1200"/>
              </a:spcAft>
              <a:defRPr sz="2400"/>
            </a:lvl2pPr>
            <a:lvl3pPr>
              <a:lnSpc>
                <a:spcPts val="2700"/>
              </a:lnSpc>
              <a:spcAft>
                <a:spcPts val="1200"/>
              </a:spcAft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CDCB webinar, June 7, 2021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4688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7432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vanraden@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hyperlink" Target="#NRC01"/><Relationship Id="rId4" Type="http://schemas.openxmlformats.org/officeDocument/2006/relationships/hyperlink" Target="#Dado9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oi.org/10.3168/jds.2018-1608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176" y="382616"/>
            <a:ext cx="5220924" cy="479822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600" dirty="0"/>
              <a:t>2021 revision of the net merit index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223" y="914400"/>
            <a:ext cx="7197239" cy="1324792"/>
          </a:xfrm>
        </p:spPr>
        <p:txBody>
          <a:bodyPr/>
          <a:lstStyle/>
          <a:p>
            <a:pPr marL="0" indent="0">
              <a:lnSpc>
                <a:spcPts val="1700"/>
              </a:lnSpc>
              <a:spcAft>
                <a:spcPts val="600"/>
              </a:spcAft>
            </a:pPr>
            <a:r>
              <a:rPr lang="en-US" sz="1500" dirty="0">
                <a:solidFill>
                  <a:srgbClr val="76FEC7"/>
                </a:solidFill>
              </a:rPr>
              <a:t>Paul </a:t>
            </a:r>
            <a:r>
              <a:rPr lang="en-US" sz="1500" dirty="0" err="1">
                <a:solidFill>
                  <a:srgbClr val="76FEC7"/>
                </a:solidFill>
              </a:rPr>
              <a:t>VanRaden,</a:t>
            </a:r>
            <a:r>
              <a:rPr lang="en-US" sz="1500" dirty="0">
                <a:solidFill>
                  <a:srgbClr val="76FEC7"/>
                </a:solidFill>
              </a:rPr>
              <a:t>*</a:t>
            </a:r>
            <a:r>
              <a:rPr lang="en-US" sz="1500" baseline="30000" dirty="0">
                <a:solidFill>
                  <a:srgbClr val="76FEC7"/>
                </a:solidFill>
              </a:rPr>
              <a:t>1</a:t>
            </a:r>
            <a:r>
              <a:rPr lang="en-US" sz="1500" dirty="0">
                <a:solidFill>
                  <a:srgbClr val="76FEC7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John Cole,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 Mahesh Neupane,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 Sajjad Toghiani,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 Kristen Gaddis,</a:t>
            </a:r>
            <a:r>
              <a:rPr lang="en-US" sz="1500" baseline="30000" dirty="0">
                <a:solidFill>
                  <a:schemeClr val="bg1"/>
                </a:solidFill>
              </a:rPr>
              <a:t>2</a:t>
            </a:r>
            <a:r>
              <a:rPr lang="en-US" sz="1500" dirty="0">
                <a:solidFill>
                  <a:schemeClr val="bg1"/>
                </a:solidFill>
              </a:rPr>
              <a:t> and Rob Tempelman</a:t>
            </a:r>
            <a:r>
              <a:rPr lang="en-US" sz="1500" baseline="30000" dirty="0">
                <a:solidFill>
                  <a:schemeClr val="bg1"/>
                </a:solidFill>
              </a:rPr>
              <a:t>3</a:t>
            </a:r>
          </a:p>
          <a:p>
            <a:pPr marL="91440" indent="-91440">
              <a:lnSpc>
                <a:spcPts val="1700"/>
              </a:lnSpc>
            </a:pPr>
            <a:r>
              <a:rPr lang="en-US" sz="1250" baseline="30000" dirty="0">
                <a:solidFill>
                  <a:schemeClr val="bg1"/>
                </a:solidFill>
              </a:rPr>
              <a:t>1</a:t>
            </a:r>
            <a:r>
              <a:rPr lang="en-US" sz="1250" dirty="0">
                <a:solidFill>
                  <a:schemeClr val="bg1"/>
                </a:solidFill>
              </a:rPr>
              <a:t>USDA, Agricultural Research Service, Animal Genomics and Improvement Laboratory, Beltsville, MD, USA</a:t>
            </a:r>
          </a:p>
          <a:p>
            <a:pPr marL="91440" indent="-91440">
              <a:lnSpc>
                <a:spcPts val="1700"/>
              </a:lnSpc>
            </a:pPr>
            <a:r>
              <a:rPr lang="en-US" sz="1250" baseline="30000" dirty="0">
                <a:solidFill>
                  <a:schemeClr val="bg1"/>
                </a:solidFill>
              </a:rPr>
              <a:t>2</a:t>
            </a:r>
            <a:r>
              <a:rPr lang="en-US" sz="1250" dirty="0">
                <a:solidFill>
                  <a:schemeClr val="bg1"/>
                </a:solidFill>
              </a:rPr>
              <a:t>Council on Dairy Cattle Breeding, Bowie, MD, USA</a:t>
            </a:r>
          </a:p>
          <a:p>
            <a:pPr marL="0" indent="0">
              <a:lnSpc>
                <a:spcPts val="1300"/>
              </a:lnSpc>
              <a:spcAft>
                <a:spcPts val="600"/>
              </a:spcAft>
            </a:pPr>
            <a:r>
              <a:rPr lang="en-US" sz="1250" baseline="30000" dirty="0">
                <a:solidFill>
                  <a:schemeClr val="bg1"/>
                </a:solidFill>
              </a:rPr>
              <a:t>3</a:t>
            </a:r>
            <a:r>
              <a:rPr lang="en-US" sz="1250" dirty="0">
                <a:solidFill>
                  <a:schemeClr val="bg1"/>
                </a:solidFill>
              </a:rPr>
              <a:t>Michigan State University, East Lansing, MI, USA</a:t>
            </a:r>
          </a:p>
          <a:p>
            <a:pPr marL="0" indent="0">
              <a:lnSpc>
                <a:spcPts val="1700"/>
              </a:lnSpc>
              <a:spcAft>
                <a:spcPts val="600"/>
              </a:spcAft>
            </a:pPr>
            <a:r>
              <a:rPr lang="en-US" sz="1500" dirty="0">
                <a:solidFill>
                  <a:srgbClr val="76FEC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paul.vanraden@usda.gov</a:t>
            </a:r>
            <a:endParaRPr lang="en-US" sz="1500" dirty="0">
              <a:solidFill>
                <a:srgbClr val="76FEC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2A560-013B-453E-A78C-90656D107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6050" r="8424" b="166"/>
          <a:stretch/>
        </p:blipFill>
        <p:spPr>
          <a:xfrm>
            <a:off x="7869775" y="183010"/>
            <a:ext cx="1084385" cy="191780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EF4CD0-8729-4257-AE1C-92DEE3C320F8}"/>
              </a:ext>
            </a:extLst>
          </p:cNvPr>
          <p:cNvSpPr txBox="1">
            <a:spLocks/>
          </p:cNvSpPr>
          <p:nvPr/>
        </p:nvSpPr>
        <p:spPr>
          <a:xfrm>
            <a:off x="571500" y="2701944"/>
            <a:ext cx="8168054" cy="2011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244270"/>
              </a:buClr>
              <a:buFont typeface="Symbol" pitchFamily="18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ts val="2200"/>
              </a:lnSpc>
              <a:spcAft>
                <a:spcPts val="1200"/>
              </a:spcAft>
            </a:pPr>
            <a:r>
              <a:rPr lang="en-US" dirty="0">
                <a:solidFill>
                  <a:srgbClr val="244270"/>
                </a:solidFill>
              </a:rPr>
              <a:t>Topics:</a:t>
            </a:r>
          </a:p>
          <a:p>
            <a:pPr marL="246888" indent="-201168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Net merit revision in August 2021 </a:t>
            </a:r>
          </a:p>
          <a:p>
            <a:pPr marL="246888" indent="-201168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Economic values, added traits, and progress</a:t>
            </a:r>
            <a:endParaRPr lang="en-US" sz="2000" dirty="0">
              <a:solidFill>
                <a:prstClr val="black"/>
              </a:solidFill>
            </a:endParaRPr>
          </a:p>
          <a:p>
            <a:pPr marL="246888" indent="-228600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Relative values, relative emphasis, SD, and reliability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E8D8-BFD3-4DC2-9094-E077E78C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91673"/>
            <a:ext cx="8207278" cy="479822"/>
          </a:xfrm>
        </p:spPr>
        <p:txBody>
          <a:bodyPr/>
          <a:lstStyle/>
          <a:p>
            <a:r>
              <a:rPr lang="en-US" sz="2400" dirty="0"/>
              <a:t>Maintenance feed required per year per pound of body weight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7B5E21-8C35-4591-8C85-77973A5BD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98268"/>
              </p:ext>
            </p:extLst>
          </p:nvPr>
        </p:nvGraphicFramePr>
        <p:xfrm>
          <a:off x="394855" y="761236"/>
          <a:ext cx="8142092" cy="2631440"/>
        </p:xfrm>
        <a:graphic>
          <a:graphicData uri="http://schemas.openxmlformats.org/drawingml/2006/table">
            <a:tbl>
              <a:tblPr firstRow="1" firstCol="1" bandRow="1"/>
              <a:tblGrid>
                <a:gridCol w="4100945">
                  <a:extLst>
                    <a:ext uri="{9D8B030D-6E8A-4147-A177-3AD203B41FA5}">
                      <a16:colId xmlns:a16="http://schemas.microsoft.com/office/drawing/2014/main" val="548148496"/>
                    </a:ext>
                  </a:extLst>
                </a:gridCol>
                <a:gridCol w="2547038">
                  <a:extLst>
                    <a:ext uri="{9D8B030D-6E8A-4147-A177-3AD203B41FA5}">
                      <a16:colId xmlns:a16="http://schemas.microsoft.com/office/drawing/2014/main" val="2651722792"/>
                    </a:ext>
                  </a:extLst>
                </a:gridCol>
                <a:gridCol w="1494109">
                  <a:extLst>
                    <a:ext uri="{9D8B030D-6E8A-4147-A177-3AD203B41FA5}">
                      <a16:colId xmlns:a16="http://schemas.microsoft.com/office/drawing/2014/main" val="1114731725"/>
                    </a:ext>
                  </a:extLst>
                </a:gridCol>
              </a:tblGrid>
              <a:tr h="505316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(pounds DMI/pound BW)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error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62183"/>
                  </a:ext>
                </a:extLst>
              </a:tr>
              <a:tr h="27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NM$ 2018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38424"/>
                  </a:ext>
                </a:extLst>
              </a:tr>
              <a:tr h="27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NRC 2001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14763"/>
                  </a:ext>
                </a:extLst>
              </a:tr>
              <a:tr h="27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NRC 2021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2344"/>
                  </a:ext>
                </a:extLst>
              </a:tr>
              <a:tr h="27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Phenotypic regression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±0.18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654787"/>
                  </a:ext>
                </a:extLst>
              </a:tr>
              <a:tr h="27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Genomic regression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±0.42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460276"/>
                  </a:ext>
                </a:extLst>
              </a:tr>
              <a:tr h="27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Sire genomic regression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±0.72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10128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NM$ 2021 value </a:t>
                      </a: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7723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330C32-F7AD-44E2-80B5-17E995DCA110}"/>
              </a:ext>
            </a:extLst>
          </p:cNvPr>
          <p:cNvSpPr txBox="1">
            <a:spLocks/>
          </p:cNvSpPr>
          <p:nvPr/>
        </p:nvSpPr>
        <p:spPr>
          <a:xfrm>
            <a:off x="263236" y="3582417"/>
            <a:ext cx="8589819" cy="1219771"/>
          </a:xfrm>
          <a:prstGeom prst="rect">
            <a:avLst/>
          </a:prstGeom>
        </p:spPr>
        <p:txBody>
          <a:bodyPr/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0" dirty="0"/>
              <a:t>Maintenance estimates from research herds much higher than NRC values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b="0" dirty="0"/>
              <a:t>When regressing DMI on phenotypic, genomic, and sire’s genomic body size predictors 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Direct emphasis assigned against BWC in NM$ 2021 (- 9.4%) vs. NM$ 2018 (-5.3%)   </a:t>
            </a:r>
            <a:endParaRPr lang="en-US" sz="32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545635"/>
      </p:ext>
    </p:extLst>
  </p:cSld>
  <p:clrMapOvr>
    <a:masterClrMapping/>
  </p:clrMapOvr>
  <p:transition advTm="7436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E8D8-BFD3-4DC2-9094-E077E78C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0" y="71665"/>
            <a:ext cx="6732109" cy="479822"/>
          </a:xfrm>
        </p:spPr>
        <p:txBody>
          <a:bodyPr/>
          <a:lstStyle/>
          <a:p>
            <a:r>
              <a:rPr lang="en-US" sz="2400" dirty="0"/>
              <a:t>Feed intake for yield components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561C91-6DC2-4F5C-9375-8338260E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52139"/>
              </p:ext>
            </p:extLst>
          </p:nvPr>
        </p:nvGraphicFramePr>
        <p:xfrm>
          <a:off x="162961" y="780669"/>
          <a:ext cx="8818079" cy="2997200"/>
        </p:xfrm>
        <a:graphic>
          <a:graphicData uri="http://schemas.openxmlformats.org/drawingml/2006/table">
            <a:tbl>
              <a:tblPr firstRow="1" firstCol="1" bandRow="1"/>
              <a:tblGrid>
                <a:gridCol w="2912749">
                  <a:extLst>
                    <a:ext uri="{9D8B030D-6E8A-4147-A177-3AD203B41FA5}">
                      <a16:colId xmlns:a16="http://schemas.microsoft.com/office/drawing/2014/main" val="2758801596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344313550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2811587627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788308435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496598373"/>
                    </a:ext>
                  </a:extLst>
                </a:gridCol>
                <a:gridCol w="703792">
                  <a:extLst>
                    <a:ext uri="{9D8B030D-6E8A-4147-A177-3AD203B41FA5}">
                      <a16:colId xmlns:a16="http://schemas.microsoft.com/office/drawing/2014/main" val="299628647"/>
                    </a:ext>
                  </a:extLst>
                </a:gridCol>
                <a:gridCol w="706171">
                  <a:extLst>
                    <a:ext uri="{9D8B030D-6E8A-4147-A177-3AD203B41FA5}">
                      <a16:colId xmlns:a16="http://schemas.microsoft.com/office/drawing/2014/main" val="587604240"/>
                    </a:ext>
                  </a:extLst>
                </a:gridCol>
                <a:gridCol w="1050203">
                  <a:extLst>
                    <a:ext uri="{9D8B030D-6E8A-4147-A177-3AD203B41FA5}">
                      <a16:colId xmlns:a16="http://schemas.microsoft.com/office/drawing/2014/main" val="1681332341"/>
                    </a:ext>
                  </a:extLst>
                </a:gridCol>
              </a:tblGrid>
              <a:tr h="248158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Marginal feed cost 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($)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pounds standardized milk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DMI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(pounds)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required per unit of component output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26831"/>
                  </a:ext>
                </a:extLst>
              </a:tr>
              <a:tr h="596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b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52002"/>
                  </a:ext>
                </a:extLst>
              </a:tr>
              <a:tr h="2509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Phenotypic regression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±0.008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±0.13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±0.31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038144"/>
                  </a:ext>
                </a:extLst>
              </a:tr>
              <a:tr h="2509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Genomic regression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7.60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±0.03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10.82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±0.60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±1.34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641568"/>
                  </a:ext>
                </a:extLst>
              </a:tr>
              <a:tr h="2509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Sire Genomic regression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±0.05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±1.14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6.66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±2.35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79882"/>
                  </a:ext>
                </a:extLst>
              </a:tr>
              <a:tr h="2509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NM$ 2018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7.68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0.225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41729"/>
                  </a:ext>
                </a:extLst>
              </a:tr>
              <a:tr h="2509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NM$ 2021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11393"/>
                  </a:ext>
                </a:extLst>
              </a:tr>
              <a:tr h="2509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Theoretical (</a:t>
                      </a: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Dado et al. 1994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0.112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85884"/>
                  </a:ext>
                </a:extLst>
              </a:tr>
              <a:tr h="1484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ECM (</a:t>
                      </a: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National Research Council, 2001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4460" algn="dec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360" algn="dec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7305" marB="27305" anchor="ctr">
                    <a:lnL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438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FFA5D6-666B-4FEF-8B54-4F93D1DBDE54}"/>
              </a:ext>
            </a:extLst>
          </p:cNvPr>
          <p:cNvSpPr txBox="1">
            <a:spLocks/>
          </p:cNvSpPr>
          <p:nvPr/>
        </p:nvSpPr>
        <p:spPr>
          <a:xfrm>
            <a:off x="67313" y="3860372"/>
            <a:ext cx="9089679" cy="1097280"/>
          </a:xfrm>
          <a:prstGeom prst="rect">
            <a:avLst/>
          </a:prstGeom>
        </p:spPr>
        <p:txBody>
          <a:bodyPr/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500" b="0" dirty="0"/>
              <a:t>Each method gave differing feed cost for milk components, especially for fat yield.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500" b="0" dirty="0"/>
              <a:t>Phenotypic regression indicates much more feed required to produce protein than fat.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500" b="0" dirty="0"/>
              <a:t>Genomic and sire regressions indicate that fat required the same or more feed than protein.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500" b="0" dirty="0"/>
              <a:t>Marginal feed costs for milk fluid and protein are less in NM$ 2021 than previously assumed in NM$ 2018.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081470"/>
      </p:ext>
    </p:extLst>
  </p:cSld>
  <p:clrMapOvr>
    <a:masterClrMapping/>
  </p:clrMapOvr>
  <p:transition advTm="5157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A853-EF8F-4E59-A2B1-36A520BD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9" y="91440"/>
            <a:ext cx="8633097" cy="479822"/>
          </a:xfrm>
        </p:spPr>
        <p:txBody>
          <a:bodyPr/>
          <a:lstStyle/>
          <a:p>
            <a:r>
              <a:rPr lang="en-US" sz="2400" dirty="0"/>
              <a:t>Predicting </a:t>
            </a:r>
            <a:r>
              <a:rPr lang="en-US" sz="2400" dirty="0">
                <a:solidFill>
                  <a:srgbClr val="FFFF00"/>
                </a:solidFill>
              </a:rPr>
              <a:t>feed intake </a:t>
            </a:r>
            <a:r>
              <a:rPr lang="en-US" sz="2400" dirty="0"/>
              <a:t>from the type traits in BWC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5DECD7-F1BC-4047-8F2E-E498143F1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9348"/>
              </p:ext>
            </p:extLst>
          </p:nvPr>
        </p:nvGraphicFramePr>
        <p:xfrm>
          <a:off x="4827452" y="1440724"/>
          <a:ext cx="3914769" cy="21085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04923">
                  <a:extLst>
                    <a:ext uri="{9D8B030D-6E8A-4147-A177-3AD203B41FA5}">
                      <a16:colId xmlns:a16="http://schemas.microsoft.com/office/drawing/2014/main" val="1901144885"/>
                    </a:ext>
                  </a:extLst>
                </a:gridCol>
                <a:gridCol w="1304923">
                  <a:extLst>
                    <a:ext uri="{9D8B030D-6E8A-4147-A177-3AD203B41FA5}">
                      <a16:colId xmlns:a16="http://schemas.microsoft.com/office/drawing/2014/main" val="1868813194"/>
                    </a:ext>
                  </a:extLst>
                </a:gridCol>
                <a:gridCol w="1304923">
                  <a:extLst>
                    <a:ext uri="{9D8B030D-6E8A-4147-A177-3AD203B41FA5}">
                      <a16:colId xmlns:a16="http://schemas.microsoft.com/office/drawing/2014/main" val="2963739895"/>
                    </a:ext>
                  </a:extLst>
                </a:gridCol>
              </a:tblGrid>
              <a:tr h="243997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traits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Multicollinearity Diagnostic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339650"/>
                  </a:ext>
                </a:extLst>
              </a:tr>
              <a:tr h="243997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3316278"/>
                  </a:ext>
                </a:extLst>
              </a:tr>
              <a:tr h="243997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Estimates (S.E.)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38131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Stature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0.04 (±0.07)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(±0.07)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851766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Strength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0.75 (±0.24)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 (±0.07)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066376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Body depth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-0.17 (±0.26)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312206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Dairy form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 (±0.12)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-0.05 (±0.05)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754079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Rump width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0.03 (±0.06)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(±0.06)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1560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E2007F-FD59-4C43-9E1B-DA4F29A8D735}"/>
              </a:ext>
            </a:extLst>
          </p:cNvPr>
          <p:cNvSpPr txBox="1"/>
          <p:nvPr/>
        </p:nvSpPr>
        <p:spPr>
          <a:xfrm>
            <a:off x="4827452" y="1132947"/>
            <a:ext cx="391885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DMI (kg/day) required per unit of each type trait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A5BFAC-B866-4D1E-9FDD-1F920C93F7A9}"/>
              </a:ext>
            </a:extLst>
          </p:cNvPr>
          <p:cNvSpPr txBox="1">
            <a:spLocks/>
          </p:cNvSpPr>
          <p:nvPr/>
        </p:nvSpPr>
        <p:spPr>
          <a:xfrm>
            <a:off x="223520" y="1002453"/>
            <a:ext cx="4348480" cy="3821483"/>
          </a:xfrm>
          <a:prstGeom prst="rect">
            <a:avLst/>
          </a:prstGeom>
        </p:spPr>
        <p:txBody>
          <a:bodyPr/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Strength was the most significant predictor of DMI, agreeing with the current BWC formula.</a:t>
            </a:r>
          </a:p>
          <a:p>
            <a:r>
              <a:rPr lang="en-US" sz="1800" b="0" dirty="0"/>
              <a:t>Body depth was removed from the set of 5 type traits due to high multi-collinearity.</a:t>
            </a:r>
            <a:endParaRPr lang="en-US" sz="1600" b="0" dirty="0"/>
          </a:p>
          <a:p>
            <a:pPr algn="just"/>
            <a:r>
              <a:rPr lang="en-US" sz="1800" b="0" dirty="0"/>
              <a:t>Including the 4 type traits gave a slightly better fit than simply using current BWC. </a:t>
            </a:r>
          </a:p>
          <a:p>
            <a:pPr algn="just"/>
            <a:r>
              <a:rPr lang="en-US" sz="1800" b="0" dirty="0"/>
              <a:t>Dairy form was not significant after removing yield traits.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68806"/>
      </p:ext>
    </p:extLst>
  </p:cSld>
  <p:clrMapOvr>
    <a:masterClrMapping/>
  </p:clrMapOvr>
  <p:transition advTm="6682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A853-EF8F-4E59-A2B1-36A520BD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91440"/>
            <a:ext cx="8544890" cy="479822"/>
          </a:xfrm>
        </p:spPr>
        <p:txBody>
          <a:bodyPr/>
          <a:lstStyle/>
          <a:p>
            <a:r>
              <a:rPr lang="en-US" sz="2400" dirty="0"/>
              <a:t>Predicting </a:t>
            </a:r>
            <a:r>
              <a:rPr lang="en-US" sz="2400" dirty="0">
                <a:solidFill>
                  <a:srgbClr val="FFFF00"/>
                </a:solidFill>
              </a:rPr>
              <a:t>body weight </a:t>
            </a:r>
            <a:r>
              <a:rPr lang="en-US" sz="2400" dirty="0"/>
              <a:t>from the type trait PTAs in BWC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5DECD7-F1BC-4047-8F2E-E498143F1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27902"/>
              </p:ext>
            </p:extLst>
          </p:nvPr>
        </p:nvGraphicFramePr>
        <p:xfrm>
          <a:off x="5369262" y="1572002"/>
          <a:ext cx="3487356" cy="23072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62452">
                  <a:extLst>
                    <a:ext uri="{9D8B030D-6E8A-4147-A177-3AD203B41FA5}">
                      <a16:colId xmlns:a16="http://schemas.microsoft.com/office/drawing/2014/main" val="1901144885"/>
                    </a:ext>
                  </a:extLst>
                </a:gridCol>
                <a:gridCol w="1162452">
                  <a:extLst>
                    <a:ext uri="{9D8B030D-6E8A-4147-A177-3AD203B41FA5}">
                      <a16:colId xmlns:a16="http://schemas.microsoft.com/office/drawing/2014/main" val="1868813194"/>
                    </a:ext>
                  </a:extLst>
                </a:gridCol>
                <a:gridCol w="1162452">
                  <a:extLst>
                    <a:ext uri="{9D8B030D-6E8A-4147-A177-3AD203B41FA5}">
                      <a16:colId xmlns:a16="http://schemas.microsoft.com/office/drawing/2014/main" val="2963739895"/>
                    </a:ext>
                  </a:extLst>
                </a:gridCol>
              </a:tblGrid>
              <a:tr h="288409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traits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Multicollinearity Diagnostic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339650"/>
                  </a:ext>
                </a:extLst>
              </a:tr>
              <a:tr h="288409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3316278"/>
                  </a:ext>
                </a:extLst>
              </a:tr>
              <a:tr h="288409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Estimates (S.E.)</a:t>
                      </a:r>
                      <a:endParaRPr lang="en-US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381312"/>
                  </a:ext>
                </a:extLst>
              </a:tr>
              <a:tr h="28840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Stature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7.96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7.82 (±1.12)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5851766"/>
                  </a:ext>
                </a:extLst>
              </a:tr>
              <a:tr h="28840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Strength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46.91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±3.79)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29.30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±1.19)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066376"/>
                  </a:ext>
                </a:extLst>
              </a:tr>
              <a:tr h="28840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Body depth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-20.52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±4.19)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312206"/>
                  </a:ext>
                </a:extLst>
              </a:tr>
              <a:tr h="28840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Dairy form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-4.16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±1.86)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-12.34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±0.82)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754079"/>
                  </a:ext>
                </a:extLst>
              </a:tr>
              <a:tr h="28840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Rump width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2.05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1.01)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 (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±0.98)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1560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E2007F-FD59-4C43-9E1B-DA4F29A8D735}"/>
              </a:ext>
            </a:extLst>
          </p:cNvPr>
          <p:cNvSpPr txBox="1"/>
          <p:nvPr/>
        </p:nvSpPr>
        <p:spPr>
          <a:xfrm>
            <a:off x="5369262" y="1264225"/>
            <a:ext cx="348735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BW (kg) change per unit of each type trait</a:t>
            </a:r>
            <a:endParaRPr lang="en-US" sz="1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A5BFAC-B866-4D1E-9FDD-1F920C93F7A9}"/>
              </a:ext>
            </a:extLst>
          </p:cNvPr>
          <p:cNvSpPr txBox="1">
            <a:spLocks/>
          </p:cNvSpPr>
          <p:nvPr/>
        </p:nvSpPr>
        <p:spPr>
          <a:xfrm>
            <a:off x="0" y="743903"/>
            <a:ext cx="5182416" cy="4080033"/>
          </a:xfrm>
          <a:prstGeom prst="rect">
            <a:avLst/>
          </a:prstGeom>
        </p:spPr>
        <p:txBody>
          <a:bodyPr/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The 5 type traits in BWC were </a:t>
            </a:r>
            <a:r>
              <a:rPr lang="en-US" sz="1800" b="0" dirty="0">
                <a:solidFill>
                  <a:prstClr val="black"/>
                </a:solidFill>
              </a:rPr>
              <a:t>significant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 predictors of body weight, similar to current BWC.</a:t>
            </a:r>
          </a:p>
          <a:p>
            <a:pPr algn="just"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Body depth was removed from the model after detecting high multicollinearity. Strength and dairy form (negative) were then the most important traits associated with BW, as in official BWC. </a:t>
            </a:r>
          </a:p>
          <a:p>
            <a:pPr lvl="0" algn="just"/>
            <a:r>
              <a:rPr lang="en-US" sz="1800" b="0" dirty="0">
                <a:solidFill>
                  <a:prstClr val="black"/>
                </a:solidFill>
                <a:latin typeface="Calibri"/>
              </a:rPr>
              <a:t>Estimated regression of BW on genomic BWC was 35 pounds compared to 40 pounds previously estimated </a:t>
            </a:r>
            <a:r>
              <a:rPr lang="en-US" sz="1800" b="0" dirty="0">
                <a:solidFill>
                  <a:prstClr val="black"/>
                </a:solidFill>
              </a:rPr>
              <a:t>by HAUSA by phenotypic regression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691423"/>
      </p:ext>
    </p:extLst>
  </p:cSld>
  <p:clrMapOvr>
    <a:masterClrMapping/>
  </p:clrMapOvr>
  <p:transition advTm="6682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9BE0-90AA-4B55-894C-DDFC6644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saved and feed intake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53F-A0B3-4A97-B856-D6B4712BF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082040"/>
            <a:ext cx="8412480" cy="3657600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Combining BWC and RFI into </a:t>
            </a:r>
            <a:r>
              <a:rPr lang="en-US" dirty="0">
                <a:solidFill>
                  <a:srgbClr val="00644A"/>
                </a:solidFill>
              </a:rPr>
              <a:t>FSAV</a:t>
            </a:r>
            <a:endParaRPr lang="en-US" sz="2200" dirty="0">
              <a:solidFill>
                <a:srgbClr val="00644A"/>
              </a:solidFill>
            </a:endParaRP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007E5D"/>
                </a:solidFill>
              </a:rPr>
              <a:t>PTA</a:t>
            </a:r>
            <a:r>
              <a:rPr lang="en-US" sz="2200" baseline="-25000" dirty="0">
                <a:solidFill>
                  <a:srgbClr val="007E5D"/>
                </a:solidFill>
              </a:rPr>
              <a:t>FSAV</a:t>
            </a:r>
            <a:r>
              <a:rPr lang="en-US" sz="2200" dirty="0">
                <a:solidFill>
                  <a:prstClr val="black"/>
                </a:solidFill>
              </a:rPr>
              <a:t> 		–151.8 * PTA</a:t>
            </a:r>
            <a:r>
              <a:rPr lang="en-US" sz="2200" baseline="-25000" dirty="0">
                <a:solidFill>
                  <a:prstClr val="black"/>
                </a:solidFill>
              </a:rPr>
              <a:t>BWC</a:t>
            </a:r>
            <a:r>
              <a:rPr lang="en-US" sz="2200" dirty="0">
                <a:solidFill>
                  <a:prstClr val="black"/>
                </a:solidFill>
              </a:rPr>
              <a:t> – 1 * PTA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dirty="0">
                <a:solidFill>
                  <a:prstClr val="black"/>
                </a:solidFill>
              </a:rPr>
              <a:t> pounds / lactation</a:t>
            </a:r>
            <a:endParaRPr lang="en-US" sz="2200" dirty="0"/>
          </a:p>
          <a:p>
            <a:pPr lvl="1"/>
            <a:r>
              <a:rPr lang="en-US" sz="2200" dirty="0">
                <a:solidFill>
                  <a:srgbClr val="007E5D"/>
                </a:solidFill>
              </a:rPr>
              <a:t>REL</a:t>
            </a:r>
            <a:r>
              <a:rPr lang="en-US" sz="2200" baseline="-25000" dirty="0">
                <a:solidFill>
                  <a:srgbClr val="007E5D"/>
                </a:solidFill>
              </a:rPr>
              <a:t>FSAV</a:t>
            </a:r>
            <a:r>
              <a:rPr lang="en-US" sz="2200" dirty="0">
                <a:solidFill>
                  <a:prstClr val="black"/>
                </a:solidFill>
              </a:rPr>
              <a:t> 		0.367 * REL</a:t>
            </a:r>
            <a:r>
              <a:rPr lang="en-US" sz="2200" baseline="-25000" dirty="0">
                <a:solidFill>
                  <a:prstClr val="black"/>
                </a:solidFill>
              </a:rPr>
              <a:t>BWC</a:t>
            </a:r>
            <a:r>
              <a:rPr lang="en-US" sz="2200" dirty="0">
                <a:solidFill>
                  <a:prstClr val="black"/>
                </a:solidFill>
              </a:rPr>
              <a:t> + 0.633 * REL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endParaRPr lang="en-US" sz="2200" dirty="0"/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PTA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dirty="0">
                <a:solidFill>
                  <a:prstClr val="black"/>
                </a:solidFill>
              </a:rPr>
              <a:t> and REL</a:t>
            </a:r>
            <a:r>
              <a:rPr lang="en-US" sz="2200" baseline="-25000" dirty="0">
                <a:solidFill>
                  <a:prstClr val="black"/>
                </a:solidFill>
              </a:rPr>
              <a:t>RFI</a:t>
            </a:r>
            <a:r>
              <a:rPr lang="en-US" sz="2200" dirty="0">
                <a:solidFill>
                  <a:prstClr val="black"/>
                </a:solidFill>
              </a:rPr>
              <a:t> now also provided in formats along with Feed Saved</a:t>
            </a:r>
            <a:endParaRPr lang="en-US" sz="2200" dirty="0"/>
          </a:p>
          <a:p>
            <a:pPr marL="228600" indent="-228600">
              <a:lnSpc>
                <a:spcPts val="2300"/>
              </a:lnSpc>
            </a:pPr>
            <a:r>
              <a:rPr lang="en-US" sz="2200" dirty="0"/>
              <a:t>PTA for </a:t>
            </a:r>
            <a:r>
              <a:rPr lang="en-US" sz="2200" dirty="0">
                <a:solidFill>
                  <a:srgbClr val="00644A"/>
                </a:solidFill>
              </a:rPr>
              <a:t>dry matter intake </a:t>
            </a:r>
            <a:r>
              <a:rPr lang="en-US" sz="2200" dirty="0"/>
              <a:t>can also be obtained as</a:t>
            </a:r>
          </a:p>
          <a:p>
            <a:pPr lvl="1" indent="-228600">
              <a:lnSpc>
                <a:spcPts val="2300"/>
              </a:lnSpc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644A"/>
                </a:solidFill>
              </a:rPr>
              <a:t>PTA</a:t>
            </a:r>
            <a:r>
              <a:rPr lang="en-US" sz="2200" baseline="-25000" dirty="0">
                <a:solidFill>
                  <a:srgbClr val="00644A"/>
                </a:solidFill>
              </a:rPr>
              <a:t>DMI</a:t>
            </a:r>
            <a:r>
              <a:rPr lang="en-US" sz="2200" dirty="0"/>
              <a:t> 		0.12 * </a:t>
            </a:r>
            <a:r>
              <a:rPr lang="en-US" sz="2200" dirty="0" err="1"/>
              <a:t>PTA</a:t>
            </a:r>
            <a:r>
              <a:rPr lang="en-US" sz="2200" baseline="-25000" dirty="0" err="1"/>
              <a:t>milk</a:t>
            </a:r>
            <a:r>
              <a:rPr lang="en-US" sz="2200" dirty="0"/>
              <a:t> + 6 * </a:t>
            </a:r>
            <a:r>
              <a:rPr lang="en-US" sz="2200" dirty="0" err="1"/>
              <a:t>PTA</a:t>
            </a:r>
            <a:r>
              <a:rPr lang="en-US" sz="2200" baseline="-25000" dirty="0" err="1"/>
              <a:t>fat</a:t>
            </a:r>
            <a:r>
              <a:rPr lang="en-US" sz="2200" dirty="0"/>
              <a:t> + 7 * </a:t>
            </a:r>
            <a:r>
              <a:rPr lang="en-US" sz="2200" dirty="0" err="1"/>
              <a:t>PTA</a:t>
            </a:r>
            <a:r>
              <a:rPr lang="en-US" sz="2200" baseline="-25000" dirty="0" err="1"/>
              <a:t>protein</a:t>
            </a:r>
            <a:r>
              <a:rPr lang="en-US" sz="2200" dirty="0"/>
              <a:t> – FSAV</a:t>
            </a:r>
          </a:p>
          <a:p>
            <a:pPr marL="228600" indent="-228600">
              <a:lnSpc>
                <a:spcPts val="2300"/>
              </a:lnSpc>
            </a:pPr>
            <a:endParaRPr lang="en-US" sz="2200" dirty="0"/>
          </a:p>
        </p:txBody>
      </p:sp>
      <p:pic>
        <p:nvPicPr>
          <p:cNvPr id="4" name="Picture 2" descr="CABRIOLET">
            <a:extLst>
              <a:ext uri="{FF2B5EF4-FFF2-40B4-BE49-F238E27FC236}">
                <a16:creationId xmlns:a16="http://schemas.microsoft.com/office/drawing/2014/main" id="{D12D290E-F749-4B15-A81E-70979E2D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047" y="-13685"/>
            <a:ext cx="1254953" cy="89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9866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E64E-CC01-4316-AEB5-CC607699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 of Productive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25B8-6C5C-46DB-BF3D-BCB91B6AE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0025" indent="-200025">
              <a:lnSpc>
                <a:spcPts val="2100"/>
              </a:lnSpc>
              <a:spcAft>
                <a:spcPts val="0"/>
              </a:spcAft>
            </a:pPr>
            <a:r>
              <a:rPr lang="en-US" sz="1900" dirty="0"/>
              <a:t>NM$ previously assumed equal profit for each additional lactation but should account for differing profit in younger vs. </a:t>
            </a:r>
          </a:p>
          <a:p>
            <a:pPr marL="201168" indent="0">
              <a:lnSpc>
                <a:spcPts val="2100"/>
              </a:lnSpc>
              <a:spcAft>
                <a:spcPts val="1800"/>
              </a:spcAft>
              <a:buNone/>
            </a:pPr>
            <a:r>
              <a:rPr lang="en-US" sz="1900" dirty="0"/>
              <a:t>older cows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</a:pPr>
            <a:r>
              <a:rPr lang="en-US" sz="1900" dirty="0"/>
              <a:t>Faster genetic gain makes young replacements cows more valuable; higher mature yields make older cows more profitable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</a:pPr>
            <a:r>
              <a:rPr lang="en-US" sz="1900" dirty="0"/>
              <a:t>Current PL relative value of </a:t>
            </a:r>
            <a:r>
              <a:rPr lang="en-US" sz="1900" dirty="0">
                <a:solidFill>
                  <a:srgbClr val="007053"/>
                </a:solidFill>
              </a:rPr>
              <a:t>12%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900" dirty="0">
                <a:solidFill>
                  <a:srgbClr val="C00000"/>
                </a:solidFill>
              </a:rPr>
              <a:t> 6%</a:t>
            </a:r>
            <a:r>
              <a:rPr lang="en-US" sz="1900" dirty="0"/>
              <a:t> for genetic progress </a:t>
            </a:r>
            <a:r>
              <a:rPr lang="en-US" sz="1900" dirty="0">
                <a:solidFill>
                  <a:srgbClr val="007053"/>
                </a:solidFill>
              </a:rPr>
              <a:t>+ 9%</a:t>
            </a:r>
            <a:r>
              <a:rPr lang="en-US" sz="1900" dirty="0">
                <a:solidFill>
                  <a:srgbClr val="00523C"/>
                </a:solidFill>
              </a:rPr>
              <a:t> </a:t>
            </a:r>
            <a:r>
              <a:rPr lang="en-US" sz="1900" dirty="0"/>
              <a:t>for maturity</a:t>
            </a:r>
          </a:p>
          <a:p>
            <a:pPr marL="201168" indent="-201168">
              <a:lnSpc>
                <a:spcPts val="2100"/>
              </a:lnSpc>
              <a:spcAft>
                <a:spcPts val="600"/>
              </a:spcAft>
            </a:pPr>
            <a:r>
              <a:rPr lang="en-US" sz="1900" dirty="0"/>
              <a:t>Economic research by Michael Schmitt and Albert De Vries </a:t>
            </a:r>
            <a:r>
              <a:rPr lang="en-US" sz="1900" dirty="0">
                <a:solidFill>
                  <a:srgbClr val="007053"/>
                </a:solidFill>
              </a:rPr>
              <a:t>(University of Florida) </a:t>
            </a:r>
          </a:p>
          <a:p>
            <a:pPr marL="457200" lvl="1" indent="-201168">
              <a:lnSpc>
                <a:spcPts val="2100"/>
              </a:lnSpc>
            </a:pPr>
            <a:r>
              <a:rPr lang="en-US" sz="1900" dirty="0"/>
              <a:t>Ranking sires using genetic selection indices based on financial investment methods versus lifetime net merit. J. Dairy Sci. 102:9060–9075. 2019. </a:t>
            </a:r>
            <a:r>
              <a:rPr lang="en-US" sz="1900" dirty="0">
                <a:solidFill>
                  <a:srgbClr val="00705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https://doi.org/10.3168/jds.2018-16081</a:t>
            </a:r>
            <a:endParaRPr lang="en-US" sz="1900" dirty="0">
              <a:solidFill>
                <a:srgbClr val="00705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EA224-0FFA-4CF9-A3BA-BF9B77705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78" y="0"/>
            <a:ext cx="1255222" cy="8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02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BA33-5379-4ADF-8BF5-D82CD960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Extra progress from each proposed revision</a:t>
            </a:r>
          </a:p>
        </p:txBody>
      </p:sp>
      <p:graphicFrame>
        <p:nvGraphicFramePr>
          <p:cNvPr id="6" name="Group 103">
            <a:extLst>
              <a:ext uri="{FF2B5EF4-FFF2-40B4-BE49-F238E27FC236}">
                <a16:creationId xmlns:a16="http://schemas.microsoft.com/office/drawing/2014/main" id="{AD4B71B1-CCDD-444F-A1AD-86CA890AC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56357"/>
              </p:ext>
            </p:extLst>
          </p:nvPr>
        </p:nvGraphicFramePr>
        <p:xfrm>
          <a:off x="365760" y="1097280"/>
          <a:ext cx="8365078" cy="3395345"/>
        </p:xfrm>
        <a:graphic>
          <a:graphicData uri="http://schemas.openxmlformats.org/drawingml/2006/table">
            <a:tbl>
              <a:tblPr/>
              <a:tblGrid>
                <a:gridCol w="3402676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940724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07731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Index revisions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Old value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New value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(% of NM$ gain)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Value/year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(million $)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RFI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‒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4.25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EFC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0.20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HLIV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&lt;1%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SD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of CT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R="3200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2.5%</a:t>
                      </a:r>
                    </a:p>
                  </a:txBody>
                  <a:tcPr marR="2286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0.50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5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 maintenance costs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(BWC)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‒5%</a:t>
                      </a:r>
                    </a:p>
                  </a:txBody>
                  <a:tcPr marR="3200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‒9%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3.10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 lactation profits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(PL)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marR="3200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0.28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1.35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 for all revisions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9.45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F45F1F-9014-4A37-BCC1-6763D1B94F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6199" y="0"/>
            <a:ext cx="907800" cy="650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C0F72-85B6-4AE9-AEC7-6C0A3223C506}"/>
              </a:ext>
            </a:extLst>
          </p:cNvPr>
          <p:cNvSpPr txBox="1"/>
          <p:nvPr/>
        </p:nvSpPr>
        <p:spPr>
          <a:xfrm>
            <a:off x="297873" y="4492625"/>
            <a:ext cx="848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 are nearly double if selecting proven bulls with higher REL for the new traits.</a:t>
            </a:r>
          </a:p>
        </p:txBody>
      </p:sp>
    </p:spTree>
    <p:extLst>
      <p:ext uri="{BB962C8B-B14F-4D97-AF65-F5344CB8AC3E}">
        <p14:creationId xmlns:p14="http://schemas.microsoft.com/office/powerpoint/2010/main" val="20049959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8EBD-A81F-4185-82E6-71A8CE74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Extra progress from adding more traits to NM$</a:t>
            </a:r>
          </a:p>
        </p:txBody>
      </p:sp>
      <p:graphicFrame>
        <p:nvGraphicFramePr>
          <p:cNvPr id="5" name="Group 103">
            <a:extLst>
              <a:ext uri="{FF2B5EF4-FFF2-40B4-BE49-F238E27FC236}">
                <a16:creationId xmlns:a16="http://schemas.microsoft.com/office/drawing/2014/main" id="{597B4F93-7DED-4B0D-AD6B-0B8B56D07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06613"/>
              </p:ext>
            </p:extLst>
          </p:nvPr>
        </p:nvGraphicFramePr>
        <p:xfrm>
          <a:off x="365760" y="1005840"/>
          <a:ext cx="8321040" cy="356870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Traits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(no.)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Traits included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Correlation with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previous index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Extra progress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Milk, fat, protein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1994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PL, SCS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0.84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85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Linear 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4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DPR, calving ease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0.98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54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Stillbirth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0.975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HCR,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CCR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0.965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0.989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R="5212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Health traits</a:t>
                      </a:r>
                      <a:endParaRPr lang="en-US" sz="18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0.994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0.6%</a:t>
                      </a:r>
                    </a:p>
                  </a:txBody>
                  <a:tcPr marR="3383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RFI, EFC, HLIV, revisions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R="33832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556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07DA-AEA0-4B15-A01F-6C1577A5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composites for non-HO breeds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DBA1-1C50-4E23-85A3-0CE63CEE27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genetic SD from </a:t>
            </a:r>
            <a:r>
              <a:rPr lang="en-US" dirty="0">
                <a:solidFill>
                  <a:srgbClr val="00644A"/>
                </a:solidFill>
              </a:rPr>
              <a:t>April 2020 </a:t>
            </a:r>
            <a:r>
              <a:rPr lang="en-US" dirty="0"/>
              <a:t>base change were not included in </a:t>
            </a:r>
            <a:r>
              <a:rPr lang="en-US" dirty="0">
                <a:solidFill>
                  <a:srgbClr val="00644A"/>
                </a:solidFill>
              </a:rPr>
              <a:t>NM2021</a:t>
            </a:r>
            <a:r>
              <a:rPr lang="en-US" dirty="0"/>
              <a:t> document (yet)</a:t>
            </a:r>
          </a:p>
          <a:p>
            <a:r>
              <a:rPr lang="en-US" dirty="0"/>
              <a:t>Composites could be updated to better match new definitions and new traits from JE, BS, GU, and MS breeds</a:t>
            </a:r>
          </a:p>
          <a:p>
            <a:r>
              <a:rPr lang="en-US" dirty="0"/>
              <a:t>Breed association estimates of SD often differ from those used in NM$, causing differences in relative values or emphasis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99457-41DC-4532-ABBD-7CC5AE71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85" y="0"/>
            <a:ext cx="137781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183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Net merit revision in </a:t>
            </a:r>
            <a:r>
              <a:rPr lang="en-US" sz="2200" dirty="0">
                <a:solidFill>
                  <a:srgbClr val="00644A"/>
                </a:solidFill>
              </a:rPr>
              <a:t>August 2021</a:t>
            </a:r>
          </a:p>
          <a:p>
            <a:pPr marL="548640" lvl="1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Includes Feed Saved, Early First Calving, and Heifer Livability</a:t>
            </a:r>
          </a:p>
          <a:p>
            <a:pPr marL="548640" lvl="1" indent="-228600">
              <a:lnSpc>
                <a:spcPts val="2400"/>
              </a:lnSpc>
              <a:spcAft>
                <a:spcPts val="300"/>
              </a:spcAft>
            </a:pPr>
            <a:r>
              <a:rPr lang="en-US" sz="2200" dirty="0"/>
              <a:t>Puts more emphasis on smaller BWC and longer PL</a:t>
            </a:r>
          </a:p>
          <a:p>
            <a:pPr marL="548640" lvl="1" indent="-228600">
              <a:lnSpc>
                <a:spcPts val="2400"/>
              </a:lnSpc>
              <a:spcAft>
                <a:spcPts val="1800"/>
              </a:spcAft>
            </a:pPr>
            <a:r>
              <a:rPr lang="en-US" sz="2200" dirty="0"/>
              <a:t>Revises other economic values using recent and next year prices </a:t>
            </a:r>
          </a:p>
          <a:p>
            <a:pPr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Increased SD of NM$ mainly from reduced marginal feed cost for yield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Reported REL of NM$ is lower because new traits have lower REL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Progress is faster if all traits are in selection goal with correct weight</a:t>
            </a:r>
          </a:p>
        </p:txBody>
      </p:sp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M$ 2018 pie chart.tif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6" r="2760" b="3052"/>
          <a:stretch/>
        </p:blipFill>
        <p:spPr>
          <a:xfrm>
            <a:off x="328975" y="918585"/>
            <a:ext cx="4114800" cy="38307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Relative values in </a:t>
            </a:r>
            <a:r>
              <a:rPr lang="en-US" sz="2600" dirty="0">
                <a:solidFill>
                  <a:srgbClr val="FFFF00"/>
                </a:solidFill>
              </a:rPr>
              <a:t>2018</a:t>
            </a:r>
            <a:r>
              <a:rPr lang="en-US" sz="2600" dirty="0"/>
              <a:t> net merit </a:t>
            </a:r>
            <a:r>
              <a:rPr lang="en-US" sz="2600" dirty="0">
                <a:solidFill>
                  <a:srgbClr val="FFFF00"/>
                </a:solidFill>
              </a:rPr>
              <a:t>(NM$)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2600" y="991572"/>
            <a:ext cx="3965639" cy="3684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UC	Udder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BWC	Body weight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FLC	Feet-legs composite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DPR	Daughter pregnancy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CCR	Cow conception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HCR	Heifer conception rate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CA$	Calving ability </a:t>
            </a:r>
            <a:r>
              <a:rPr lang="en-US" sz="1450" b="1" dirty="0">
                <a:solidFill>
                  <a:srgbClr val="00523C"/>
                </a:solidFill>
                <a:latin typeface="Calibri" pitchFamily="34" charset="0"/>
                <a:ea typeface="Arial Unicode MS"/>
                <a:cs typeface="Calibri"/>
              </a:rPr>
              <a:t>(calving ease &amp; stillbirth rate)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PL	Productive life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LIV	Livability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SCS	Somatic cell score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MAST	Mastitis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METR	Metritis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DA	Displaced </a:t>
            </a:r>
            <a:r>
              <a:rPr lang="en-US" sz="1450" b="1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abomasum</a:t>
            </a:r>
            <a:endParaRPr lang="en-US" sz="1450" b="1" dirty="0">
              <a:solidFill>
                <a:srgbClr val="000000"/>
              </a:solidFill>
              <a:latin typeface="Calibri" pitchFamily="34" charset="0"/>
              <a:ea typeface="Arial Unicode MS"/>
              <a:cs typeface="Calibri"/>
            </a:endParaRP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RETP	Retained placenta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KETO	Ketosis</a:t>
            </a:r>
          </a:p>
          <a:p>
            <a:pPr defTabSz="342900">
              <a:lnSpc>
                <a:spcPts val="1800"/>
              </a:lnSpc>
              <a:tabLst>
                <a:tab pos="630238" algn="l"/>
              </a:tabLst>
              <a:defRPr/>
            </a:pPr>
            <a:r>
              <a:rPr lang="en-US" sz="145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MFEV	Milk fever</a:t>
            </a:r>
          </a:p>
        </p:txBody>
      </p:sp>
    </p:spTree>
    <p:extLst>
      <p:ext uri="{BB962C8B-B14F-4D97-AF65-F5344CB8AC3E}">
        <p14:creationId xmlns:p14="http://schemas.microsoft.com/office/powerpoint/2010/main" val="6771627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Acknowledgments &amp;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USDA-ARS project 8042-31000-002-00-D, “Improving Dairy Animals by Increasing Accuracy of Genomic Prediction, Evaluating New Traits, and Redefining Selection Goals” </a:t>
            </a:r>
            <a:r>
              <a:rPr lang="en-US" sz="1800" dirty="0">
                <a:solidFill>
                  <a:srgbClr val="007053"/>
                </a:solidFill>
              </a:rPr>
              <a:t>(AGIL funding)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>
                <a:solidFill>
                  <a:srgbClr val="000000"/>
                </a:solidFill>
              </a:rPr>
              <a:t>CDCB and its i</a:t>
            </a:r>
            <a:r>
              <a:rPr lang="en-US" sz="1800" dirty="0"/>
              <a:t>ndustry suppliers for data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Agriculture and Food Research Initiative competitive grant #2011-68004-30340 from USDA National Institute of Food and Agriculture</a:t>
            </a:r>
            <a:r>
              <a:rPr lang="en-US" sz="1800" dirty="0">
                <a:solidFill>
                  <a:srgbClr val="244270"/>
                </a:solidFill>
              </a:rPr>
              <a:t> </a:t>
            </a:r>
            <a:r>
              <a:rPr lang="en-US" sz="1800" dirty="0">
                <a:solidFill>
                  <a:srgbClr val="007053"/>
                </a:solidFill>
              </a:rPr>
              <a:t>(feed intake funding)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USDA is an equal opportunity provider and employer 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Mention of trade names or commercial products in this presentation is solely for the purpose of providing specific information and does not imply recommendation or endorsement by USDA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>
              <a:solidFill>
                <a:srgbClr val="00563F"/>
              </a:solidFill>
            </a:endParaRP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</p:txBody>
      </p:sp>
      <p:pic>
        <p:nvPicPr>
          <p:cNvPr id="4" name="Picture 3" descr="CDCB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172" y="1918782"/>
            <a:ext cx="91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25F-DADA-4536-9F52-77F6980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NM$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1923-1283-4ED3-A720-2A1C4AFCB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August 2021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Include heifer livability </a:t>
            </a:r>
            <a:r>
              <a:rPr lang="en-US" sz="2200" dirty="0">
                <a:solidFill>
                  <a:srgbClr val="007053"/>
                </a:solidFill>
              </a:rPr>
              <a:t>(HLIV) </a:t>
            </a:r>
            <a:r>
              <a:rPr lang="en-US" sz="2200" dirty="0"/>
              <a:t>and early first calving </a:t>
            </a:r>
            <a:r>
              <a:rPr lang="en-US" sz="2200" dirty="0">
                <a:solidFill>
                  <a:srgbClr val="007053"/>
                </a:solidFill>
              </a:rPr>
              <a:t>(EFC)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Include feed saved </a:t>
            </a:r>
            <a:r>
              <a:rPr lang="en-US" sz="2200" dirty="0">
                <a:solidFill>
                  <a:srgbClr val="00644A"/>
                </a:solidFill>
              </a:rPr>
              <a:t>(FS) </a:t>
            </a:r>
            <a:r>
              <a:rPr lang="en-US" sz="2200" dirty="0"/>
              <a:t>and report residual feed intake </a:t>
            </a:r>
            <a:r>
              <a:rPr lang="en-US" sz="2200" dirty="0">
                <a:solidFill>
                  <a:srgbClr val="007053"/>
                </a:solidFill>
              </a:rPr>
              <a:t>(RFI) </a:t>
            </a:r>
            <a:r>
              <a:rPr lang="en-US" sz="2200" dirty="0"/>
              <a:t>of cows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Revise maintenance cost of body weight composite </a:t>
            </a:r>
            <a:r>
              <a:rPr lang="en-US" sz="2200" dirty="0">
                <a:solidFill>
                  <a:srgbClr val="007053"/>
                </a:solidFill>
              </a:rPr>
              <a:t>(BWC)</a:t>
            </a:r>
          </a:p>
          <a:p>
            <a:pPr marL="521208" lvl="1" indent="-246888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Revise opportunity and maturity costs in productive life </a:t>
            </a:r>
            <a:r>
              <a:rPr lang="en-US" sz="2200" dirty="0">
                <a:solidFill>
                  <a:srgbClr val="007053"/>
                </a:solidFill>
              </a:rPr>
              <a:t>(PL)</a:t>
            </a:r>
          </a:p>
          <a:p>
            <a:pPr marL="521208" lvl="1" indent="-246888">
              <a:lnSpc>
                <a:spcPts val="2500"/>
              </a:lnSpc>
            </a:pPr>
            <a:r>
              <a:rPr lang="en-US" sz="2200" dirty="0"/>
              <a:t>Adjust price forecasts and other economic assumptions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Calving trait </a:t>
            </a:r>
            <a:r>
              <a:rPr lang="en-US" sz="2200" dirty="0">
                <a:solidFill>
                  <a:srgbClr val="007053"/>
                </a:solidFill>
              </a:rPr>
              <a:t>(CT) </a:t>
            </a:r>
            <a:r>
              <a:rPr lang="en-US" sz="2200" dirty="0"/>
              <a:t>scale affected NM$ emphasis since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August 2020 </a:t>
            </a:r>
          </a:p>
          <a:p>
            <a:pPr indent="-228600">
              <a:lnSpc>
                <a:spcPts val="2500"/>
              </a:lnSpc>
              <a:spcAft>
                <a:spcPts val="600"/>
              </a:spcAft>
            </a:pPr>
            <a:r>
              <a:rPr lang="en-US" sz="2200" dirty="0"/>
              <a:t>Genetic base (means and SD) from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April 2020 </a:t>
            </a:r>
            <a:r>
              <a:rPr lang="en-US" sz="2200" dirty="0"/>
              <a:t>now affect NM$</a:t>
            </a:r>
          </a:p>
          <a:p>
            <a:pPr>
              <a:lnSpc>
                <a:spcPts val="2500"/>
              </a:lnSpc>
            </a:pPr>
            <a:endParaRPr lang="en-US" sz="2200" dirty="0"/>
          </a:p>
        </p:txBody>
      </p:sp>
      <p:pic>
        <p:nvPicPr>
          <p:cNvPr id="5" name="Picture 4" descr="dollar.jpg">
            <a:extLst>
              <a:ext uri="{FF2B5EF4-FFF2-40B4-BE49-F238E27FC236}">
                <a16:creationId xmlns:a16="http://schemas.microsoft.com/office/drawing/2014/main" id="{BA6086A1-9F75-4E47-98AB-EE437A4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606" r="10606"/>
          <a:stretch/>
        </p:blipFill>
        <p:spPr>
          <a:xfrm>
            <a:off x="8567928" y="0"/>
            <a:ext cx="576072" cy="7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12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D920-A525-4C4A-A92D-C5189A25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Reduced genetic SD for calving traits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32C7-E525-420D-91A0-7A99918C5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3813517" cy="3840480"/>
          </a:xfrm>
        </p:spPr>
        <p:txBody>
          <a:bodyPr/>
          <a:lstStyle/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PTA included phenotypic means for Holstein </a:t>
            </a:r>
            <a:r>
              <a:rPr lang="en-US" sz="2000" dirty="0" err="1"/>
              <a:t>calvings</a:t>
            </a:r>
            <a:r>
              <a:rPr lang="en-US" sz="2000" dirty="0"/>
              <a:t>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8%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en-US" sz="2000" dirty="0"/>
          </a:p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Incidence now only </a:t>
            </a:r>
            <a:r>
              <a:rPr lang="en-US" sz="2000" dirty="0">
                <a:solidFill>
                  <a:srgbClr val="7030A0"/>
                </a:solidFill>
              </a:rPr>
              <a:t>2–4%</a:t>
            </a:r>
            <a:r>
              <a:rPr lang="en-US" sz="2000" dirty="0"/>
              <a:t> from genetic progress and changes in management</a:t>
            </a:r>
          </a:p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PTA SD and means were reduced 33–64% when converting from underlying to observed scale</a:t>
            </a:r>
          </a:p>
          <a:p>
            <a:pPr marL="210312" indent="-210312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Emphasis in NM$ now reduced proportionally (about half)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F9A8F-5CC5-4922-BB9C-2CFE59B4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93" y="0"/>
            <a:ext cx="1427407" cy="1049720"/>
          </a:xfrm>
          <a:prstGeom prst="rect">
            <a:avLst/>
          </a:prstGeom>
        </p:spPr>
      </p:pic>
      <p:pic>
        <p:nvPicPr>
          <p:cNvPr id="1026" name="Picture 2" descr="/var/folders/73/1ltt3y2x0nzfg8jxl561ytvm0000gn/T/com.microsoft.Outlook/Content.MSO/3F896631.tmp">
            <a:extLst>
              <a:ext uri="{FF2B5EF4-FFF2-40B4-BE49-F238E27FC236}">
                <a16:creationId xmlns:a16="http://schemas.microsoft.com/office/drawing/2014/main" id="{9D893067-E7A9-433D-B701-5291D7DB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664341"/>
            <a:ext cx="4114800" cy="29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095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3BF3-8070-4F52-8344-89394A9B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values for EFC and HLIV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0B2C-DE15-4185-AA47-456D1C0B1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EFC has value of </a:t>
            </a:r>
            <a:r>
              <a:rPr lang="en-US" sz="2200" dirty="0">
                <a:solidFill>
                  <a:srgbClr val="AC1F2D"/>
                </a:solidFill>
              </a:rPr>
              <a:t>$2.05 </a:t>
            </a:r>
            <a:r>
              <a:rPr lang="en-US" sz="2200" dirty="0"/>
              <a:t>per day </a:t>
            </a:r>
            <a:r>
              <a:rPr lang="en-US" sz="2200" dirty="0">
                <a:solidFill>
                  <a:srgbClr val="007053"/>
                </a:solidFill>
              </a:rPr>
              <a:t>(SD of 2.8 days)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Relative emphasis on EFC is about 1% of NM$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Emphasis on HCR declined from 1% to 0.5% because HCR previously took some credit for EFC</a:t>
            </a:r>
          </a:p>
          <a:p>
            <a:pPr marL="228600" indent="-228600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HLIV has value of </a:t>
            </a:r>
            <a:r>
              <a:rPr lang="en-US" sz="2200" dirty="0">
                <a:solidFill>
                  <a:srgbClr val="AC1F2D"/>
                </a:solidFill>
              </a:rPr>
              <a:t>&lt;$5.00 </a:t>
            </a:r>
            <a:r>
              <a:rPr lang="en-US" sz="2200" dirty="0"/>
              <a:t>per 1% </a:t>
            </a:r>
            <a:r>
              <a:rPr lang="en-US" sz="2200" dirty="0">
                <a:solidFill>
                  <a:srgbClr val="007053"/>
                </a:solidFill>
              </a:rPr>
              <a:t>(SD of 0.8%)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>
                <a:solidFill>
                  <a:prstClr val="black"/>
                </a:solidFill>
              </a:rPr>
              <a:t>Relative emphasis on HLIV is 0.5% of NM$</a:t>
            </a:r>
          </a:p>
          <a:p>
            <a:pPr marL="574675" lvl="1">
              <a:lnSpc>
                <a:spcPts val="2400"/>
              </a:lnSpc>
              <a:spcAft>
                <a:spcPts val="900"/>
              </a:spcAft>
            </a:pPr>
            <a:r>
              <a:rPr lang="en-US" sz="2200" dirty="0"/>
              <a:t>Contributions to NM$ will be small </a:t>
            </a:r>
            <a:r>
              <a:rPr lang="en-US" sz="2200" dirty="0">
                <a:solidFill>
                  <a:srgbClr val="007053"/>
                </a:solidFill>
              </a:rPr>
              <a:t>(less than $5)</a:t>
            </a:r>
          </a:p>
          <a:p>
            <a:pPr marL="574675" lvl="1">
              <a:lnSpc>
                <a:spcPts val="2400"/>
              </a:lnSpc>
            </a:pPr>
            <a:r>
              <a:rPr lang="en-US" sz="2200" dirty="0">
                <a:solidFill>
                  <a:prstClr val="black"/>
                </a:solidFill>
              </a:rPr>
              <a:t>Evaluation developed by postdoc Mahesh Neupane (2021 JDS)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AAD22-5637-41A4-8F8E-6ACDC713D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27" y="0"/>
            <a:ext cx="2068574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48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9F72-D90B-40E7-A1E5-08CF05D4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value and relative emphasis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FCC2-640A-42BC-BF95-2F3B2D0DF0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Both report percentage of selection from economic value and SD</a:t>
            </a:r>
          </a:p>
          <a:p>
            <a:pPr lvl="1"/>
            <a:r>
              <a:rPr lang="en-US" dirty="0">
                <a:solidFill>
                  <a:srgbClr val="00644A"/>
                </a:solidFill>
              </a:rPr>
              <a:t>Relative value </a:t>
            </a:r>
            <a:r>
              <a:rPr lang="en-US" dirty="0"/>
              <a:t>uses genetic SD, ignoring reliability</a:t>
            </a:r>
          </a:p>
          <a:p>
            <a:pPr lvl="1"/>
            <a:r>
              <a:rPr lang="en-US" dirty="0">
                <a:solidFill>
                  <a:srgbClr val="00644A"/>
                </a:solidFill>
              </a:rPr>
              <a:t>Relative emphasis </a:t>
            </a:r>
            <a:r>
              <a:rPr lang="en-US" dirty="0"/>
              <a:t>uses PTA SD, less emphasis if less REL</a:t>
            </a:r>
          </a:p>
          <a:p>
            <a:pPr lvl="1"/>
            <a:r>
              <a:rPr lang="en-US" dirty="0"/>
              <a:t>Compared by Zhang and Amer (2021 J. Dairy Sci.)</a:t>
            </a:r>
          </a:p>
          <a:p>
            <a:r>
              <a:rPr lang="en-US" dirty="0"/>
              <a:t>Does not affect animal ranking or genetic progress</a:t>
            </a:r>
          </a:p>
          <a:p>
            <a:r>
              <a:rPr lang="en-US" dirty="0">
                <a:solidFill>
                  <a:srgbClr val="00644A"/>
                </a:solidFill>
              </a:rPr>
              <a:t>Relative value </a:t>
            </a:r>
            <a:r>
              <a:rPr lang="en-US" dirty="0"/>
              <a:t>reflects potential for selection</a:t>
            </a:r>
          </a:p>
          <a:p>
            <a:r>
              <a:rPr lang="en-US" dirty="0">
                <a:solidFill>
                  <a:srgbClr val="00644A"/>
                </a:solidFill>
              </a:rPr>
              <a:t>Relative emphasis </a:t>
            </a:r>
            <a:r>
              <a:rPr lang="en-US" dirty="0"/>
              <a:t>also reflects amount of data</a:t>
            </a:r>
          </a:p>
        </p:txBody>
      </p:sp>
    </p:spTree>
    <p:extLst>
      <p:ext uri="{BB962C8B-B14F-4D97-AF65-F5344CB8AC3E}">
        <p14:creationId xmlns:p14="http://schemas.microsoft.com/office/powerpoint/2010/main" val="19374793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AA2-FEA8-450B-AD79-FAC70449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of NM$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33EC-CEDC-4E38-9ED2-1B290AE7F4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REL of an index is a weighted average of the traits included</a:t>
            </a:r>
          </a:p>
          <a:p>
            <a:r>
              <a:rPr lang="en-US" dirty="0"/>
              <a:t>REL appears less when new traits with lower REL are added</a:t>
            </a:r>
          </a:p>
          <a:p>
            <a:r>
              <a:rPr lang="en-US" dirty="0"/>
              <a:t>Actual REL of NM$ increases compared to previous index with REL = 0% for the new traits</a:t>
            </a:r>
          </a:p>
          <a:p>
            <a:r>
              <a:rPr lang="en-US" dirty="0"/>
              <a:t>See example Holstein bulls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65949B2-23CF-4851-918E-CAC16FACA0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0059571"/>
              </p:ext>
            </p:extLst>
          </p:nvPr>
        </p:nvGraphicFramePr>
        <p:xfrm>
          <a:off x="4754563" y="914400"/>
          <a:ext cx="402431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117">
                  <a:extLst>
                    <a:ext uri="{9D8B030D-6E8A-4147-A177-3AD203B41FA5}">
                      <a16:colId xmlns:a16="http://schemas.microsoft.com/office/drawing/2014/main" val="2935823827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283424928"/>
                    </a:ext>
                  </a:extLst>
                </a:gridCol>
                <a:gridCol w="799887">
                  <a:extLst>
                    <a:ext uri="{9D8B030D-6E8A-4147-A177-3AD203B41FA5}">
                      <a16:colId xmlns:a16="http://schemas.microsoft.com/office/drawing/2014/main" val="360842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0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Daughters with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0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Daughters with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 of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0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 of feed saved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86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 of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8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NM$ previous 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7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NM$ with RFI, 0% 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7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NM$ with feed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5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2256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F84C-3B1D-4D9F-A51E-1A34DD25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Economic value for feed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D16F-1505-49CE-9573-161AA97C10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Economic values for yield traits and </a:t>
            </a:r>
            <a:r>
              <a:rPr lang="en-US" sz="1900" dirty="0">
                <a:solidFill>
                  <a:srgbClr val="00644A"/>
                </a:solidFill>
              </a:rPr>
              <a:t>BWC</a:t>
            </a:r>
            <a:r>
              <a:rPr lang="en-US" sz="1900" dirty="0"/>
              <a:t> already accounted for correlated feed intake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>
                <a:solidFill>
                  <a:srgbClr val="007053"/>
                </a:solidFill>
              </a:rPr>
              <a:t>RFI</a:t>
            </a:r>
            <a:r>
              <a:rPr lang="en-US" sz="1900" dirty="0"/>
              <a:t> measures intake uncorrelated with yield and body weight and gets </a:t>
            </a:r>
            <a:r>
              <a:rPr lang="en-US" sz="1900" dirty="0">
                <a:solidFill>
                  <a:srgbClr val="C00000"/>
                </a:solidFill>
              </a:rPr>
              <a:t>-12%</a:t>
            </a:r>
            <a:r>
              <a:rPr lang="en-US" sz="1900" dirty="0"/>
              <a:t> of relative value in NM$ but </a:t>
            </a:r>
            <a:r>
              <a:rPr lang="en-US" sz="1900" dirty="0">
                <a:solidFill>
                  <a:srgbClr val="C00000"/>
                </a:solidFill>
              </a:rPr>
              <a:t>-4%</a:t>
            </a:r>
            <a:r>
              <a:rPr lang="en-US" sz="1900" dirty="0"/>
              <a:t> of relative emphasis due to low REL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>
                <a:solidFill>
                  <a:srgbClr val="00644A"/>
                </a:solidFill>
              </a:rPr>
              <a:t>Feed saved </a:t>
            </a:r>
            <a:r>
              <a:rPr lang="en-US" sz="1900" dirty="0"/>
              <a:t>combines reduced feed intake estimated from </a:t>
            </a:r>
            <a:r>
              <a:rPr lang="en-US" sz="1900" dirty="0">
                <a:solidFill>
                  <a:srgbClr val="007053"/>
                </a:solidFill>
              </a:rPr>
              <a:t>RFI</a:t>
            </a:r>
            <a:r>
              <a:rPr lang="en-US" sz="1900" dirty="0"/>
              <a:t> and from </a:t>
            </a:r>
            <a:r>
              <a:rPr lang="en-US" sz="1900" dirty="0">
                <a:solidFill>
                  <a:srgbClr val="007053"/>
                </a:solidFill>
              </a:rPr>
              <a:t>BWC</a:t>
            </a:r>
            <a:r>
              <a:rPr lang="en-US" sz="1900" dirty="0"/>
              <a:t> of smaller cows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The 5-year FFAR-CDCB project has added </a:t>
            </a:r>
            <a:r>
              <a:rPr lang="en-US" sz="1900" dirty="0">
                <a:solidFill>
                  <a:srgbClr val="C00000"/>
                </a:solidFill>
                <a:sym typeface="Symbol" panose="05050102010706020507" pitchFamily="18" charset="2"/>
              </a:rPr>
              <a:t></a:t>
            </a:r>
            <a:r>
              <a:rPr lang="en-US" sz="1900" dirty="0">
                <a:solidFill>
                  <a:srgbClr val="C00000"/>
                </a:solidFill>
              </a:rPr>
              <a:t>1,800 </a:t>
            </a:r>
            <a:r>
              <a:rPr lang="en-US" sz="1900" dirty="0"/>
              <a:t>US lactations to the previous </a:t>
            </a:r>
            <a:r>
              <a:rPr lang="en-US" sz="1900" dirty="0">
                <a:solidFill>
                  <a:srgbClr val="C00000"/>
                </a:solidFill>
              </a:rPr>
              <a:t>4,800</a:t>
            </a:r>
            <a:r>
              <a:rPr lang="en-US" sz="1900" dirty="0"/>
              <a:t>-lactation USDA-funded study</a:t>
            </a:r>
          </a:p>
          <a:p>
            <a:pPr marL="201168" indent="-201168">
              <a:lnSpc>
                <a:spcPts val="21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900" dirty="0"/>
              <a:t>Use of </a:t>
            </a:r>
            <a:r>
              <a:rPr lang="en-US" sz="1900" dirty="0">
                <a:solidFill>
                  <a:srgbClr val="007053"/>
                </a:solidFill>
              </a:rPr>
              <a:t>RFI</a:t>
            </a:r>
            <a:r>
              <a:rPr lang="en-US" sz="1900" dirty="0"/>
              <a:t> in NM$ requires continuing data collection; </a:t>
            </a:r>
            <a:r>
              <a:rPr lang="en-US" sz="1900" dirty="0">
                <a:solidFill>
                  <a:srgbClr val="C00000"/>
                </a:solidFill>
              </a:rPr>
              <a:t>650</a:t>
            </a:r>
            <a:r>
              <a:rPr lang="en-US" sz="1900" dirty="0"/>
              <a:t> records from Canada added in April 2021; </a:t>
            </a:r>
            <a:r>
              <a:rPr lang="en-US" sz="1900" dirty="0">
                <a:solidFill>
                  <a:srgbClr val="C00000"/>
                </a:solidFill>
              </a:rPr>
              <a:t>2,200</a:t>
            </a:r>
            <a:r>
              <a:rPr lang="en-US" sz="1900" dirty="0"/>
              <a:t> records from Europe could be added</a:t>
            </a:r>
          </a:p>
        </p:txBody>
      </p:sp>
      <p:pic>
        <p:nvPicPr>
          <p:cNvPr id="4" name="Picture 2" descr="http://agnewsfeed.com/here/wp-content/uploads/2016/08/extension.psu_.eduanimalsbeefnews2016feeding-holstein-steer-calves-for-the-beef-marketimage_galleryzoom-101921b89849f100d966c865bb8e7dbeb22ac17a">
            <a:extLst>
              <a:ext uri="{FF2B5EF4-FFF2-40B4-BE49-F238E27FC236}">
                <a16:creationId xmlns:a16="http://schemas.microsoft.com/office/drawing/2014/main" id="{ADFBABDB-A3BA-4ECF-8224-B4FDA6C2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585" y="0"/>
            <a:ext cx="1446415" cy="96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5886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AC0C-04C8-4C41-8CB4-58E8A87C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3" y="72292"/>
            <a:ext cx="8412480" cy="479822"/>
          </a:xfrm>
        </p:spPr>
        <p:txBody>
          <a:bodyPr/>
          <a:lstStyle/>
          <a:p>
            <a:r>
              <a:rPr lang="en-US" sz="2600" dirty="0"/>
              <a:t>Mixed models to predict dry matter intake (DMI)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CE4F-9FDC-469F-9DCB-9B4AC5F0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90" y="1369605"/>
            <a:ext cx="8795655" cy="3720183"/>
          </a:xfrm>
        </p:spPr>
        <p:txBody>
          <a:bodyPr numCol="3"/>
          <a:lstStyle/>
          <a:p>
            <a:pPr marL="288925" indent="-234950">
              <a:spcAft>
                <a:spcPts val="0"/>
              </a:spcAft>
            </a:pPr>
            <a:r>
              <a:rPr lang="en-US" sz="1400" b="0" i="1" u="sng" dirty="0"/>
              <a:t>Common fixed effects</a:t>
            </a:r>
          </a:p>
          <a:p>
            <a:pPr marL="398463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Overall mean</a:t>
            </a:r>
          </a:p>
          <a:p>
            <a:pPr marL="398463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Days in milk </a:t>
            </a:r>
          </a:p>
          <a:p>
            <a:pPr marL="398463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Age-Parity </a:t>
            </a:r>
          </a:p>
          <a:p>
            <a:pPr marL="398463" lvl="1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Body weight change</a:t>
            </a:r>
          </a:p>
          <a:p>
            <a:pPr marL="288925" indent="-234950">
              <a:spcAft>
                <a:spcPts val="0"/>
              </a:spcAft>
            </a:pPr>
            <a:r>
              <a:rPr lang="en-US" sz="1400" b="0" i="1" u="sng" dirty="0"/>
              <a:t>Common random effects</a:t>
            </a:r>
          </a:p>
          <a:p>
            <a:pPr marL="461963" lvl="1" indent="-2349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Herd-year</a:t>
            </a:r>
          </a:p>
          <a:p>
            <a:pPr marL="461963" lvl="1" indent="-2349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Experimental trial</a:t>
            </a:r>
          </a:p>
          <a:p>
            <a:pPr marL="461963" lvl="1" indent="-234950">
              <a:lnSpc>
                <a:spcPct val="100000"/>
              </a:lnSpc>
              <a:spcAft>
                <a:spcPts val="0"/>
              </a:spcAft>
            </a:pPr>
            <a:r>
              <a:rPr lang="en-US" sz="1400" b="0" dirty="0"/>
              <a:t>Residual effect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b="0" dirty="0"/>
          </a:p>
          <a:p>
            <a:pPr marL="0" indent="0">
              <a:spcAft>
                <a:spcPts val="0"/>
              </a:spcAft>
              <a:buNone/>
            </a:pPr>
            <a:endParaRPr lang="en-US" sz="1400" b="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 marL="227013" indent="-22701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400" dirty="0"/>
              <a:t>Phenotypic model </a:t>
            </a:r>
          </a:p>
          <a:p>
            <a:pPr marL="288925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i="1" u="sng" dirty="0">
                <a:solidFill>
                  <a:prstClr val="black"/>
                </a:solidFill>
              </a:rPr>
              <a:t>Phenotypic regression (Kg)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Milk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Fat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Protein yield 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Metabolic body weight </a:t>
            </a: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Genomic model  </a:t>
            </a:r>
          </a:p>
          <a:p>
            <a:pPr marL="288925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i="1" u="sng" dirty="0">
                <a:solidFill>
                  <a:prstClr val="black"/>
                </a:solidFill>
              </a:rPr>
              <a:t>Genomic regression (GEBV)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Milk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Fat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Protein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BWC</a:t>
            </a:r>
          </a:p>
          <a:p>
            <a:pPr marL="398463" lvl="1" indent="0" defTabSz="742950">
              <a:lnSpc>
                <a:spcPct val="100000"/>
              </a:lnSpc>
              <a:spcAft>
                <a:spcPts val="0"/>
              </a:spcAft>
              <a:buNone/>
              <a:tabLst>
                <a:tab pos="515938" algn="l"/>
              </a:tabLst>
            </a:pPr>
            <a:r>
              <a:rPr lang="en-US" sz="1400" b="0" dirty="0">
                <a:solidFill>
                  <a:prstClr val="black"/>
                </a:solidFill>
              </a:rPr>
              <a:t>	</a:t>
            </a: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92608" lvl="1" indent="0"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Sire’s genomic model (x2)</a:t>
            </a:r>
          </a:p>
          <a:p>
            <a:pPr marL="288925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i="1" u="sng" dirty="0">
                <a:solidFill>
                  <a:prstClr val="black"/>
                </a:solidFill>
              </a:rPr>
              <a:t>Sire’s genomic regression (GEBV)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Milk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Fat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Protein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BWC</a:t>
            </a:r>
          </a:p>
          <a:p>
            <a:pPr marL="17145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b="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Extended genomic model  </a:t>
            </a:r>
          </a:p>
          <a:p>
            <a:pPr marL="288925" indent="-171450">
              <a:lnSpc>
                <a:spcPct val="100000"/>
              </a:lnSpc>
              <a:spcAft>
                <a:spcPts val="0"/>
              </a:spcAft>
            </a:pPr>
            <a:r>
              <a:rPr lang="en-US" sz="1400" b="0" i="1" u="sng" dirty="0">
                <a:solidFill>
                  <a:prstClr val="black"/>
                </a:solidFill>
              </a:rPr>
              <a:t>Genomic regression (GEBV)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Milk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Fat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</a:rPr>
              <a:t>Protein yield 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Stature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Strength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Body depth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Dairy form</a:t>
            </a:r>
          </a:p>
          <a:p>
            <a:pPr marL="344488" lvl="1" indent="-173038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Rump width</a:t>
            </a:r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spcAft>
                <a:spcPts val="0"/>
              </a:spcAft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1CBDAF-6BA5-43BC-A63A-C01DF28C6295}"/>
              </a:ext>
            </a:extLst>
          </p:cNvPr>
          <p:cNvSpPr txBox="1">
            <a:spLocks/>
          </p:cNvSpPr>
          <p:nvPr/>
        </p:nvSpPr>
        <p:spPr>
          <a:xfrm>
            <a:off x="146918" y="701064"/>
            <a:ext cx="8795655" cy="562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46888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0" dirty="0"/>
              <a:t>DMI records used from 6,338 lactations of 5,094 U.S. Holstein cows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600" b="0" dirty="0"/>
              <a:t>Implementing mixed models through </a:t>
            </a:r>
            <a:r>
              <a:rPr lang="en-US" sz="1600" dirty="0"/>
              <a:t>SAS PROC MIXED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7E8E6A-D371-40CD-B83C-2CFA460067BD}"/>
              </a:ext>
            </a:extLst>
          </p:cNvPr>
          <p:cNvGrpSpPr/>
          <p:nvPr/>
        </p:nvGrpSpPr>
        <p:grpSpPr>
          <a:xfrm>
            <a:off x="3847721" y="3953944"/>
            <a:ext cx="2245260" cy="991307"/>
            <a:chOff x="4318503" y="3627454"/>
            <a:chExt cx="1783534" cy="1035082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81E4D02-DCAC-42CD-B223-7B1CA9B089F9}"/>
                </a:ext>
              </a:extLst>
            </p:cNvPr>
            <p:cNvSpPr/>
            <p:nvPr/>
          </p:nvSpPr>
          <p:spPr>
            <a:xfrm>
              <a:off x="5848540" y="3627454"/>
              <a:ext cx="253497" cy="1035082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3BA77723-FF30-46B8-9F56-96952F8739B8}"/>
                </a:ext>
              </a:extLst>
            </p:cNvPr>
            <p:cNvCxnSpPr>
              <a:cxnSpLocks/>
            </p:cNvCxnSpPr>
            <p:nvPr/>
          </p:nvCxnSpPr>
          <p:spPr>
            <a:xfrm>
              <a:off x="4318503" y="3708934"/>
              <a:ext cx="1421394" cy="437553"/>
            </a:xfrm>
            <a:prstGeom prst="bentConnector3">
              <a:avLst/>
            </a:prstGeom>
            <a:ln w="3810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5E53BE-74CE-4860-89CD-E6002A935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4" y="1"/>
            <a:ext cx="1711036" cy="11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8496"/>
      </p:ext>
    </p:extLst>
  </p:cSld>
  <p:clrMapOvr>
    <a:masterClrMapping/>
  </p:clrMapOvr>
  <p:transition advTm="5945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"/>
</p:tagLst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103006</TotalTime>
  <Words>2067</Words>
  <Application>Microsoft Office PowerPoint</Application>
  <PresentationFormat>On-screen Show (16:9)</PresentationFormat>
  <Paragraphs>502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Wingdings</vt:lpstr>
      <vt:lpstr>Symbol</vt:lpstr>
      <vt:lpstr>Times New Roman</vt:lpstr>
      <vt:lpstr>Calibri</vt:lpstr>
      <vt:lpstr>Arial</vt:lpstr>
      <vt:lpstr>AIP-2017 16-9 Slide Master</vt:lpstr>
      <vt:lpstr>2021 revision of the net merit index</vt:lpstr>
      <vt:lpstr>Relative values in 2018 net merit (NM$)</vt:lpstr>
      <vt:lpstr>NM$ revisions</vt:lpstr>
      <vt:lpstr>Reduced genetic SD for calving traits (2020)</vt:lpstr>
      <vt:lpstr>Economic values for EFC and HLIV</vt:lpstr>
      <vt:lpstr>Relative value and relative emphasis</vt:lpstr>
      <vt:lpstr>Reliability of NM$</vt:lpstr>
      <vt:lpstr>Economic value for feed intake</vt:lpstr>
      <vt:lpstr>Mixed models to predict dry matter intake (DMI)</vt:lpstr>
      <vt:lpstr>Maintenance feed required per year per pound of body weight</vt:lpstr>
      <vt:lpstr>Feed intake for yield components</vt:lpstr>
      <vt:lpstr>Predicting feed intake from the type traits in BWC </vt:lpstr>
      <vt:lpstr>Predicting body weight from the type trait PTAs in BWC</vt:lpstr>
      <vt:lpstr>Feed saved and feed intake formulas</vt:lpstr>
      <vt:lpstr>Economic value of Productive Life</vt:lpstr>
      <vt:lpstr>Extra progress from each proposed revision</vt:lpstr>
      <vt:lpstr>Extra progress from adding more traits to NM$</vt:lpstr>
      <vt:lpstr>Type composites for non-HO breeds</vt:lpstr>
      <vt:lpstr>Conclusions</vt:lpstr>
      <vt:lpstr>Acknowledgments &amp; disclaimers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Vanraden, Paul</cp:lastModifiedBy>
  <cp:revision>741</cp:revision>
  <cp:lastPrinted>2019-09-27T22:09:15Z</cp:lastPrinted>
  <dcterms:created xsi:type="dcterms:W3CDTF">2017-04-14T13:19:57Z</dcterms:created>
  <dcterms:modified xsi:type="dcterms:W3CDTF">2021-06-07T18:11:56Z</dcterms:modified>
</cp:coreProperties>
</file>