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32"/>
  </p:notesMasterIdLst>
  <p:handoutMasterIdLst>
    <p:handoutMasterId r:id="rId33"/>
  </p:handoutMasterIdLst>
  <p:sldIdLst>
    <p:sldId id="317" r:id="rId3"/>
    <p:sldId id="940" r:id="rId4"/>
    <p:sldId id="924" r:id="rId5"/>
    <p:sldId id="928" r:id="rId6"/>
    <p:sldId id="925" r:id="rId7"/>
    <p:sldId id="944" r:id="rId8"/>
    <p:sldId id="941" r:id="rId9"/>
    <p:sldId id="937" r:id="rId10"/>
    <p:sldId id="292" r:id="rId11"/>
    <p:sldId id="300" r:id="rId12"/>
    <p:sldId id="303" r:id="rId13"/>
    <p:sldId id="302" r:id="rId14"/>
    <p:sldId id="301" r:id="rId15"/>
    <p:sldId id="929" r:id="rId16"/>
    <p:sldId id="335" r:id="rId17"/>
    <p:sldId id="932" r:id="rId18"/>
    <p:sldId id="934" r:id="rId19"/>
    <p:sldId id="933" r:id="rId20"/>
    <p:sldId id="914" r:id="rId21"/>
    <p:sldId id="340" r:id="rId22"/>
    <p:sldId id="938" r:id="rId23"/>
    <p:sldId id="921" r:id="rId24"/>
    <p:sldId id="935" r:id="rId25"/>
    <p:sldId id="936" r:id="rId26"/>
    <p:sldId id="943" r:id="rId27"/>
    <p:sldId id="942" r:id="rId28"/>
    <p:sldId id="927" r:id="rId29"/>
    <p:sldId id="939" r:id="rId30"/>
    <p:sldId id="28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1B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27" autoAdjust="0"/>
    <p:restoredTop sz="95226" autoAdjust="0"/>
  </p:normalViewPr>
  <p:slideViewPr>
    <p:cSldViewPr snapToGrid="0">
      <p:cViewPr varScale="1">
        <p:scale>
          <a:sx n="68" d="100"/>
          <a:sy n="68" d="100"/>
        </p:scale>
        <p:origin x="456" y="40"/>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raden, Paul" userId="91602886-fe7f-4860-9714-56e67139aa92" providerId="ADAL" clId="{B7179836-4ADF-470D-AA24-33462C37251C}"/>
    <pc:docChg chg="custSel addSld modSld sldOrd">
      <pc:chgData name="Vanraden, Paul" userId="91602886-fe7f-4860-9714-56e67139aa92" providerId="ADAL" clId="{B7179836-4ADF-470D-AA24-33462C37251C}" dt="2022-05-15T19:37:50.509" v="1000" actId="20577"/>
      <pc:docMkLst>
        <pc:docMk/>
      </pc:docMkLst>
      <pc:sldChg chg="modSp mod">
        <pc:chgData name="Vanraden, Paul" userId="91602886-fe7f-4860-9714-56e67139aa92" providerId="ADAL" clId="{B7179836-4ADF-470D-AA24-33462C37251C}" dt="2022-05-15T19:14:01.352" v="889" actId="20577"/>
        <pc:sldMkLst>
          <pc:docMk/>
          <pc:sldMk cId="1531595343" sldId="328"/>
        </pc:sldMkLst>
        <pc:spChg chg="mod">
          <ac:chgData name="Vanraden, Paul" userId="91602886-fe7f-4860-9714-56e67139aa92" providerId="ADAL" clId="{B7179836-4ADF-470D-AA24-33462C37251C}" dt="2022-05-15T19:03:29.536" v="664" actId="20577"/>
          <ac:spMkLst>
            <pc:docMk/>
            <pc:sldMk cId="1531595343" sldId="328"/>
            <ac:spMk id="3" creationId="{E7C2B68C-1BBB-4FE0-910E-F39E2EC7F52A}"/>
          </ac:spMkLst>
        </pc:spChg>
        <pc:spChg chg="mod">
          <ac:chgData name="Vanraden, Paul" userId="91602886-fe7f-4860-9714-56e67139aa92" providerId="ADAL" clId="{B7179836-4ADF-470D-AA24-33462C37251C}" dt="2022-05-15T19:14:01.352" v="889" actId="20577"/>
          <ac:spMkLst>
            <pc:docMk/>
            <pc:sldMk cId="1531595343" sldId="328"/>
            <ac:spMk id="5" creationId="{483B8AE2-82C6-4F36-B941-FFA77DAED847}"/>
          </ac:spMkLst>
        </pc:spChg>
      </pc:sldChg>
      <pc:sldChg chg="modSp mod ord">
        <pc:chgData name="Vanraden, Paul" userId="91602886-fe7f-4860-9714-56e67139aa92" providerId="ADAL" clId="{B7179836-4ADF-470D-AA24-33462C37251C}" dt="2022-05-15T19:22:51.269" v="903" actId="20577"/>
        <pc:sldMkLst>
          <pc:docMk/>
          <pc:sldMk cId="1289225311" sldId="912"/>
        </pc:sldMkLst>
        <pc:spChg chg="mod">
          <ac:chgData name="Vanraden, Paul" userId="91602886-fe7f-4860-9714-56e67139aa92" providerId="ADAL" clId="{B7179836-4ADF-470D-AA24-33462C37251C}" dt="2022-05-15T19:22:51.269" v="903" actId="20577"/>
          <ac:spMkLst>
            <pc:docMk/>
            <pc:sldMk cId="1289225311" sldId="912"/>
            <ac:spMk id="2" creationId="{400AC2F6-C96C-4DD8-8E09-078B7EE0C41D}"/>
          </ac:spMkLst>
        </pc:spChg>
      </pc:sldChg>
      <pc:sldChg chg="modSp mod">
        <pc:chgData name="Vanraden, Paul" userId="91602886-fe7f-4860-9714-56e67139aa92" providerId="ADAL" clId="{B7179836-4ADF-470D-AA24-33462C37251C}" dt="2022-05-15T19:32:37.526" v="999" actId="1076"/>
        <pc:sldMkLst>
          <pc:docMk/>
          <pc:sldMk cId="180774601" sldId="914"/>
        </pc:sldMkLst>
        <pc:spChg chg="mod">
          <ac:chgData name="Vanraden, Paul" userId="91602886-fe7f-4860-9714-56e67139aa92" providerId="ADAL" clId="{B7179836-4ADF-470D-AA24-33462C37251C}" dt="2022-05-15T19:30:52.475" v="998" actId="20577"/>
          <ac:spMkLst>
            <pc:docMk/>
            <pc:sldMk cId="180774601" sldId="914"/>
            <ac:spMk id="2" creationId="{57C47A65-230C-4718-9A24-CEC930D9C93C}"/>
          </ac:spMkLst>
        </pc:spChg>
        <pc:spChg chg="mod">
          <ac:chgData name="Vanraden, Paul" userId="91602886-fe7f-4860-9714-56e67139aa92" providerId="ADAL" clId="{B7179836-4ADF-470D-AA24-33462C37251C}" dt="2022-05-15T19:32:37.526" v="999" actId="1076"/>
          <ac:spMkLst>
            <pc:docMk/>
            <pc:sldMk cId="180774601" sldId="914"/>
            <ac:spMk id="9" creationId="{D03DDFB3-F21C-4B4E-90F3-F3B2EC7FC8AD}"/>
          </ac:spMkLst>
        </pc:spChg>
        <pc:graphicFrameChg chg="modGraphic">
          <ac:chgData name="Vanraden, Paul" userId="91602886-fe7f-4860-9714-56e67139aa92" providerId="ADAL" clId="{B7179836-4ADF-470D-AA24-33462C37251C}" dt="2022-05-15T19:28:33.145" v="966" actId="21"/>
          <ac:graphicFrameMkLst>
            <pc:docMk/>
            <pc:sldMk cId="180774601" sldId="914"/>
            <ac:graphicFrameMk id="7" creationId="{5503A815-6563-45F0-9679-E8F85093BE17}"/>
          </ac:graphicFrameMkLst>
        </pc:graphicFrameChg>
      </pc:sldChg>
      <pc:sldChg chg="modSp">
        <pc:chgData name="Vanraden, Paul" userId="91602886-fe7f-4860-9714-56e67139aa92" providerId="ADAL" clId="{B7179836-4ADF-470D-AA24-33462C37251C}" dt="2022-05-15T19:25:30.443" v="965" actId="6549"/>
        <pc:sldMkLst>
          <pc:docMk/>
          <pc:sldMk cId="3918250775" sldId="918"/>
        </pc:sldMkLst>
        <pc:spChg chg="mod">
          <ac:chgData name="Vanraden, Paul" userId="91602886-fe7f-4860-9714-56e67139aa92" providerId="ADAL" clId="{B7179836-4ADF-470D-AA24-33462C37251C}" dt="2022-05-15T19:25:30.443" v="965" actId="6549"/>
          <ac:spMkLst>
            <pc:docMk/>
            <pc:sldMk cId="3918250775" sldId="918"/>
            <ac:spMk id="2" creationId="{3930EA0C-7D4A-49A2-AA30-EA58078BB348}"/>
          </ac:spMkLst>
        </pc:spChg>
      </pc:sldChg>
      <pc:sldChg chg="modSp mod">
        <pc:chgData name="Vanraden, Paul" userId="91602886-fe7f-4860-9714-56e67139aa92" providerId="ADAL" clId="{B7179836-4ADF-470D-AA24-33462C37251C}" dt="2022-05-15T19:37:50.509" v="1000" actId="20577"/>
        <pc:sldMkLst>
          <pc:docMk/>
          <pc:sldMk cId="3072446511" sldId="921"/>
        </pc:sldMkLst>
        <pc:spChg chg="mod">
          <ac:chgData name="Vanraden, Paul" userId="91602886-fe7f-4860-9714-56e67139aa92" providerId="ADAL" clId="{B7179836-4ADF-470D-AA24-33462C37251C}" dt="2022-05-15T19:37:50.509" v="1000" actId="20577"/>
          <ac:spMkLst>
            <pc:docMk/>
            <pc:sldMk cId="3072446511" sldId="921"/>
            <ac:spMk id="9" creationId="{B9935CCA-8FE2-41DB-8832-1CB5E1828E54}"/>
          </ac:spMkLst>
        </pc:spChg>
      </pc:sldChg>
      <pc:sldChg chg="modSp mod">
        <pc:chgData name="Vanraden, Paul" userId="91602886-fe7f-4860-9714-56e67139aa92" providerId="ADAL" clId="{B7179836-4ADF-470D-AA24-33462C37251C}" dt="2022-05-10T17:35:58.850" v="305" actId="20577"/>
        <pc:sldMkLst>
          <pc:docMk/>
          <pc:sldMk cId="2022003174" sldId="925"/>
        </pc:sldMkLst>
        <pc:spChg chg="mod">
          <ac:chgData name="Vanraden, Paul" userId="91602886-fe7f-4860-9714-56e67139aa92" providerId="ADAL" clId="{B7179836-4ADF-470D-AA24-33462C37251C}" dt="2022-05-10T17:35:58.850" v="305" actId="20577"/>
          <ac:spMkLst>
            <pc:docMk/>
            <pc:sldMk cId="2022003174" sldId="925"/>
            <ac:spMk id="3" creationId="{8F07A5B9-DB02-4C70-96A3-DD0FEB4C999D}"/>
          </ac:spMkLst>
        </pc:spChg>
      </pc:sldChg>
      <pc:sldChg chg="modSp new mod">
        <pc:chgData name="Vanraden, Paul" userId="91602886-fe7f-4860-9714-56e67139aa92" providerId="ADAL" clId="{B7179836-4ADF-470D-AA24-33462C37251C}" dt="2022-05-15T19:24:08.509" v="959" actId="15"/>
        <pc:sldMkLst>
          <pc:docMk/>
          <pc:sldMk cId="4119444801" sldId="926"/>
        </pc:sldMkLst>
        <pc:spChg chg="mod">
          <ac:chgData name="Vanraden, Paul" userId="91602886-fe7f-4860-9714-56e67139aa92" providerId="ADAL" clId="{B7179836-4ADF-470D-AA24-33462C37251C}" dt="2022-05-10T17:46:11.830" v="339" actId="20577"/>
          <ac:spMkLst>
            <pc:docMk/>
            <pc:sldMk cId="4119444801" sldId="926"/>
            <ac:spMk id="2" creationId="{BE3BBF44-66C3-4736-9D8A-A773CA098357}"/>
          </ac:spMkLst>
        </pc:spChg>
        <pc:spChg chg="mod">
          <ac:chgData name="Vanraden, Paul" userId="91602886-fe7f-4860-9714-56e67139aa92" providerId="ADAL" clId="{B7179836-4ADF-470D-AA24-33462C37251C}" dt="2022-05-15T19:24:08.509" v="959" actId="15"/>
          <ac:spMkLst>
            <pc:docMk/>
            <pc:sldMk cId="4119444801" sldId="926"/>
            <ac:spMk id="3" creationId="{244296EB-6DA6-4A37-8B53-E62A6137346E}"/>
          </ac:spMkLst>
        </pc:spChg>
      </pc:sldChg>
    </pc:docChg>
  </pc:docChgLst>
  <pc:docChgLst>
    <pc:chgData name="Vanraden, Paul" userId="91602886-fe7f-4860-9714-56e67139aa92" providerId="ADAL" clId="{F3E63724-ACEC-4A73-ACB4-4BA674D516D0}"/>
    <pc:docChg chg="undo redo custSel addSld delSld modSld sldOrd">
      <pc:chgData name="Vanraden, Paul" userId="91602886-fe7f-4860-9714-56e67139aa92" providerId="ADAL" clId="{F3E63724-ACEC-4A73-ACB4-4BA674D516D0}" dt="2022-06-03T02:23:27.542" v="5227" actId="1076"/>
      <pc:docMkLst>
        <pc:docMk/>
      </pc:docMkLst>
      <pc:sldChg chg="modSp mod">
        <pc:chgData name="Vanraden, Paul" userId="91602886-fe7f-4860-9714-56e67139aa92" providerId="ADAL" clId="{F3E63724-ACEC-4A73-ACB4-4BA674D516D0}" dt="2022-05-23T16:13:51.984" v="4042" actId="255"/>
        <pc:sldMkLst>
          <pc:docMk/>
          <pc:sldMk cId="3430587384" sldId="292"/>
        </pc:sldMkLst>
        <pc:spChg chg="mod">
          <ac:chgData name="Vanraden, Paul" userId="91602886-fe7f-4860-9714-56e67139aa92" providerId="ADAL" clId="{F3E63724-ACEC-4A73-ACB4-4BA674D516D0}" dt="2022-05-23T16:13:21.999" v="4041" actId="20577"/>
          <ac:spMkLst>
            <pc:docMk/>
            <pc:sldMk cId="3430587384" sldId="292"/>
            <ac:spMk id="2" creationId="{6DCCB14E-532E-4CA8-846C-7A1D9912C438}"/>
          </ac:spMkLst>
        </pc:spChg>
        <pc:spChg chg="mod">
          <ac:chgData name="Vanraden, Paul" userId="91602886-fe7f-4860-9714-56e67139aa92" providerId="ADAL" clId="{F3E63724-ACEC-4A73-ACB4-4BA674D516D0}" dt="2022-05-23T16:13:51.984" v="4042" actId="255"/>
          <ac:spMkLst>
            <pc:docMk/>
            <pc:sldMk cId="3430587384" sldId="292"/>
            <ac:spMk id="3" creationId="{DF548146-E3CB-4AFD-9F9E-0F75D14B02AE}"/>
          </ac:spMkLst>
        </pc:spChg>
      </pc:sldChg>
      <pc:sldChg chg="addSp modSp mod">
        <pc:chgData name="Vanraden, Paul" userId="91602886-fe7f-4860-9714-56e67139aa92" providerId="ADAL" clId="{F3E63724-ACEC-4A73-ACB4-4BA674D516D0}" dt="2022-06-02T18:45:20.657" v="4276" actId="6549"/>
        <pc:sldMkLst>
          <pc:docMk/>
          <pc:sldMk cId="3206027865" sldId="300"/>
        </pc:sldMkLst>
        <pc:spChg chg="mod">
          <ac:chgData name="Vanraden, Paul" userId="91602886-fe7f-4860-9714-56e67139aa92" providerId="ADAL" clId="{F3E63724-ACEC-4A73-ACB4-4BA674D516D0}" dt="2022-06-02T18:45:20.657" v="4276" actId="6549"/>
          <ac:spMkLst>
            <pc:docMk/>
            <pc:sldMk cId="3206027865" sldId="300"/>
            <ac:spMk id="2" creationId="{AD1347EA-4A62-4540-9B89-B702F5C05513}"/>
          </ac:spMkLst>
        </pc:spChg>
        <pc:spChg chg="add mod">
          <ac:chgData name="Vanraden, Paul" userId="91602886-fe7f-4860-9714-56e67139aa92" providerId="ADAL" clId="{F3E63724-ACEC-4A73-ACB4-4BA674D516D0}" dt="2022-05-23T16:24:02.870" v="4099" actId="1076"/>
          <ac:spMkLst>
            <pc:docMk/>
            <pc:sldMk cId="3206027865" sldId="300"/>
            <ac:spMk id="3" creationId="{8B59753C-F2BF-474D-8F62-36E6250AAE7B}"/>
          </ac:spMkLst>
        </pc:spChg>
      </pc:sldChg>
      <pc:sldChg chg="modSp mod">
        <pc:chgData name="Vanraden, Paul" userId="91602886-fe7f-4860-9714-56e67139aa92" providerId="ADAL" clId="{F3E63724-ACEC-4A73-ACB4-4BA674D516D0}" dt="2022-05-22T12:38:49.846" v="582" actId="20577"/>
        <pc:sldMkLst>
          <pc:docMk/>
          <pc:sldMk cId="4167363699" sldId="301"/>
        </pc:sldMkLst>
        <pc:spChg chg="mod">
          <ac:chgData name="Vanraden, Paul" userId="91602886-fe7f-4860-9714-56e67139aa92" providerId="ADAL" clId="{F3E63724-ACEC-4A73-ACB4-4BA674D516D0}" dt="2022-05-22T12:34:21.329" v="534" actId="20577"/>
          <ac:spMkLst>
            <pc:docMk/>
            <pc:sldMk cId="4167363699" sldId="301"/>
            <ac:spMk id="2" creationId="{B4681DE8-6FBC-4211-A594-5A35000AC673}"/>
          </ac:spMkLst>
        </pc:spChg>
        <pc:spChg chg="mod">
          <ac:chgData name="Vanraden, Paul" userId="91602886-fe7f-4860-9714-56e67139aa92" providerId="ADAL" clId="{F3E63724-ACEC-4A73-ACB4-4BA674D516D0}" dt="2022-05-22T12:38:49.846" v="582" actId="20577"/>
          <ac:spMkLst>
            <pc:docMk/>
            <pc:sldMk cId="4167363699" sldId="301"/>
            <ac:spMk id="10" creationId="{D31A96D0-8B40-48E2-AF86-0AF0227C8534}"/>
          </ac:spMkLst>
        </pc:spChg>
      </pc:sldChg>
      <pc:sldChg chg="modSp mod ord">
        <pc:chgData name="Vanraden, Paul" userId="91602886-fe7f-4860-9714-56e67139aa92" providerId="ADAL" clId="{F3E63724-ACEC-4A73-ACB4-4BA674D516D0}" dt="2022-06-02T18:39:36.176" v="4254"/>
        <pc:sldMkLst>
          <pc:docMk/>
          <pc:sldMk cId="203206866" sldId="302"/>
        </pc:sldMkLst>
        <pc:spChg chg="mod">
          <ac:chgData name="Vanraden, Paul" userId="91602886-fe7f-4860-9714-56e67139aa92" providerId="ADAL" clId="{F3E63724-ACEC-4A73-ACB4-4BA674D516D0}" dt="2022-06-02T18:37:44.437" v="4252" actId="20577"/>
          <ac:spMkLst>
            <pc:docMk/>
            <pc:sldMk cId="203206866" sldId="302"/>
            <ac:spMk id="2" creationId="{2C5C9216-B2F2-42E7-93E8-6CDB7363231A}"/>
          </ac:spMkLst>
        </pc:spChg>
        <pc:spChg chg="mod">
          <ac:chgData name="Vanraden, Paul" userId="91602886-fe7f-4860-9714-56e67139aa92" providerId="ADAL" clId="{F3E63724-ACEC-4A73-ACB4-4BA674D516D0}" dt="2022-05-23T16:27:46.932" v="4106" actId="21"/>
          <ac:spMkLst>
            <pc:docMk/>
            <pc:sldMk cId="203206866" sldId="302"/>
            <ac:spMk id="5" creationId="{0FF5B832-7DE6-49FD-9294-BC516E538311}"/>
          </ac:spMkLst>
        </pc:spChg>
        <pc:spChg chg="mod">
          <ac:chgData name="Vanraden, Paul" userId="91602886-fe7f-4860-9714-56e67139aa92" providerId="ADAL" clId="{F3E63724-ACEC-4A73-ACB4-4BA674D516D0}" dt="2022-06-02T18:37:19.307" v="4250" actId="6549"/>
          <ac:spMkLst>
            <pc:docMk/>
            <pc:sldMk cId="203206866" sldId="302"/>
            <ac:spMk id="7" creationId="{84F08DB5-DAAE-492A-8870-C9B06C5F32B7}"/>
          </ac:spMkLst>
        </pc:spChg>
      </pc:sldChg>
      <pc:sldChg chg="addSp modSp mod">
        <pc:chgData name="Vanraden, Paul" userId="91602886-fe7f-4860-9714-56e67139aa92" providerId="ADAL" clId="{F3E63724-ACEC-4A73-ACB4-4BA674D516D0}" dt="2022-05-23T16:24:51.048" v="4100"/>
        <pc:sldMkLst>
          <pc:docMk/>
          <pc:sldMk cId="2817584212" sldId="303"/>
        </pc:sldMkLst>
        <pc:spChg chg="mod">
          <ac:chgData name="Vanraden, Paul" userId="91602886-fe7f-4860-9714-56e67139aa92" providerId="ADAL" clId="{F3E63724-ACEC-4A73-ACB4-4BA674D516D0}" dt="2022-05-23T16:20:58.917" v="4066" actId="20577"/>
          <ac:spMkLst>
            <pc:docMk/>
            <pc:sldMk cId="2817584212" sldId="303"/>
            <ac:spMk id="2" creationId="{7FCB78EA-861F-42D3-9C0C-E133532F7E3D}"/>
          </ac:spMkLst>
        </pc:spChg>
        <pc:spChg chg="add mod">
          <ac:chgData name="Vanraden, Paul" userId="91602886-fe7f-4860-9714-56e67139aa92" providerId="ADAL" clId="{F3E63724-ACEC-4A73-ACB4-4BA674D516D0}" dt="2022-05-23T16:24:51.048" v="4100"/>
          <ac:spMkLst>
            <pc:docMk/>
            <pc:sldMk cId="2817584212" sldId="303"/>
            <ac:spMk id="4" creationId="{3B06863C-5248-414D-8C7B-950FE4724853}"/>
          </ac:spMkLst>
        </pc:spChg>
      </pc:sldChg>
      <pc:sldChg chg="del">
        <pc:chgData name="Vanraden, Paul" userId="91602886-fe7f-4860-9714-56e67139aa92" providerId="ADAL" clId="{F3E63724-ACEC-4A73-ACB4-4BA674D516D0}" dt="2022-05-22T12:05:28.451" v="4" actId="47"/>
        <pc:sldMkLst>
          <pc:docMk/>
          <pc:sldMk cId="3502397513" sldId="321"/>
        </pc:sldMkLst>
      </pc:sldChg>
      <pc:sldChg chg="del">
        <pc:chgData name="Vanraden, Paul" userId="91602886-fe7f-4860-9714-56e67139aa92" providerId="ADAL" clId="{F3E63724-ACEC-4A73-ACB4-4BA674D516D0}" dt="2022-06-02T22:25:43.669" v="4964" actId="47"/>
        <pc:sldMkLst>
          <pc:docMk/>
          <pc:sldMk cId="1531595343" sldId="328"/>
        </pc:sldMkLst>
      </pc:sldChg>
      <pc:sldChg chg="modSp mod">
        <pc:chgData name="Vanraden, Paul" userId="91602886-fe7f-4860-9714-56e67139aa92" providerId="ADAL" clId="{F3E63724-ACEC-4A73-ACB4-4BA674D516D0}" dt="2022-05-22T16:08:59.836" v="1693" actId="20577"/>
        <pc:sldMkLst>
          <pc:docMk/>
          <pc:sldMk cId="2994052628" sldId="332"/>
        </pc:sldMkLst>
        <pc:spChg chg="mod">
          <ac:chgData name="Vanraden, Paul" userId="91602886-fe7f-4860-9714-56e67139aa92" providerId="ADAL" clId="{F3E63724-ACEC-4A73-ACB4-4BA674D516D0}" dt="2022-05-22T15:47:43.307" v="1627" actId="6549"/>
          <ac:spMkLst>
            <pc:docMk/>
            <pc:sldMk cId="2994052628" sldId="332"/>
            <ac:spMk id="2" creationId="{A0F5F174-2308-4C7D-9823-1ACC46DF0483}"/>
          </ac:spMkLst>
        </pc:spChg>
        <pc:spChg chg="mod">
          <ac:chgData name="Vanraden, Paul" userId="91602886-fe7f-4860-9714-56e67139aa92" providerId="ADAL" clId="{F3E63724-ACEC-4A73-ACB4-4BA674D516D0}" dt="2022-05-22T15:54:06.966" v="1680" actId="20577"/>
          <ac:spMkLst>
            <pc:docMk/>
            <pc:sldMk cId="2994052628" sldId="332"/>
            <ac:spMk id="3" creationId="{E2DB6FCF-701A-46B0-9278-C7119D7C3845}"/>
          </ac:spMkLst>
        </pc:spChg>
        <pc:spChg chg="mod">
          <ac:chgData name="Vanraden, Paul" userId="91602886-fe7f-4860-9714-56e67139aa92" providerId="ADAL" clId="{F3E63724-ACEC-4A73-ACB4-4BA674D516D0}" dt="2022-05-22T15:55:13.373" v="1683" actId="1076"/>
          <ac:spMkLst>
            <pc:docMk/>
            <pc:sldMk cId="2994052628" sldId="332"/>
            <ac:spMk id="11" creationId="{C5E38C42-9534-4B9B-B759-BB113BB0B7EC}"/>
          </ac:spMkLst>
        </pc:spChg>
        <pc:spChg chg="mod">
          <ac:chgData name="Vanraden, Paul" userId="91602886-fe7f-4860-9714-56e67139aa92" providerId="ADAL" clId="{F3E63724-ACEC-4A73-ACB4-4BA674D516D0}" dt="2022-05-22T15:55:04.779" v="1682" actId="1076"/>
          <ac:spMkLst>
            <pc:docMk/>
            <pc:sldMk cId="2994052628" sldId="332"/>
            <ac:spMk id="12" creationId="{42DC5E4A-79E7-4CAC-A7D0-BCBCC995CD4A}"/>
          </ac:spMkLst>
        </pc:spChg>
        <pc:spChg chg="mod">
          <ac:chgData name="Vanraden, Paul" userId="91602886-fe7f-4860-9714-56e67139aa92" providerId="ADAL" clId="{F3E63724-ACEC-4A73-ACB4-4BA674D516D0}" dt="2022-05-22T16:08:59.836" v="1693" actId="20577"/>
          <ac:spMkLst>
            <pc:docMk/>
            <pc:sldMk cId="2994052628" sldId="332"/>
            <ac:spMk id="13" creationId="{7B7880C0-1DDF-429D-89FB-661AD4CA1390}"/>
          </ac:spMkLst>
        </pc:spChg>
        <pc:spChg chg="mod">
          <ac:chgData name="Vanraden, Paul" userId="91602886-fe7f-4860-9714-56e67139aa92" providerId="ADAL" clId="{F3E63724-ACEC-4A73-ACB4-4BA674D516D0}" dt="2022-05-22T15:56:21.240" v="1691" actId="14100"/>
          <ac:spMkLst>
            <pc:docMk/>
            <pc:sldMk cId="2994052628" sldId="332"/>
            <ac:spMk id="14" creationId="{92E989DC-A673-478B-9190-B53E4F697865}"/>
          </ac:spMkLst>
        </pc:spChg>
        <pc:spChg chg="mod">
          <ac:chgData name="Vanraden, Paul" userId="91602886-fe7f-4860-9714-56e67139aa92" providerId="ADAL" clId="{F3E63724-ACEC-4A73-ACB4-4BA674D516D0}" dt="2022-05-22T15:56:34.016" v="1692" actId="1076"/>
          <ac:spMkLst>
            <pc:docMk/>
            <pc:sldMk cId="2994052628" sldId="332"/>
            <ac:spMk id="15" creationId="{74793892-AD72-4B9F-A2A8-430F42267729}"/>
          </ac:spMkLst>
        </pc:spChg>
      </pc:sldChg>
      <pc:sldChg chg="del">
        <pc:chgData name="Vanraden, Paul" userId="91602886-fe7f-4860-9714-56e67139aa92" providerId="ADAL" clId="{F3E63724-ACEC-4A73-ACB4-4BA674D516D0}" dt="2022-05-23T14:32:12.394" v="4008" actId="47"/>
        <pc:sldMkLst>
          <pc:docMk/>
          <pc:sldMk cId="28913950" sldId="333"/>
        </pc:sldMkLst>
      </pc:sldChg>
      <pc:sldChg chg="modSp mod ord">
        <pc:chgData name="Vanraden, Paul" userId="91602886-fe7f-4860-9714-56e67139aa92" providerId="ADAL" clId="{F3E63724-ACEC-4A73-ACB4-4BA674D516D0}" dt="2022-05-23T14:32:30.407" v="4010"/>
        <pc:sldMkLst>
          <pc:docMk/>
          <pc:sldMk cId="0" sldId="334"/>
        </pc:sldMkLst>
        <pc:spChg chg="mod">
          <ac:chgData name="Vanraden, Paul" userId="91602886-fe7f-4860-9714-56e67139aa92" providerId="ADAL" clId="{F3E63724-ACEC-4A73-ACB4-4BA674D516D0}" dt="2022-05-23T14:31:48.052" v="4007" actId="20577"/>
          <ac:spMkLst>
            <pc:docMk/>
            <pc:sldMk cId="0" sldId="334"/>
            <ac:spMk id="4" creationId="{00000000-0000-0000-0000-000000000000}"/>
          </ac:spMkLst>
        </pc:spChg>
      </pc:sldChg>
      <pc:sldChg chg="modSp mod">
        <pc:chgData name="Vanraden, Paul" userId="91602886-fe7f-4860-9714-56e67139aa92" providerId="ADAL" clId="{F3E63724-ACEC-4A73-ACB4-4BA674D516D0}" dt="2022-05-22T14:53:34.072" v="1218" actId="20577"/>
        <pc:sldMkLst>
          <pc:docMk/>
          <pc:sldMk cId="47726310" sldId="335"/>
        </pc:sldMkLst>
        <pc:spChg chg="mod">
          <ac:chgData name="Vanraden, Paul" userId="91602886-fe7f-4860-9714-56e67139aa92" providerId="ADAL" clId="{F3E63724-ACEC-4A73-ACB4-4BA674D516D0}" dt="2022-05-22T14:53:34.072" v="1218" actId="20577"/>
          <ac:spMkLst>
            <pc:docMk/>
            <pc:sldMk cId="47726310" sldId="335"/>
            <ac:spMk id="2" creationId="{579EF5FD-67FE-4C3D-9748-CE5E1111A0B0}"/>
          </ac:spMkLst>
        </pc:spChg>
        <pc:spChg chg="mod">
          <ac:chgData name="Vanraden, Paul" userId="91602886-fe7f-4860-9714-56e67139aa92" providerId="ADAL" clId="{F3E63724-ACEC-4A73-ACB4-4BA674D516D0}" dt="2022-05-22T14:50:21.831" v="1182" actId="27636"/>
          <ac:spMkLst>
            <pc:docMk/>
            <pc:sldMk cId="47726310" sldId="335"/>
            <ac:spMk id="3" creationId="{2C2BFAE1-45D3-4B3B-81D2-0BF25FA84FB8}"/>
          </ac:spMkLst>
        </pc:spChg>
        <pc:spChg chg="mod">
          <ac:chgData name="Vanraden, Paul" userId="91602886-fe7f-4860-9714-56e67139aa92" providerId="ADAL" clId="{F3E63724-ACEC-4A73-ACB4-4BA674D516D0}" dt="2022-05-22T14:45:16.650" v="1120" actId="255"/>
          <ac:spMkLst>
            <pc:docMk/>
            <pc:sldMk cId="47726310" sldId="335"/>
            <ac:spMk id="13" creationId="{1853AA52-0C34-4CF1-9898-FEEC0C9ACF8D}"/>
          </ac:spMkLst>
        </pc:spChg>
        <pc:spChg chg="mod">
          <ac:chgData name="Vanraden, Paul" userId="91602886-fe7f-4860-9714-56e67139aa92" providerId="ADAL" clId="{F3E63724-ACEC-4A73-ACB4-4BA674D516D0}" dt="2022-05-22T14:45:26.053" v="1121" actId="255"/>
          <ac:spMkLst>
            <pc:docMk/>
            <pc:sldMk cId="47726310" sldId="335"/>
            <ac:spMk id="15" creationId="{378023AA-6062-42BA-AEC6-17221225016B}"/>
          </ac:spMkLst>
        </pc:spChg>
      </pc:sldChg>
      <pc:sldChg chg="del">
        <pc:chgData name="Vanraden, Paul" userId="91602886-fe7f-4860-9714-56e67139aa92" providerId="ADAL" clId="{F3E63724-ACEC-4A73-ACB4-4BA674D516D0}" dt="2022-05-22T16:46:34.324" v="2069" actId="47"/>
        <pc:sldMkLst>
          <pc:docMk/>
          <pc:sldMk cId="3051002318" sldId="336"/>
        </pc:sldMkLst>
      </pc:sldChg>
      <pc:sldChg chg="del">
        <pc:chgData name="Vanraden, Paul" userId="91602886-fe7f-4860-9714-56e67139aa92" providerId="ADAL" clId="{F3E63724-ACEC-4A73-ACB4-4BA674D516D0}" dt="2022-05-22T12:05:17.531" v="3" actId="47"/>
        <pc:sldMkLst>
          <pc:docMk/>
          <pc:sldMk cId="3371514579" sldId="337"/>
        </pc:sldMkLst>
      </pc:sldChg>
      <pc:sldChg chg="del">
        <pc:chgData name="Vanraden, Paul" userId="91602886-fe7f-4860-9714-56e67139aa92" providerId="ADAL" clId="{F3E63724-ACEC-4A73-ACB4-4BA674D516D0}" dt="2022-05-22T19:10:14.893" v="2605" actId="47"/>
        <pc:sldMkLst>
          <pc:docMk/>
          <pc:sldMk cId="3688165179" sldId="338"/>
        </pc:sldMkLst>
      </pc:sldChg>
      <pc:sldChg chg="ord">
        <pc:chgData name="Vanraden, Paul" userId="91602886-fe7f-4860-9714-56e67139aa92" providerId="ADAL" clId="{F3E63724-ACEC-4A73-ACB4-4BA674D516D0}" dt="2022-05-23T12:36:00.466" v="3326"/>
        <pc:sldMkLst>
          <pc:docMk/>
          <pc:sldMk cId="3639129674" sldId="340"/>
        </pc:sldMkLst>
      </pc:sldChg>
      <pc:sldChg chg="del">
        <pc:chgData name="Vanraden, Paul" userId="91602886-fe7f-4860-9714-56e67139aa92" providerId="ADAL" clId="{F3E63724-ACEC-4A73-ACB4-4BA674D516D0}" dt="2022-05-23T12:50:01.513" v="3327" actId="2696"/>
        <pc:sldMkLst>
          <pc:docMk/>
          <pc:sldMk cId="2647738641" sldId="341"/>
        </pc:sldMkLst>
      </pc:sldChg>
      <pc:sldChg chg="del">
        <pc:chgData name="Vanraden, Paul" userId="91602886-fe7f-4860-9714-56e67139aa92" providerId="ADAL" clId="{F3E63724-ACEC-4A73-ACB4-4BA674D516D0}" dt="2022-05-23T12:34:41.045" v="3324" actId="2696"/>
        <pc:sldMkLst>
          <pc:docMk/>
          <pc:sldMk cId="3558179276" sldId="822"/>
        </pc:sldMkLst>
      </pc:sldChg>
      <pc:sldChg chg="del">
        <pc:chgData name="Vanraden, Paul" userId="91602886-fe7f-4860-9714-56e67139aa92" providerId="ADAL" clId="{F3E63724-ACEC-4A73-ACB4-4BA674D516D0}" dt="2022-05-23T12:50:45.459" v="3328" actId="47"/>
        <pc:sldMkLst>
          <pc:docMk/>
          <pc:sldMk cId="4132497022" sldId="911"/>
        </pc:sldMkLst>
      </pc:sldChg>
      <pc:sldChg chg="ord">
        <pc:chgData name="Vanraden, Paul" userId="91602886-fe7f-4860-9714-56e67139aa92" providerId="ADAL" clId="{F3E63724-ACEC-4A73-ACB4-4BA674D516D0}" dt="2022-05-23T12:51:38.774" v="3330"/>
        <pc:sldMkLst>
          <pc:docMk/>
          <pc:sldMk cId="905552791" sldId="913"/>
        </pc:sldMkLst>
      </pc:sldChg>
      <pc:sldChg chg="modSp mod ord">
        <pc:chgData name="Vanraden, Paul" userId="91602886-fe7f-4860-9714-56e67139aa92" providerId="ADAL" clId="{F3E63724-ACEC-4A73-ACB4-4BA674D516D0}" dt="2022-05-23T13:09:39.097" v="3623"/>
        <pc:sldMkLst>
          <pc:docMk/>
          <pc:sldMk cId="180774601" sldId="914"/>
        </pc:sldMkLst>
        <pc:spChg chg="mod">
          <ac:chgData name="Vanraden, Paul" userId="91602886-fe7f-4860-9714-56e67139aa92" providerId="ADAL" clId="{F3E63724-ACEC-4A73-ACB4-4BA674D516D0}" dt="2022-05-22T00:08:31.184" v="2" actId="6549"/>
          <ac:spMkLst>
            <pc:docMk/>
            <pc:sldMk cId="180774601" sldId="914"/>
            <ac:spMk id="9" creationId="{D03DDFB3-F21C-4B4E-90F3-F3B2EC7FC8AD}"/>
          </ac:spMkLst>
        </pc:spChg>
        <pc:graphicFrameChg chg="modGraphic">
          <ac:chgData name="Vanraden, Paul" userId="91602886-fe7f-4860-9714-56e67139aa92" providerId="ADAL" clId="{F3E63724-ACEC-4A73-ACB4-4BA674D516D0}" dt="2022-05-22T00:07:21.678" v="0" actId="6549"/>
          <ac:graphicFrameMkLst>
            <pc:docMk/>
            <pc:sldMk cId="180774601" sldId="914"/>
            <ac:graphicFrameMk id="7" creationId="{5503A815-6563-45F0-9679-E8F85093BE17}"/>
          </ac:graphicFrameMkLst>
        </pc:graphicFrameChg>
      </pc:sldChg>
      <pc:sldChg chg="del">
        <pc:chgData name="Vanraden, Paul" userId="91602886-fe7f-4860-9714-56e67139aa92" providerId="ADAL" clId="{F3E63724-ACEC-4A73-ACB4-4BA674D516D0}" dt="2022-05-23T13:09:02.923" v="3621" actId="47"/>
        <pc:sldMkLst>
          <pc:docMk/>
          <pc:sldMk cId="1517154287" sldId="915"/>
        </pc:sldMkLst>
      </pc:sldChg>
      <pc:sldChg chg="del">
        <pc:chgData name="Vanraden, Paul" userId="91602886-fe7f-4860-9714-56e67139aa92" providerId="ADAL" clId="{F3E63724-ACEC-4A73-ACB4-4BA674D516D0}" dt="2022-05-23T12:33:53.525" v="3323" actId="2696"/>
        <pc:sldMkLst>
          <pc:docMk/>
          <pc:sldMk cId="1048191827" sldId="916"/>
        </pc:sldMkLst>
      </pc:sldChg>
      <pc:sldChg chg="modSp">
        <pc:chgData name="Vanraden, Paul" userId="91602886-fe7f-4860-9714-56e67139aa92" providerId="ADAL" clId="{F3E63724-ACEC-4A73-ACB4-4BA674D516D0}" dt="2022-05-23T13:25:49.750" v="3663" actId="20577"/>
        <pc:sldMkLst>
          <pc:docMk/>
          <pc:sldMk cId="2276963353" sldId="917"/>
        </pc:sldMkLst>
        <pc:spChg chg="mod">
          <ac:chgData name="Vanraden, Paul" userId="91602886-fe7f-4860-9714-56e67139aa92" providerId="ADAL" clId="{F3E63724-ACEC-4A73-ACB4-4BA674D516D0}" dt="2022-05-23T13:25:49.750" v="3663" actId="20577"/>
          <ac:spMkLst>
            <pc:docMk/>
            <pc:sldMk cId="2276963353" sldId="917"/>
            <ac:spMk id="3" creationId="{1DC86806-1CFC-4D7A-81EB-5D17FDE04CA1}"/>
          </ac:spMkLst>
        </pc:spChg>
      </pc:sldChg>
      <pc:sldChg chg="modSp del mod ord">
        <pc:chgData name="Vanraden, Paul" userId="91602886-fe7f-4860-9714-56e67139aa92" providerId="ADAL" clId="{F3E63724-ACEC-4A73-ACB4-4BA674D516D0}" dt="2022-06-03T02:22:50.812" v="5226" actId="47"/>
        <pc:sldMkLst>
          <pc:docMk/>
          <pc:sldMk cId="2286609679" sldId="919"/>
        </pc:sldMkLst>
        <pc:spChg chg="mod">
          <ac:chgData name="Vanraden, Paul" userId="91602886-fe7f-4860-9714-56e67139aa92" providerId="ADAL" clId="{F3E63724-ACEC-4A73-ACB4-4BA674D516D0}" dt="2022-06-02T22:22:15.167" v="4942" actId="207"/>
          <ac:spMkLst>
            <pc:docMk/>
            <pc:sldMk cId="2286609679" sldId="919"/>
            <ac:spMk id="2" creationId="{85425BAE-9F25-4114-AA09-CE334CF4EE3D}"/>
          </ac:spMkLst>
        </pc:spChg>
        <pc:spChg chg="mod">
          <ac:chgData name="Vanraden, Paul" userId="91602886-fe7f-4860-9714-56e67139aa92" providerId="ADAL" clId="{F3E63724-ACEC-4A73-ACB4-4BA674D516D0}" dt="2022-05-23T13:12:31.476" v="3629" actId="20577"/>
          <ac:spMkLst>
            <pc:docMk/>
            <pc:sldMk cId="2286609679" sldId="919"/>
            <ac:spMk id="3" creationId="{9FDA817F-B259-4730-BEDD-80C13C9DB485}"/>
          </ac:spMkLst>
        </pc:spChg>
        <pc:spChg chg="mod">
          <ac:chgData name="Vanraden, Paul" userId="91602886-fe7f-4860-9714-56e67139aa92" providerId="ADAL" clId="{F3E63724-ACEC-4A73-ACB4-4BA674D516D0}" dt="2022-05-23T13:07:27.107" v="3591" actId="6549"/>
          <ac:spMkLst>
            <pc:docMk/>
            <pc:sldMk cId="2286609679" sldId="919"/>
            <ac:spMk id="5" creationId="{D7979D5E-D4E0-4A8C-AB54-0207AAE53DD9}"/>
          </ac:spMkLst>
        </pc:spChg>
      </pc:sldChg>
      <pc:sldChg chg="ord">
        <pc:chgData name="Vanraden, Paul" userId="91602886-fe7f-4860-9714-56e67139aa92" providerId="ADAL" clId="{F3E63724-ACEC-4A73-ACB4-4BA674D516D0}" dt="2022-05-23T12:33:19.193" v="3322"/>
        <pc:sldMkLst>
          <pc:docMk/>
          <pc:sldMk cId="585385093" sldId="920"/>
        </pc:sldMkLst>
      </pc:sldChg>
      <pc:sldChg chg="modSp mod ord">
        <pc:chgData name="Vanraden, Paul" userId="91602886-fe7f-4860-9714-56e67139aa92" providerId="ADAL" clId="{F3E63724-ACEC-4A73-ACB4-4BA674D516D0}" dt="2022-06-02T18:28:00.516" v="4170" actId="20577"/>
        <pc:sldMkLst>
          <pc:docMk/>
          <pc:sldMk cId="3072446511" sldId="921"/>
        </pc:sldMkLst>
        <pc:spChg chg="mod">
          <ac:chgData name="Vanraden, Paul" userId="91602886-fe7f-4860-9714-56e67139aa92" providerId="ADAL" clId="{F3E63724-ACEC-4A73-ACB4-4BA674D516D0}" dt="2022-06-02T18:26:55.147" v="4164" actId="1076"/>
          <ac:spMkLst>
            <pc:docMk/>
            <pc:sldMk cId="3072446511" sldId="921"/>
            <ac:spMk id="3" creationId="{A4D74AE9-F8FB-475C-B97A-983EBBC95B60}"/>
          </ac:spMkLst>
        </pc:spChg>
        <pc:spChg chg="mod">
          <ac:chgData name="Vanraden, Paul" userId="91602886-fe7f-4860-9714-56e67139aa92" providerId="ADAL" clId="{F3E63724-ACEC-4A73-ACB4-4BA674D516D0}" dt="2022-06-02T18:28:00.516" v="4170" actId="20577"/>
          <ac:spMkLst>
            <pc:docMk/>
            <pc:sldMk cId="3072446511" sldId="921"/>
            <ac:spMk id="11" creationId="{2A959654-B711-43E5-BBED-61E56056FF7D}"/>
          </ac:spMkLst>
        </pc:spChg>
      </pc:sldChg>
      <pc:sldChg chg="del">
        <pc:chgData name="Vanraden, Paul" userId="91602886-fe7f-4860-9714-56e67139aa92" providerId="ADAL" clId="{F3E63724-ACEC-4A73-ACB4-4BA674D516D0}" dt="2022-05-22T14:42:58.884" v="1116" actId="47"/>
        <pc:sldMkLst>
          <pc:docMk/>
          <pc:sldMk cId="931231288" sldId="922"/>
        </pc:sldMkLst>
      </pc:sldChg>
      <pc:sldChg chg="del">
        <pc:chgData name="Vanraden, Paul" userId="91602886-fe7f-4860-9714-56e67139aa92" providerId="ADAL" clId="{F3E63724-ACEC-4A73-ACB4-4BA674D516D0}" dt="2022-05-22T14:43:06.367" v="1117" actId="47"/>
        <pc:sldMkLst>
          <pc:docMk/>
          <pc:sldMk cId="2043705469" sldId="923"/>
        </pc:sldMkLst>
      </pc:sldChg>
      <pc:sldChg chg="modSp mod">
        <pc:chgData name="Vanraden, Paul" userId="91602886-fe7f-4860-9714-56e67139aa92" providerId="ADAL" clId="{F3E63724-ACEC-4A73-ACB4-4BA674D516D0}" dt="2022-06-02T23:10:09.446" v="5064" actId="6549"/>
        <pc:sldMkLst>
          <pc:docMk/>
          <pc:sldMk cId="2022003174" sldId="925"/>
        </pc:sldMkLst>
        <pc:spChg chg="mod">
          <ac:chgData name="Vanraden, Paul" userId="91602886-fe7f-4860-9714-56e67139aa92" providerId="ADAL" clId="{F3E63724-ACEC-4A73-ACB4-4BA674D516D0}" dt="2022-06-02T23:10:09.446" v="5064" actId="6549"/>
          <ac:spMkLst>
            <pc:docMk/>
            <pc:sldMk cId="2022003174" sldId="925"/>
            <ac:spMk id="3" creationId="{8F07A5B9-DB02-4C70-96A3-DD0FEB4C999D}"/>
          </ac:spMkLst>
        </pc:spChg>
      </pc:sldChg>
      <pc:sldChg chg="modSp mod">
        <pc:chgData name="Vanraden, Paul" userId="91602886-fe7f-4860-9714-56e67139aa92" providerId="ADAL" clId="{F3E63724-ACEC-4A73-ACB4-4BA674D516D0}" dt="2022-06-02T23:18:35.294" v="5070" actId="20577"/>
        <pc:sldMkLst>
          <pc:docMk/>
          <pc:sldMk cId="4119444801" sldId="926"/>
        </pc:sldMkLst>
        <pc:spChg chg="mod">
          <ac:chgData name="Vanraden, Paul" userId="91602886-fe7f-4860-9714-56e67139aa92" providerId="ADAL" clId="{F3E63724-ACEC-4A73-ACB4-4BA674D516D0}" dt="2022-06-02T23:18:35.294" v="5070" actId="20577"/>
          <ac:spMkLst>
            <pc:docMk/>
            <pc:sldMk cId="4119444801" sldId="926"/>
            <ac:spMk id="3" creationId="{244296EB-6DA6-4A37-8B53-E62A6137346E}"/>
          </ac:spMkLst>
        </pc:spChg>
      </pc:sldChg>
      <pc:sldChg chg="modSp new mod">
        <pc:chgData name="Vanraden, Paul" userId="91602886-fe7f-4860-9714-56e67139aa92" providerId="ADAL" clId="{F3E63724-ACEC-4A73-ACB4-4BA674D516D0}" dt="2022-05-22T21:52:03.170" v="3014" actId="207"/>
        <pc:sldMkLst>
          <pc:docMk/>
          <pc:sldMk cId="2990165883" sldId="927"/>
        </pc:sldMkLst>
        <pc:spChg chg="mod">
          <ac:chgData name="Vanraden, Paul" userId="91602886-fe7f-4860-9714-56e67139aa92" providerId="ADAL" clId="{F3E63724-ACEC-4A73-ACB4-4BA674D516D0}" dt="2022-05-22T12:06:23.920" v="30" actId="20577"/>
          <ac:spMkLst>
            <pc:docMk/>
            <pc:sldMk cId="2990165883" sldId="927"/>
            <ac:spMk id="2" creationId="{F49B1266-39F0-4880-BA35-5EB1290463A3}"/>
          </ac:spMkLst>
        </pc:spChg>
        <pc:spChg chg="mod">
          <ac:chgData name="Vanraden, Paul" userId="91602886-fe7f-4860-9714-56e67139aa92" providerId="ADAL" clId="{F3E63724-ACEC-4A73-ACB4-4BA674D516D0}" dt="2022-05-22T21:52:03.170" v="3014" actId="207"/>
          <ac:spMkLst>
            <pc:docMk/>
            <pc:sldMk cId="2990165883" sldId="927"/>
            <ac:spMk id="3" creationId="{D3A5F23A-A295-4BFD-AE66-BE5FDA24BF91}"/>
          </ac:spMkLst>
        </pc:spChg>
      </pc:sldChg>
      <pc:sldChg chg="modSp new mod ord">
        <pc:chgData name="Vanraden, Paul" userId="91602886-fe7f-4860-9714-56e67139aa92" providerId="ADAL" clId="{F3E63724-ACEC-4A73-ACB4-4BA674D516D0}" dt="2022-06-02T23:07:39.512" v="5047"/>
        <pc:sldMkLst>
          <pc:docMk/>
          <pc:sldMk cId="2636207089" sldId="928"/>
        </pc:sldMkLst>
        <pc:spChg chg="mod">
          <ac:chgData name="Vanraden, Paul" userId="91602886-fe7f-4860-9714-56e67139aa92" providerId="ADAL" clId="{F3E63724-ACEC-4A73-ACB4-4BA674D516D0}" dt="2022-05-22T12:11:29.851" v="48" actId="20577"/>
          <ac:spMkLst>
            <pc:docMk/>
            <pc:sldMk cId="2636207089" sldId="928"/>
            <ac:spMk id="2" creationId="{DE779ECB-0C20-4C42-929A-62ED7C077964}"/>
          </ac:spMkLst>
        </pc:spChg>
        <pc:spChg chg="mod">
          <ac:chgData name="Vanraden, Paul" userId="91602886-fe7f-4860-9714-56e67139aa92" providerId="ADAL" clId="{F3E63724-ACEC-4A73-ACB4-4BA674D516D0}" dt="2022-06-02T23:05:53.748" v="5045" actId="20577"/>
          <ac:spMkLst>
            <pc:docMk/>
            <pc:sldMk cId="2636207089" sldId="928"/>
            <ac:spMk id="3" creationId="{7D61E6B6-21C0-45B4-8536-3B167AC7CA27}"/>
          </ac:spMkLst>
        </pc:spChg>
      </pc:sldChg>
      <pc:sldChg chg="modSp new mod">
        <pc:chgData name="Vanraden, Paul" userId="91602886-fe7f-4860-9714-56e67139aa92" providerId="ADAL" clId="{F3E63724-ACEC-4A73-ACB4-4BA674D516D0}" dt="2022-05-22T14:00:28.664" v="1034" actId="20577"/>
        <pc:sldMkLst>
          <pc:docMk/>
          <pc:sldMk cId="3570584212" sldId="929"/>
        </pc:sldMkLst>
        <pc:spChg chg="mod">
          <ac:chgData name="Vanraden, Paul" userId="91602886-fe7f-4860-9714-56e67139aa92" providerId="ADAL" clId="{F3E63724-ACEC-4A73-ACB4-4BA674D516D0}" dt="2022-05-22T13:39:37.899" v="652" actId="20577"/>
          <ac:spMkLst>
            <pc:docMk/>
            <pc:sldMk cId="3570584212" sldId="929"/>
            <ac:spMk id="2" creationId="{EC371A17-9879-41EC-ACDB-A679F2097C4C}"/>
          </ac:spMkLst>
        </pc:spChg>
        <pc:spChg chg="mod">
          <ac:chgData name="Vanraden, Paul" userId="91602886-fe7f-4860-9714-56e67139aa92" providerId="ADAL" clId="{F3E63724-ACEC-4A73-ACB4-4BA674D516D0}" dt="2022-05-22T14:00:28.664" v="1034" actId="20577"/>
          <ac:spMkLst>
            <pc:docMk/>
            <pc:sldMk cId="3570584212" sldId="929"/>
            <ac:spMk id="3" creationId="{364AAC56-A899-4B98-89E8-5A5C22735071}"/>
          </ac:spMkLst>
        </pc:spChg>
      </pc:sldChg>
      <pc:sldChg chg="modSp new del mod">
        <pc:chgData name="Vanraden, Paul" userId="91602886-fe7f-4860-9714-56e67139aa92" providerId="ADAL" clId="{F3E63724-ACEC-4A73-ACB4-4BA674D516D0}" dt="2022-05-23T16:25:25.152" v="4101" actId="47"/>
        <pc:sldMkLst>
          <pc:docMk/>
          <pc:sldMk cId="473877158" sldId="930"/>
        </pc:sldMkLst>
        <pc:spChg chg="mod">
          <ac:chgData name="Vanraden, Paul" userId="91602886-fe7f-4860-9714-56e67139aa92" providerId="ADAL" clId="{F3E63724-ACEC-4A73-ACB4-4BA674D516D0}" dt="2022-05-22T14:36:36.216" v="1078" actId="20577"/>
          <ac:spMkLst>
            <pc:docMk/>
            <pc:sldMk cId="473877158" sldId="930"/>
            <ac:spMk id="2" creationId="{9EE7F351-06E7-4FF8-8B03-977946E5BA13}"/>
          </ac:spMkLst>
        </pc:spChg>
      </pc:sldChg>
      <pc:sldChg chg="modSp new del mod">
        <pc:chgData name="Vanraden, Paul" userId="91602886-fe7f-4860-9714-56e67139aa92" providerId="ADAL" clId="{F3E63724-ACEC-4A73-ACB4-4BA674D516D0}" dt="2022-05-23T16:25:26.584" v="4102" actId="47"/>
        <pc:sldMkLst>
          <pc:docMk/>
          <pc:sldMk cId="799515735" sldId="931"/>
        </pc:sldMkLst>
        <pc:spChg chg="mod">
          <ac:chgData name="Vanraden, Paul" userId="91602886-fe7f-4860-9714-56e67139aa92" providerId="ADAL" clId="{F3E63724-ACEC-4A73-ACB4-4BA674D516D0}" dt="2022-05-22T14:37:19.461" v="1115" actId="20577"/>
          <ac:spMkLst>
            <pc:docMk/>
            <pc:sldMk cId="799515735" sldId="931"/>
            <ac:spMk id="2" creationId="{177055CB-A778-4221-9F38-696BA7B2E2F6}"/>
          </ac:spMkLst>
        </pc:spChg>
      </pc:sldChg>
      <pc:sldChg chg="modSp new mod">
        <pc:chgData name="Vanraden, Paul" userId="91602886-fe7f-4860-9714-56e67139aa92" providerId="ADAL" clId="{F3E63724-ACEC-4A73-ACB4-4BA674D516D0}" dt="2022-05-22T16:14:06.737" v="1782" actId="21"/>
        <pc:sldMkLst>
          <pc:docMk/>
          <pc:sldMk cId="4117401142" sldId="932"/>
        </pc:sldMkLst>
        <pc:spChg chg="mod">
          <ac:chgData name="Vanraden, Paul" userId="91602886-fe7f-4860-9714-56e67139aa92" providerId="ADAL" clId="{F3E63724-ACEC-4A73-ACB4-4BA674D516D0}" dt="2022-05-22T15:27:41.553" v="1406" actId="20577"/>
          <ac:spMkLst>
            <pc:docMk/>
            <pc:sldMk cId="4117401142" sldId="932"/>
            <ac:spMk id="2" creationId="{88F9A573-561E-4B40-BB03-F9D3B1AFCAF4}"/>
          </ac:spMkLst>
        </pc:spChg>
        <pc:spChg chg="mod">
          <ac:chgData name="Vanraden, Paul" userId="91602886-fe7f-4860-9714-56e67139aa92" providerId="ADAL" clId="{F3E63724-ACEC-4A73-ACB4-4BA674D516D0}" dt="2022-05-22T16:14:06.737" v="1782" actId="21"/>
          <ac:spMkLst>
            <pc:docMk/>
            <pc:sldMk cId="4117401142" sldId="932"/>
            <ac:spMk id="3" creationId="{1C95C095-A13D-4215-8525-63BC8C8EC642}"/>
          </ac:spMkLst>
        </pc:spChg>
      </pc:sldChg>
      <pc:sldChg chg="modSp new mod">
        <pc:chgData name="Vanraden, Paul" userId="91602886-fe7f-4860-9714-56e67139aa92" providerId="ADAL" clId="{F3E63724-ACEC-4A73-ACB4-4BA674D516D0}" dt="2022-06-02T18:32:34.537" v="4231" actId="20577"/>
        <pc:sldMkLst>
          <pc:docMk/>
          <pc:sldMk cId="1440912949" sldId="933"/>
        </pc:sldMkLst>
        <pc:spChg chg="mod">
          <ac:chgData name="Vanraden, Paul" userId="91602886-fe7f-4860-9714-56e67139aa92" providerId="ADAL" clId="{F3E63724-ACEC-4A73-ACB4-4BA674D516D0}" dt="2022-06-02T18:28:52.398" v="4175" actId="20577"/>
          <ac:spMkLst>
            <pc:docMk/>
            <pc:sldMk cId="1440912949" sldId="933"/>
            <ac:spMk id="2" creationId="{9CCB3887-91D1-4E27-9D58-FD606B71BD06}"/>
          </ac:spMkLst>
        </pc:spChg>
        <pc:spChg chg="mod">
          <ac:chgData name="Vanraden, Paul" userId="91602886-fe7f-4860-9714-56e67139aa92" providerId="ADAL" clId="{F3E63724-ACEC-4A73-ACB4-4BA674D516D0}" dt="2022-06-02T18:32:34.537" v="4231" actId="20577"/>
          <ac:spMkLst>
            <pc:docMk/>
            <pc:sldMk cId="1440912949" sldId="933"/>
            <ac:spMk id="3" creationId="{E2EDD8F6-E1FC-4737-BB03-3CD9EBFE7767}"/>
          </ac:spMkLst>
        </pc:spChg>
      </pc:sldChg>
      <pc:sldChg chg="addSp delSp modSp new mod">
        <pc:chgData name="Vanraden, Paul" userId="91602886-fe7f-4860-9714-56e67139aa92" providerId="ADAL" clId="{F3E63724-ACEC-4A73-ACB4-4BA674D516D0}" dt="2022-05-22T19:09:27.278" v="2604" actId="20577"/>
        <pc:sldMkLst>
          <pc:docMk/>
          <pc:sldMk cId="409141799" sldId="934"/>
        </pc:sldMkLst>
        <pc:spChg chg="mod">
          <ac:chgData name="Vanraden, Paul" userId="91602886-fe7f-4860-9714-56e67139aa92" providerId="ADAL" clId="{F3E63724-ACEC-4A73-ACB4-4BA674D516D0}" dt="2022-05-22T19:09:27.278" v="2604" actId="20577"/>
          <ac:spMkLst>
            <pc:docMk/>
            <pc:sldMk cId="409141799" sldId="934"/>
            <ac:spMk id="2" creationId="{2480168E-8891-4CBA-86C1-845A3A06DE9F}"/>
          </ac:spMkLst>
        </pc:spChg>
        <pc:spChg chg="del">
          <ac:chgData name="Vanraden, Paul" userId="91602886-fe7f-4860-9714-56e67139aa92" providerId="ADAL" clId="{F3E63724-ACEC-4A73-ACB4-4BA674D516D0}" dt="2022-05-22T17:27:08.841" v="2093" actId="3680"/>
          <ac:spMkLst>
            <pc:docMk/>
            <pc:sldMk cId="409141799" sldId="934"/>
            <ac:spMk id="3" creationId="{7DF99B09-F488-47CB-AF96-7522E48BDD04}"/>
          </ac:spMkLst>
        </pc:spChg>
        <pc:spChg chg="add mod">
          <ac:chgData name="Vanraden, Paul" userId="91602886-fe7f-4860-9714-56e67139aa92" providerId="ADAL" clId="{F3E63724-ACEC-4A73-ACB4-4BA674D516D0}" dt="2022-05-22T19:08:24.593" v="2590" actId="20577"/>
          <ac:spMkLst>
            <pc:docMk/>
            <pc:sldMk cId="409141799" sldId="934"/>
            <ac:spMk id="5" creationId="{42385BE7-6590-41FF-8530-0572A8918C74}"/>
          </ac:spMkLst>
        </pc:spChg>
        <pc:graphicFrameChg chg="add mod ord modGraphic">
          <ac:chgData name="Vanraden, Paul" userId="91602886-fe7f-4860-9714-56e67139aa92" providerId="ADAL" clId="{F3E63724-ACEC-4A73-ACB4-4BA674D516D0}" dt="2022-05-22T17:43:04.616" v="2329" actId="20577"/>
          <ac:graphicFrameMkLst>
            <pc:docMk/>
            <pc:sldMk cId="409141799" sldId="934"/>
            <ac:graphicFrameMk id="4" creationId="{F346A19B-773A-4671-B297-B3821107E0AB}"/>
          </ac:graphicFrameMkLst>
        </pc:graphicFrameChg>
      </pc:sldChg>
      <pc:sldChg chg="modSp new mod">
        <pc:chgData name="Vanraden, Paul" userId="91602886-fe7f-4860-9714-56e67139aa92" providerId="ADAL" clId="{F3E63724-ACEC-4A73-ACB4-4BA674D516D0}" dt="2022-06-02T18:23:46.899" v="4162" actId="20577"/>
        <pc:sldMkLst>
          <pc:docMk/>
          <pc:sldMk cId="995573761" sldId="935"/>
        </pc:sldMkLst>
        <pc:spChg chg="mod">
          <ac:chgData name="Vanraden, Paul" userId="91602886-fe7f-4860-9714-56e67139aa92" providerId="ADAL" clId="{F3E63724-ACEC-4A73-ACB4-4BA674D516D0}" dt="2022-05-22T23:59:12.694" v="3077" actId="20577"/>
          <ac:spMkLst>
            <pc:docMk/>
            <pc:sldMk cId="995573761" sldId="935"/>
            <ac:spMk id="2" creationId="{53EEF312-9694-40CA-9B11-F4BBF85CA99E}"/>
          </ac:spMkLst>
        </pc:spChg>
        <pc:spChg chg="mod">
          <ac:chgData name="Vanraden, Paul" userId="91602886-fe7f-4860-9714-56e67139aa92" providerId="ADAL" clId="{F3E63724-ACEC-4A73-ACB4-4BA674D516D0}" dt="2022-06-02T18:23:46.899" v="4162" actId="20577"/>
          <ac:spMkLst>
            <pc:docMk/>
            <pc:sldMk cId="995573761" sldId="935"/>
            <ac:spMk id="3" creationId="{0D9C9B2F-CC81-4420-A377-26F28FA986BC}"/>
          </ac:spMkLst>
        </pc:spChg>
      </pc:sldChg>
      <pc:sldChg chg="modSp new mod">
        <pc:chgData name="Vanraden, Paul" userId="91602886-fe7f-4860-9714-56e67139aa92" providerId="ADAL" clId="{F3E63724-ACEC-4A73-ACB4-4BA674D516D0}" dt="2022-05-23T00:31:15.210" v="3318" actId="20577"/>
        <pc:sldMkLst>
          <pc:docMk/>
          <pc:sldMk cId="2662618769" sldId="936"/>
        </pc:sldMkLst>
        <pc:spChg chg="mod">
          <ac:chgData name="Vanraden, Paul" userId="91602886-fe7f-4860-9714-56e67139aa92" providerId="ADAL" clId="{F3E63724-ACEC-4A73-ACB4-4BA674D516D0}" dt="2022-05-23T00:31:15.210" v="3318" actId="20577"/>
          <ac:spMkLst>
            <pc:docMk/>
            <pc:sldMk cId="2662618769" sldId="936"/>
            <ac:spMk id="2" creationId="{1E34118A-3BBE-4B59-A06B-71E857FC0803}"/>
          </ac:spMkLst>
        </pc:spChg>
      </pc:sldChg>
      <pc:sldChg chg="addSp delSp modSp new mod">
        <pc:chgData name="Vanraden, Paul" userId="91602886-fe7f-4860-9714-56e67139aa92" providerId="ADAL" clId="{F3E63724-ACEC-4A73-ACB4-4BA674D516D0}" dt="2022-06-03T02:23:27.542" v="5227" actId="1076"/>
        <pc:sldMkLst>
          <pc:docMk/>
          <pc:sldMk cId="1695673975" sldId="937"/>
        </pc:sldMkLst>
        <pc:spChg chg="mod">
          <ac:chgData name="Vanraden, Paul" userId="91602886-fe7f-4860-9714-56e67139aa92" providerId="ADAL" clId="{F3E63724-ACEC-4A73-ACB4-4BA674D516D0}" dt="2022-06-02T18:54:02.091" v="4395" actId="20577"/>
          <ac:spMkLst>
            <pc:docMk/>
            <pc:sldMk cId="1695673975" sldId="937"/>
            <ac:spMk id="2" creationId="{8CF6A81B-2535-4305-BBD4-C2B1B8AAEBEA}"/>
          </ac:spMkLst>
        </pc:spChg>
        <pc:spChg chg="del">
          <ac:chgData name="Vanraden, Paul" userId="91602886-fe7f-4860-9714-56e67139aa92" providerId="ADAL" clId="{F3E63724-ACEC-4A73-ACB4-4BA674D516D0}" dt="2022-06-02T18:48:46.221" v="4277" actId="3680"/>
          <ac:spMkLst>
            <pc:docMk/>
            <pc:sldMk cId="1695673975" sldId="937"/>
            <ac:spMk id="3" creationId="{7BB54ABD-D7C6-417F-8BF3-FC1DB296A47D}"/>
          </ac:spMkLst>
        </pc:spChg>
        <pc:spChg chg="add mod">
          <ac:chgData name="Vanraden, Paul" userId="91602886-fe7f-4860-9714-56e67139aa92" providerId="ADAL" clId="{F3E63724-ACEC-4A73-ACB4-4BA674D516D0}" dt="2022-06-03T02:23:27.542" v="5227" actId="1076"/>
          <ac:spMkLst>
            <pc:docMk/>
            <pc:sldMk cId="1695673975" sldId="937"/>
            <ac:spMk id="5" creationId="{2938B14D-F530-C71B-38C8-F82A71196223}"/>
          </ac:spMkLst>
        </pc:spChg>
        <pc:graphicFrameChg chg="add mod ord modGraphic">
          <ac:chgData name="Vanraden, Paul" userId="91602886-fe7f-4860-9714-56e67139aa92" providerId="ADAL" clId="{F3E63724-ACEC-4A73-ACB4-4BA674D516D0}" dt="2022-06-02T19:34:27.465" v="4809" actId="20577"/>
          <ac:graphicFrameMkLst>
            <pc:docMk/>
            <pc:sldMk cId="1695673975" sldId="937"/>
            <ac:graphicFrameMk id="4" creationId="{5D908F7D-EAD6-CF37-10B8-B9B520310245}"/>
          </ac:graphicFrameMkLst>
        </pc:graphicFrameChg>
      </pc:sldChg>
      <pc:sldChg chg="modSp new mod">
        <pc:chgData name="Vanraden, Paul" userId="91602886-fe7f-4860-9714-56e67139aa92" providerId="ADAL" clId="{F3E63724-ACEC-4A73-ACB4-4BA674D516D0}" dt="2022-05-23T14:30:37.577" v="3984" actId="207"/>
        <pc:sldMkLst>
          <pc:docMk/>
          <pc:sldMk cId="2896043770" sldId="938"/>
        </pc:sldMkLst>
        <pc:spChg chg="mod">
          <ac:chgData name="Vanraden, Paul" userId="91602886-fe7f-4860-9714-56e67139aa92" providerId="ADAL" clId="{F3E63724-ACEC-4A73-ACB4-4BA674D516D0}" dt="2022-05-23T14:29:26.359" v="3982" actId="20577"/>
          <ac:spMkLst>
            <pc:docMk/>
            <pc:sldMk cId="2896043770" sldId="938"/>
            <ac:spMk id="2" creationId="{505074AA-1A90-466E-8BAD-AA0D03CFC727}"/>
          </ac:spMkLst>
        </pc:spChg>
        <pc:spChg chg="mod">
          <ac:chgData name="Vanraden, Paul" userId="91602886-fe7f-4860-9714-56e67139aa92" providerId="ADAL" clId="{F3E63724-ACEC-4A73-ACB4-4BA674D516D0}" dt="2022-05-23T14:30:37.577" v="3984" actId="207"/>
          <ac:spMkLst>
            <pc:docMk/>
            <pc:sldMk cId="2896043770" sldId="938"/>
            <ac:spMk id="3" creationId="{83EEDDE2-AF71-4A0A-B532-BD61053543B0}"/>
          </ac:spMkLst>
        </pc:spChg>
      </pc:sldChg>
      <pc:sldChg chg="new del">
        <pc:chgData name="Vanraden, Paul" userId="91602886-fe7f-4860-9714-56e67139aa92" providerId="ADAL" clId="{F3E63724-ACEC-4A73-ACB4-4BA674D516D0}" dt="2022-05-23T14:15:55.271" v="3699" actId="680"/>
        <pc:sldMkLst>
          <pc:docMk/>
          <pc:sldMk cId="3907962891" sldId="938"/>
        </pc:sldMkLst>
      </pc:sldChg>
      <pc:sldChg chg="modSp new mod">
        <pc:chgData name="Vanraden, Paul" userId="91602886-fe7f-4860-9714-56e67139aa92" providerId="ADAL" clId="{F3E63724-ACEC-4A73-ACB4-4BA674D516D0}" dt="2022-05-23T16:28:24.658" v="4111"/>
        <pc:sldMkLst>
          <pc:docMk/>
          <pc:sldMk cId="4261677011" sldId="939"/>
        </pc:sldMkLst>
        <pc:spChg chg="mod">
          <ac:chgData name="Vanraden, Paul" userId="91602886-fe7f-4860-9714-56e67139aa92" providerId="ADAL" clId="{F3E63724-ACEC-4A73-ACB4-4BA674D516D0}" dt="2022-05-23T14:32:55.621" v="4022" actId="20577"/>
          <ac:spMkLst>
            <pc:docMk/>
            <pc:sldMk cId="4261677011" sldId="939"/>
            <ac:spMk id="2" creationId="{065D005A-D51A-4251-AFA3-915127F1B6AB}"/>
          </ac:spMkLst>
        </pc:spChg>
        <pc:spChg chg="mod">
          <ac:chgData name="Vanraden, Paul" userId="91602886-fe7f-4860-9714-56e67139aa92" providerId="ADAL" clId="{F3E63724-ACEC-4A73-ACB4-4BA674D516D0}" dt="2022-05-23T16:28:24.658" v="4111"/>
          <ac:spMkLst>
            <pc:docMk/>
            <pc:sldMk cId="4261677011" sldId="939"/>
            <ac:spMk id="3" creationId="{64EE7E85-18B2-4886-84D6-1C212F4F6D9B}"/>
          </ac:spMkLst>
        </pc:spChg>
      </pc:sldChg>
      <pc:sldChg chg="modSp new mod">
        <pc:chgData name="Vanraden, Paul" userId="91602886-fe7f-4860-9714-56e67139aa92" providerId="ADAL" clId="{F3E63724-ACEC-4A73-ACB4-4BA674D516D0}" dt="2022-06-02T22:25:25.843" v="4963" actId="20577"/>
        <pc:sldMkLst>
          <pc:docMk/>
          <pc:sldMk cId="2544351056" sldId="940"/>
        </pc:sldMkLst>
        <pc:spChg chg="mod">
          <ac:chgData name="Vanraden, Paul" userId="91602886-fe7f-4860-9714-56e67139aa92" providerId="ADAL" clId="{F3E63724-ACEC-4A73-ACB4-4BA674D516D0}" dt="2022-06-02T22:25:25.843" v="4963" actId="20577"/>
          <ac:spMkLst>
            <pc:docMk/>
            <pc:sldMk cId="2544351056" sldId="940"/>
            <ac:spMk id="2" creationId="{26EFE114-D3B8-024D-9FFF-F9CE917F2F4A}"/>
          </ac:spMkLst>
        </pc:spChg>
        <pc:spChg chg="mod">
          <ac:chgData name="Vanraden, Paul" userId="91602886-fe7f-4860-9714-56e67139aa92" providerId="ADAL" clId="{F3E63724-ACEC-4A73-ACB4-4BA674D516D0}" dt="2022-06-02T22:25:18.929" v="4958" actId="20577"/>
          <ac:spMkLst>
            <pc:docMk/>
            <pc:sldMk cId="2544351056" sldId="940"/>
            <ac:spMk id="3" creationId="{C7578526-8C12-7329-D364-605D7DFCBDA3}"/>
          </ac:spMkLst>
        </pc:spChg>
      </pc:sldChg>
      <pc:sldChg chg="modSp new mod">
        <pc:chgData name="Vanraden, Paul" userId="91602886-fe7f-4860-9714-56e67139aa92" providerId="ADAL" clId="{F3E63724-ACEC-4A73-ACB4-4BA674D516D0}" dt="2022-06-03T01:49:43.640" v="5225" actId="20577"/>
        <pc:sldMkLst>
          <pc:docMk/>
          <pc:sldMk cId="3154634578" sldId="941"/>
        </pc:sldMkLst>
        <pc:spChg chg="mod">
          <ac:chgData name="Vanraden, Paul" userId="91602886-fe7f-4860-9714-56e67139aa92" providerId="ADAL" clId="{F3E63724-ACEC-4A73-ACB4-4BA674D516D0}" dt="2022-06-03T01:49:43.640" v="5225" actId="20577"/>
          <ac:spMkLst>
            <pc:docMk/>
            <pc:sldMk cId="3154634578" sldId="941"/>
            <ac:spMk id="2" creationId="{5DB47A0D-09D2-19DE-10DD-5D5152B9A1BD}"/>
          </ac:spMkLst>
        </pc:spChg>
        <pc:spChg chg="mod">
          <ac:chgData name="Vanraden, Paul" userId="91602886-fe7f-4860-9714-56e67139aa92" providerId="ADAL" clId="{F3E63724-ACEC-4A73-ACB4-4BA674D516D0}" dt="2022-06-03T01:48:46.580" v="5223" actId="15"/>
          <ac:spMkLst>
            <pc:docMk/>
            <pc:sldMk cId="3154634578" sldId="941"/>
            <ac:spMk id="3" creationId="{AFB8A507-917A-6883-7AC5-7A17C957C128}"/>
          </ac:spMkLst>
        </pc:spChg>
      </pc:sldChg>
      <pc:sldMasterChg chg="delSldLayout">
        <pc:chgData name="Vanraden, Paul" userId="91602886-fe7f-4860-9714-56e67139aa92" providerId="ADAL" clId="{F3E63724-ACEC-4A73-ACB4-4BA674D516D0}" dt="2022-05-23T12:34:41.045" v="3324" actId="2696"/>
        <pc:sldMasterMkLst>
          <pc:docMk/>
          <pc:sldMasterMk cId="3268309650" sldId="2147483660"/>
        </pc:sldMasterMkLst>
        <pc:sldLayoutChg chg="del">
          <pc:chgData name="Vanraden, Paul" userId="91602886-fe7f-4860-9714-56e67139aa92" providerId="ADAL" clId="{F3E63724-ACEC-4A73-ACB4-4BA674D516D0}" dt="2022-05-23T12:34:41.045" v="3324" actId="2696"/>
          <pc:sldLayoutMkLst>
            <pc:docMk/>
            <pc:sldMasterMk cId="3268309650" sldId="2147483660"/>
            <pc:sldLayoutMk cId="2555027465" sldId="2147483666"/>
          </pc:sldLayoutMkLst>
        </pc:sldLayoutChg>
      </pc:sldMasterChg>
    </pc:docChg>
  </pc:docChgLst>
  <pc:docChgLst>
    <pc:chgData name="Vanraden, Paul" userId="91602886-fe7f-4860-9714-56e67139aa92" providerId="ADAL" clId="{834F1032-89DF-4EB8-BB1E-913111F77E4C}"/>
    <pc:docChg chg="undo custSel delSld modSld sldOrd modMainMaster">
      <pc:chgData name="Vanraden, Paul" userId="91602886-fe7f-4860-9714-56e67139aa92" providerId="ADAL" clId="{834F1032-89DF-4EB8-BB1E-913111F77E4C}" dt="2022-06-30T12:23:53.741" v="1206" actId="14100"/>
      <pc:docMkLst>
        <pc:docMk/>
      </pc:docMkLst>
      <pc:sldChg chg="modSp mod">
        <pc:chgData name="Vanraden, Paul" userId="91602886-fe7f-4860-9714-56e67139aa92" providerId="ADAL" clId="{834F1032-89DF-4EB8-BB1E-913111F77E4C}" dt="2022-06-30T00:23:38.714" v="1108" actId="1076"/>
        <pc:sldMkLst>
          <pc:docMk/>
          <pc:sldMk cId="1681285821" sldId="280"/>
        </pc:sldMkLst>
        <pc:spChg chg="mod">
          <ac:chgData name="Vanraden, Paul" userId="91602886-fe7f-4860-9714-56e67139aa92" providerId="ADAL" clId="{834F1032-89DF-4EB8-BB1E-913111F77E4C}" dt="2022-06-30T00:23:23.937" v="1107" actId="20577"/>
          <ac:spMkLst>
            <pc:docMk/>
            <pc:sldMk cId="1681285821" sldId="280"/>
            <ac:spMk id="2" creationId="{00000000-0000-0000-0000-000000000000}"/>
          </ac:spMkLst>
        </pc:spChg>
        <pc:picChg chg="mod">
          <ac:chgData name="Vanraden, Paul" userId="91602886-fe7f-4860-9714-56e67139aa92" providerId="ADAL" clId="{834F1032-89DF-4EB8-BB1E-913111F77E4C}" dt="2022-06-30T00:23:38.714" v="1108" actId="1076"/>
          <ac:picMkLst>
            <pc:docMk/>
            <pc:sldMk cId="1681285821" sldId="280"/>
            <ac:picMk id="4" creationId="{00000000-0000-0000-0000-000000000000}"/>
          </ac:picMkLst>
        </pc:picChg>
      </pc:sldChg>
      <pc:sldChg chg="addSp modSp mod">
        <pc:chgData name="Vanraden, Paul" userId="91602886-fe7f-4860-9714-56e67139aa92" providerId="ADAL" clId="{834F1032-89DF-4EB8-BB1E-913111F77E4C}" dt="2022-06-29T13:37:36.212" v="298" actId="20577"/>
        <pc:sldMkLst>
          <pc:docMk/>
          <pc:sldMk cId="3430587384" sldId="292"/>
        </pc:sldMkLst>
        <pc:spChg chg="mod">
          <ac:chgData name="Vanraden, Paul" userId="91602886-fe7f-4860-9714-56e67139aa92" providerId="ADAL" clId="{834F1032-89DF-4EB8-BB1E-913111F77E4C}" dt="2022-06-29T13:37:36.212" v="298" actId="20577"/>
          <ac:spMkLst>
            <pc:docMk/>
            <pc:sldMk cId="3430587384" sldId="292"/>
            <ac:spMk id="2" creationId="{6DCCB14E-532E-4CA8-846C-7A1D9912C438}"/>
          </ac:spMkLst>
        </pc:spChg>
        <pc:spChg chg="mod">
          <ac:chgData name="Vanraden, Paul" userId="91602886-fe7f-4860-9714-56e67139aa92" providerId="ADAL" clId="{834F1032-89DF-4EB8-BB1E-913111F77E4C}" dt="2022-06-29T01:52:34.791" v="200" actId="20577"/>
          <ac:spMkLst>
            <pc:docMk/>
            <pc:sldMk cId="3430587384" sldId="292"/>
            <ac:spMk id="3" creationId="{DF548146-E3CB-4AFD-9F9E-0F75D14B02AE}"/>
          </ac:spMkLst>
        </pc:spChg>
        <pc:spChg chg="add mod">
          <ac:chgData name="Vanraden, Paul" userId="91602886-fe7f-4860-9714-56e67139aa92" providerId="ADAL" clId="{834F1032-89DF-4EB8-BB1E-913111F77E4C}" dt="2022-06-29T01:56:10.197" v="208" actId="113"/>
          <ac:spMkLst>
            <pc:docMk/>
            <pc:sldMk cId="3430587384" sldId="292"/>
            <ac:spMk id="4" creationId="{7C79C761-DA90-EFBB-4795-9087BFBCE556}"/>
          </ac:spMkLst>
        </pc:spChg>
      </pc:sldChg>
      <pc:sldChg chg="addSp modSp mod">
        <pc:chgData name="Vanraden, Paul" userId="91602886-fe7f-4860-9714-56e67139aa92" providerId="ADAL" clId="{834F1032-89DF-4EB8-BB1E-913111F77E4C}" dt="2022-06-30T12:23:53.741" v="1206" actId="14100"/>
        <pc:sldMkLst>
          <pc:docMk/>
          <pc:sldMk cId="0" sldId="317"/>
        </pc:sldMkLst>
        <pc:spChg chg="mod">
          <ac:chgData name="Vanraden, Paul" userId="91602886-fe7f-4860-9714-56e67139aa92" providerId="ADAL" clId="{834F1032-89DF-4EB8-BB1E-913111F77E4C}" dt="2022-06-30T12:23:15.345" v="1203" actId="6549"/>
          <ac:spMkLst>
            <pc:docMk/>
            <pc:sldMk cId="0" sldId="317"/>
            <ac:spMk id="4" creationId="{00000000-0000-0000-0000-000000000000}"/>
          </ac:spMkLst>
        </pc:spChg>
        <pc:picChg chg="add mod">
          <ac:chgData name="Vanraden, Paul" userId="91602886-fe7f-4860-9714-56e67139aa92" providerId="ADAL" clId="{834F1032-89DF-4EB8-BB1E-913111F77E4C}" dt="2022-06-30T12:23:53.741" v="1206" actId="14100"/>
          <ac:picMkLst>
            <pc:docMk/>
            <pc:sldMk cId="0" sldId="317"/>
            <ac:picMk id="6" creationId="{017FF6A5-364B-7060-3B84-916458DAE107}"/>
          </ac:picMkLst>
        </pc:picChg>
      </pc:sldChg>
      <pc:sldChg chg="del">
        <pc:chgData name="Vanraden, Paul" userId="91602886-fe7f-4860-9714-56e67139aa92" providerId="ADAL" clId="{834F1032-89DF-4EB8-BB1E-913111F77E4C}" dt="2022-06-29T02:00:47.698" v="215" actId="47"/>
        <pc:sldMkLst>
          <pc:docMk/>
          <pc:sldMk cId="2994052628" sldId="332"/>
        </pc:sldMkLst>
      </pc:sldChg>
      <pc:sldChg chg="addSp modSp mod">
        <pc:chgData name="Vanraden, Paul" userId="91602886-fe7f-4860-9714-56e67139aa92" providerId="ADAL" clId="{834F1032-89DF-4EB8-BB1E-913111F77E4C}" dt="2022-06-30T00:35:36.660" v="1118" actId="14100"/>
        <pc:sldMkLst>
          <pc:docMk/>
          <pc:sldMk cId="47726310" sldId="335"/>
        </pc:sldMkLst>
        <pc:picChg chg="add mod">
          <ac:chgData name="Vanraden, Paul" userId="91602886-fe7f-4860-9714-56e67139aa92" providerId="ADAL" clId="{834F1032-89DF-4EB8-BB1E-913111F77E4C}" dt="2022-06-30T00:35:36.660" v="1118" actId="14100"/>
          <ac:picMkLst>
            <pc:docMk/>
            <pc:sldMk cId="47726310" sldId="335"/>
            <ac:picMk id="7" creationId="{F1F81466-3E6E-CEC9-BFF6-479ACC7C10D0}"/>
          </ac:picMkLst>
        </pc:picChg>
      </pc:sldChg>
      <pc:sldChg chg="addSp modSp mod">
        <pc:chgData name="Vanraden, Paul" userId="91602886-fe7f-4860-9714-56e67139aa92" providerId="ADAL" clId="{834F1032-89DF-4EB8-BB1E-913111F77E4C}" dt="2022-06-30T02:06:18.829" v="1192" actId="20577"/>
        <pc:sldMkLst>
          <pc:docMk/>
          <pc:sldMk cId="3639129674" sldId="340"/>
        </pc:sldMkLst>
        <pc:graphicFrameChg chg="mod modGraphic">
          <ac:chgData name="Vanraden, Paul" userId="91602886-fe7f-4860-9714-56e67139aa92" providerId="ADAL" clId="{834F1032-89DF-4EB8-BB1E-913111F77E4C}" dt="2022-06-30T02:06:18.829" v="1192" actId="20577"/>
          <ac:graphicFrameMkLst>
            <pc:docMk/>
            <pc:sldMk cId="3639129674" sldId="340"/>
            <ac:graphicFrameMk id="3" creationId="{CB688EF4-86B3-4CAA-A7AC-7DA2F1E8F015}"/>
          </ac:graphicFrameMkLst>
        </pc:graphicFrameChg>
        <pc:picChg chg="add mod">
          <ac:chgData name="Vanraden, Paul" userId="91602886-fe7f-4860-9714-56e67139aa92" providerId="ADAL" clId="{834F1032-89DF-4EB8-BB1E-913111F77E4C}" dt="2022-06-30T01:26:55.342" v="1146" actId="1076"/>
          <ac:picMkLst>
            <pc:docMk/>
            <pc:sldMk cId="3639129674" sldId="340"/>
            <ac:picMk id="4" creationId="{0EB07C3E-46FD-2111-4AD2-C15B14F4DFE8}"/>
          </ac:picMkLst>
        </pc:picChg>
        <pc:picChg chg="add mod">
          <ac:chgData name="Vanraden, Paul" userId="91602886-fe7f-4860-9714-56e67139aa92" providerId="ADAL" clId="{834F1032-89DF-4EB8-BB1E-913111F77E4C}" dt="2022-06-30T01:26:37.653" v="1144" actId="1076"/>
          <ac:picMkLst>
            <pc:docMk/>
            <pc:sldMk cId="3639129674" sldId="340"/>
            <ac:picMk id="5" creationId="{E8E5A988-7631-7D06-4946-8CDA34D5D98A}"/>
          </ac:picMkLst>
        </pc:picChg>
      </pc:sldChg>
      <pc:sldChg chg="del">
        <pc:chgData name="Vanraden, Paul" userId="91602886-fe7f-4860-9714-56e67139aa92" providerId="ADAL" clId="{834F1032-89DF-4EB8-BB1E-913111F77E4C}" dt="2022-06-29T02:21:00.052" v="220" actId="47"/>
        <pc:sldMkLst>
          <pc:docMk/>
          <pc:sldMk cId="1896733585" sldId="341"/>
        </pc:sldMkLst>
      </pc:sldChg>
      <pc:sldChg chg="del">
        <pc:chgData name="Vanraden, Paul" userId="91602886-fe7f-4860-9714-56e67139aa92" providerId="ADAL" clId="{834F1032-89DF-4EB8-BB1E-913111F77E4C}" dt="2022-06-29T22:49:55.194" v="365" actId="47"/>
        <pc:sldMkLst>
          <pc:docMk/>
          <pc:sldMk cId="1289225311" sldId="912"/>
        </pc:sldMkLst>
      </pc:sldChg>
      <pc:sldChg chg="modSp del mod">
        <pc:chgData name="Vanraden, Paul" userId="91602886-fe7f-4860-9714-56e67139aa92" providerId="ADAL" clId="{834F1032-89DF-4EB8-BB1E-913111F77E4C}" dt="2022-06-29T22:49:58.840" v="366" actId="47"/>
        <pc:sldMkLst>
          <pc:docMk/>
          <pc:sldMk cId="905552791" sldId="913"/>
        </pc:sldMkLst>
        <pc:spChg chg="mod">
          <ac:chgData name="Vanraden, Paul" userId="91602886-fe7f-4860-9714-56e67139aa92" providerId="ADAL" clId="{834F1032-89DF-4EB8-BB1E-913111F77E4C}" dt="2022-06-29T13:35:09.191" v="272" actId="20577"/>
          <ac:spMkLst>
            <pc:docMk/>
            <pc:sldMk cId="905552791" sldId="913"/>
            <ac:spMk id="8" creationId="{85CCEC9D-53C7-4731-BF75-B7F440F8468A}"/>
          </ac:spMkLst>
        </pc:spChg>
      </pc:sldChg>
      <pc:sldChg chg="modSp mod">
        <pc:chgData name="Vanraden, Paul" userId="91602886-fe7f-4860-9714-56e67139aa92" providerId="ADAL" clId="{834F1032-89DF-4EB8-BB1E-913111F77E4C}" dt="2022-06-29T13:33:32.148" v="262" actId="20577"/>
        <pc:sldMkLst>
          <pc:docMk/>
          <pc:sldMk cId="2022003174" sldId="925"/>
        </pc:sldMkLst>
        <pc:spChg chg="mod">
          <ac:chgData name="Vanraden, Paul" userId="91602886-fe7f-4860-9714-56e67139aa92" providerId="ADAL" clId="{834F1032-89DF-4EB8-BB1E-913111F77E4C}" dt="2022-06-29T13:33:32.148" v="262" actId="20577"/>
          <ac:spMkLst>
            <pc:docMk/>
            <pc:sldMk cId="2022003174" sldId="925"/>
            <ac:spMk id="3" creationId="{8F07A5B9-DB02-4C70-96A3-DD0FEB4C999D}"/>
          </ac:spMkLst>
        </pc:spChg>
      </pc:sldChg>
      <pc:sldChg chg="modSp del mod">
        <pc:chgData name="Vanraden, Paul" userId="91602886-fe7f-4860-9714-56e67139aa92" providerId="ADAL" clId="{834F1032-89DF-4EB8-BB1E-913111F77E4C}" dt="2022-06-29T23:56:13.371" v="972" actId="47"/>
        <pc:sldMkLst>
          <pc:docMk/>
          <pc:sldMk cId="4119444801" sldId="926"/>
        </pc:sldMkLst>
        <pc:spChg chg="mod">
          <ac:chgData name="Vanraden, Paul" userId="91602886-fe7f-4860-9714-56e67139aa92" providerId="ADAL" clId="{834F1032-89DF-4EB8-BB1E-913111F77E4C}" dt="2022-06-29T23:54:19.978" v="944" actId="21"/>
          <ac:spMkLst>
            <pc:docMk/>
            <pc:sldMk cId="4119444801" sldId="926"/>
            <ac:spMk id="2" creationId="{BE3BBF44-66C3-4736-9D8A-A773CA098357}"/>
          </ac:spMkLst>
        </pc:spChg>
        <pc:spChg chg="mod">
          <ac:chgData name="Vanraden, Paul" userId="91602886-fe7f-4860-9714-56e67139aa92" providerId="ADAL" clId="{834F1032-89DF-4EB8-BB1E-913111F77E4C}" dt="2022-06-29T01:47:06.688" v="194" actId="6549"/>
          <ac:spMkLst>
            <pc:docMk/>
            <pc:sldMk cId="4119444801" sldId="926"/>
            <ac:spMk id="3" creationId="{244296EB-6DA6-4A37-8B53-E62A6137346E}"/>
          </ac:spMkLst>
        </pc:spChg>
      </pc:sldChg>
      <pc:sldChg chg="modSp mod">
        <pc:chgData name="Vanraden, Paul" userId="91602886-fe7f-4860-9714-56e67139aa92" providerId="ADAL" clId="{834F1032-89DF-4EB8-BB1E-913111F77E4C}" dt="2022-06-30T00:24:41.264" v="1115" actId="20577"/>
        <pc:sldMkLst>
          <pc:docMk/>
          <pc:sldMk cId="2990165883" sldId="927"/>
        </pc:sldMkLst>
        <pc:spChg chg="mod">
          <ac:chgData name="Vanraden, Paul" userId="91602886-fe7f-4860-9714-56e67139aa92" providerId="ADAL" clId="{834F1032-89DF-4EB8-BB1E-913111F77E4C}" dt="2022-06-30T00:24:41.264" v="1115" actId="20577"/>
          <ac:spMkLst>
            <pc:docMk/>
            <pc:sldMk cId="2990165883" sldId="927"/>
            <ac:spMk id="3" creationId="{D3A5F23A-A295-4BFD-AE66-BE5FDA24BF91}"/>
          </ac:spMkLst>
        </pc:spChg>
      </pc:sldChg>
      <pc:sldChg chg="modSp mod">
        <pc:chgData name="Vanraden, Paul" userId="91602886-fe7f-4860-9714-56e67139aa92" providerId="ADAL" clId="{834F1032-89DF-4EB8-BB1E-913111F77E4C}" dt="2022-06-29T13:29:59.851" v="247" actId="20577"/>
        <pc:sldMkLst>
          <pc:docMk/>
          <pc:sldMk cId="2636207089" sldId="928"/>
        </pc:sldMkLst>
        <pc:spChg chg="mod">
          <ac:chgData name="Vanraden, Paul" userId="91602886-fe7f-4860-9714-56e67139aa92" providerId="ADAL" clId="{834F1032-89DF-4EB8-BB1E-913111F77E4C}" dt="2022-06-29T13:29:59.851" v="247" actId="20577"/>
          <ac:spMkLst>
            <pc:docMk/>
            <pc:sldMk cId="2636207089" sldId="928"/>
            <ac:spMk id="3" creationId="{7D61E6B6-21C0-45B4-8536-3B167AC7CA27}"/>
          </ac:spMkLst>
        </pc:spChg>
      </pc:sldChg>
      <pc:sldChg chg="modSp mod">
        <pc:chgData name="Vanraden, Paul" userId="91602886-fe7f-4860-9714-56e67139aa92" providerId="ADAL" clId="{834F1032-89DF-4EB8-BB1E-913111F77E4C}" dt="2022-06-29T01:57:56.056" v="214" actId="20577"/>
        <pc:sldMkLst>
          <pc:docMk/>
          <pc:sldMk cId="3570584212" sldId="929"/>
        </pc:sldMkLst>
        <pc:spChg chg="mod">
          <ac:chgData name="Vanraden, Paul" userId="91602886-fe7f-4860-9714-56e67139aa92" providerId="ADAL" clId="{834F1032-89DF-4EB8-BB1E-913111F77E4C}" dt="2022-06-29T01:57:56.056" v="214" actId="20577"/>
          <ac:spMkLst>
            <pc:docMk/>
            <pc:sldMk cId="3570584212" sldId="929"/>
            <ac:spMk id="3" creationId="{364AAC56-A899-4B98-89E8-5A5C22735071}"/>
          </ac:spMkLst>
        </pc:spChg>
      </pc:sldChg>
      <pc:sldChg chg="modSp mod">
        <pc:chgData name="Vanraden, Paul" userId="91602886-fe7f-4860-9714-56e67139aa92" providerId="ADAL" clId="{834F1032-89DF-4EB8-BB1E-913111F77E4C}" dt="2022-06-29T02:01:33.888" v="216" actId="1076"/>
        <pc:sldMkLst>
          <pc:docMk/>
          <pc:sldMk cId="409141799" sldId="934"/>
        </pc:sldMkLst>
        <pc:spChg chg="mod">
          <ac:chgData name="Vanraden, Paul" userId="91602886-fe7f-4860-9714-56e67139aa92" providerId="ADAL" clId="{834F1032-89DF-4EB8-BB1E-913111F77E4C}" dt="2022-06-29T02:01:33.888" v="216" actId="1076"/>
          <ac:spMkLst>
            <pc:docMk/>
            <pc:sldMk cId="409141799" sldId="934"/>
            <ac:spMk id="5" creationId="{42385BE7-6590-41FF-8530-0572A8918C74}"/>
          </ac:spMkLst>
        </pc:spChg>
      </pc:sldChg>
      <pc:sldChg chg="modSp mod">
        <pc:chgData name="Vanraden, Paul" userId="91602886-fe7f-4860-9714-56e67139aa92" providerId="ADAL" clId="{834F1032-89DF-4EB8-BB1E-913111F77E4C}" dt="2022-06-30T12:20:31.888" v="1201" actId="20577"/>
        <pc:sldMkLst>
          <pc:docMk/>
          <pc:sldMk cId="995573761" sldId="935"/>
        </pc:sldMkLst>
        <pc:spChg chg="mod">
          <ac:chgData name="Vanraden, Paul" userId="91602886-fe7f-4860-9714-56e67139aa92" providerId="ADAL" clId="{834F1032-89DF-4EB8-BB1E-913111F77E4C}" dt="2022-06-30T00:15:19.444" v="998" actId="6549"/>
          <ac:spMkLst>
            <pc:docMk/>
            <pc:sldMk cId="995573761" sldId="935"/>
            <ac:spMk id="2" creationId="{53EEF312-9694-40CA-9B11-F4BBF85CA99E}"/>
          </ac:spMkLst>
        </pc:spChg>
        <pc:spChg chg="mod">
          <ac:chgData name="Vanraden, Paul" userId="91602886-fe7f-4860-9714-56e67139aa92" providerId="ADAL" clId="{834F1032-89DF-4EB8-BB1E-913111F77E4C}" dt="2022-06-30T12:20:31.888" v="1201" actId="20577"/>
          <ac:spMkLst>
            <pc:docMk/>
            <pc:sldMk cId="995573761" sldId="935"/>
            <ac:spMk id="3" creationId="{0D9C9B2F-CC81-4420-A377-26F28FA986BC}"/>
          </ac:spMkLst>
        </pc:spChg>
      </pc:sldChg>
      <pc:sldChg chg="modSp mod">
        <pc:chgData name="Vanraden, Paul" userId="91602886-fe7f-4860-9714-56e67139aa92" providerId="ADAL" clId="{834F1032-89DF-4EB8-BB1E-913111F77E4C}" dt="2022-06-30T00:21:49.353" v="1076" actId="20577"/>
        <pc:sldMkLst>
          <pc:docMk/>
          <pc:sldMk cId="2662618769" sldId="936"/>
        </pc:sldMkLst>
        <pc:spChg chg="mod">
          <ac:chgData name="Vanraden, Paul" userId="91602886-fe7f-4860-9714-56e67139aa92" providerId="ADAL" clId="{834F1032-89DF-4EB8-BB1E-913111F77E4C}" dt="2022-06-30T00:21:49.353" v="1076" actId="20577"/>
          <ac:spMkLst>
            <pc:docMk/>
            <pc:sldMk cId="2662618769" sldId="936"/>
            <ac:spMk id="3" creationId="{31B9CC8F-63E3-4A01-81C9-CAFA66E4C6A8}"/>
          </ac:spMkLst>
        </pc:spChg>
      </pc:sldChg>
      <pc:sldChg chg="modSp mod">
        <pc:chgData name="Vanraden, Paul" userId="91602886-fe7f-4860-9714-56e67139aa92" providerId="ADAL" clId="{834F1032-89DF-4EB8-BB1E-913111F77E4C}" dt="2022-06-29T01:54:26.281" v="206" actId="6549"/>
        <pc:sldMkLst>
          <pc:docMk/>
          <pc:sldMk cId="1695673975" sldId="937"/>
        </pc:sldMkLst>
        <pc:spChg chg="mod">
          <ac:chgData name="Vanraden, Paul" userId="91602886-fe7f-4860-9714-56e67139aa92" providerId="ADAL" clId="{834F1032-89DF-4EB8-BB1E-913111F77E4C}" dt="2022-06-29T01:54:26.281" v="206" actId="6549"/>
          <ac:spMkLst>
            <pc:docMk/>
            <pc:sldMk cId="1695673975" sldId="937"/>
            <ac:spMk id="2" creationId="{8CF6A81B-2535-4305-BBD4-C2B1B8AAEBEA}"/>
          </ac:spMkLst>
        </pc:spChg>
        <pc:graphicFrameChg chg="modGraphic">
          <ac:chgData name="Vanraden, Paul" userId="91602886-fe7f-4860-9714-56e67139aa92" providerId="ADAL" clId="{834F1032-89DF-4EB8-BB1E-913111F77E4C}" dt="2022-06-29T01:50:09.810" v="196" actId="20577"/>
          <ac:graphicFrameMkLst>
            <pc:docMk/>
            <pc:sldMk cId="1695673975" sldId="937"/>
            <ac:graphicFrameMk id="4" creationId="{5D908F7D-EAD6-CF37-10B8-B9B520310245}"/>
          </ac:graphicFrameMkLst>
        </pc:graphicFrameChg>
      </pc:sldChg>
      <pc:sldChg chg="modSp mod">
        <pc:chgData name="Vanraden, Paul" userId="91602886-fe7f-4860-9714-56e67139aa92" providerId="ADAL" clId="{834F1032-89DF-4EB8-BB1E-913111F77E4C}" dt="2022-06-29T02:05:50.549" v="218" actId="207"/>
        <pc:sldMkLst>
          <pc:docMk/>
          <pc:sldMk cId="2896043770" sldId="938"/>
        </pc:sldMkLst>
        <pc:spChg chg="mod">
          <ac:chgData name="Vanraden, Paul" userId="91602886-fe7f-4860-9714-56e67139aa92" providerId="ADAL" clId="{834F1032-89DF-4EB8-BB1E-913111F77E4C}" dt="2022-06-29T02:05:50.549" v="218" actId="207"/>
          <ac:spMkLst>
            <pc:docMk/>
            <pc:sldMk cId="2896043770" sldId="938"/>
            <ac:spMk id="3" creationId="{83EEDDE2-AF71-4A0A-B532-BD61053543B0}"/>
          </ac:spMkLst>
        </pc:spChg>
      </pc:sldChg>
      <pc:sldChg chg="modSp mod">
        <pc:chgData name="Vanraden, Paul" userId="91602886-fe7f-4860-9714-56e67139aa92" providerId="ADAL" clId="{834F1032-89DF-4EB8-BB1E-913111F77E4C}" dt="2022-06-29T21:09:58.215" v="364" actId="20577"/>
        <pc:sldMkLst>
          <pc:docMk/>
          <pc:sldMk cId="2544351056" sldId="940"/>
        </pc:sldMkLst>
        <pc:spChg chg="mod">
          <ac:chgData name="Vanraden, Paul" userId="91602886-fe7f-4860-9714-56e67139aa92" providerId="ADAL" clId="{834F1032-89DF-4EB8-BB1E-913111F77E4C}" dt="2022-06-29T21:09:58.215" v="364" actId="20577"/>
          <ac:spMkLst>
            <pc:docMk/>
            <pc:sldMk cId="2544351056" sldId="940"/>
            <ac:spMk id="3" creationId="{C7578526-8C12-7329-D364-605D7DFCBDA3}"/>
          </ac:spMkLst>
        </pc:spChg>
      </pc:sldChg>
      <pc:sldChg chg="modSp mod">
        <pc:chgData name="Vanraden, Paul" userId="91602886-fe7f-4860-9714-56e67139aa92" providerId="ADAL" clId="{834F1032-89DF-4EB8-BB1E-913111F77E4C}" dt="2022-06-30T01:05:13.058" v="1129" actId="15"/>
        <pc:sldMkLst>
          <pc:docMk/>
          <pc:sldMk cId="3154634578" sldId="941"/>
        </pc:sldMkLst>
        <pc:spChg chg="mod">
          <ac:chgData name="Vanraden, Paul" userId="91602886-fe7f-4860-9714-56e67139aa92" providerId="ADAL" clId="{834F1032-89DF-4EB8-BB1E-913111F77E4C}" dt="2022-06-29T23:54:43.070" v="970"/>
          <ac:spMkLst>
            <pc:docMk/>
            <pc:sldMk cId="3154634578" sldId="941"/>
            <ac:spMk id="2" creationId="{5DB47A0D-09D2-19DE-10DD-5D5152B9A1BD}"/>
          </ac:spMkLst>
        </pc:spChg>
        <pc:spChg chg="mod">
          <ac:chgData name="Vanraden, Paul" userId="91602886-fe7f-4860-9714-56e67139aa92" providerId="ADAL" clId="{834F1032-89DF-4EB8-BB1E-913111F77E4C}" dt="2022-06-30T01:05:13.058" v="1129" actId="15"/>
          <ac:spMkLst>
            <pc:docMk/>
            <pc:sldMk cId="3154634578" sldId="941"/>
            <ac:spMk id="3" creationId="{AFB8A507-917A-6883-7AC5-7A17C957C128}"/>
          </ac:spMkLst>
        </pc:spChg>
      </pc:sldChg>
      <pc:sldChg chg="ord">
        <pc:chgData name="Vanraden, Paul" userId="91602886-fe7f-4860-9714-56e67139aa92" providerId="ADAL" clId="{834F1032-89DF-4EB8-BB1E-913111F77E4C}" dt="2022-06-29T02:22:16.725" v="222"/>
        <pc:sldMkLst>
          <pc:docMk/>
          <pc:sldMk cId="2600299309" sldId="943"/>
        </pc:sldMkLst>
      </pc:sldChg>
      <pc:sldChg chg="modSp mod">
        <pc:chgData name="Vanraden, Paul" userId="91602886-fe7f-4860-9714-56e67139aa92" providerId="ADAL" clId="{834F1032-89DF-4EB8-BB1E-913111F77E4C}" dt="2022-06-30T01:06:08.183" v="1132" actId="20577"/>
        <pc:sldMkLst>
          <pc:docMk/>
          <pc:sldMk cId="2255042373" sldId="944"/>
        </pc:sldMkLst>
        <pc:spChg chg="mod">
          <ac:chgData name="Vanraden, Paul" userId="91602886-fe7f-4860-9714-56e67139aa92" providerId="ADAL" clId="{834F1032-89DF-4EB8-BB1E-913111F77E4C}" dt="2022-06-29T22:56:23.167" v="406" actId="20577"/>
          <ac:spMkLst>
            <pc:docMk/>
            <pc:sldMk cId="2255042373" sldId="944"/>
            <ac:spMk id="2" creationId="{5DB47A0D-09D2-19DE-10DD-5D5152B9A1BD}"/>
          </ac:spMkLst>
        </pc:spChg>
        <pc:spChg chg="mod">
          <ac:chgData name="Vanraden, Paul" userId="91602886-fe7f-4860-9714-56e67139aa92" providerId="ADAL" clId="{834F1032-89DF-4EB8-BB1E-913111F77E4C}" dt="2022-06-30T01:06:08.183" v="1132" actId="20577"/>
          <ac:spMkLst>
            <pc:docMk/>
            <pc:sldMk cId="2255042373" sldId="944"/>
            <ac:spMk id="3" creationId="{AFB8A507-917A-6883-7AC5-7A17C957C128}"/>
          </ac:spMkLst>
        </pc:spChg>
      </pc:sldChg>
      <pc:sldMasterChg chg="modSp mod modSldLayout">
        <pc:chgData name="Vanraden, Paul" userId="91602886-fe7f-4860-9714-56e67139aa92" providerId="ADAL" clId="{834F1032-89DF-4EB8-BB1E-913111F77E4C}" dt="2022-06-29T20:45:03.234" v="347" actId="20577"/>
        <pc:sldMasterMkLst>
          <pc:docMk/>
          <pc:sldMasterMk cId="3268309650" sldId="2147483660"/>
        </pc:sldMasterMkLst>
        <pc:spChg chg="mod">
          <ac:chgData name="Vanraden, Paul" userId="91602886-fe7f-4860-9714-56e67139aa92" providerId="ADAL" clId="{834F1032-89DF-4EB8-BB1E-913111F77E4C}" dt="2022-06-29T20:45:03.234" v="347" actId="20577"/>
          <ac:spMkLst>
            <pc:docMk/>
            <pc:sldMasterMk cId="3268309650" sldId="2147483660"/>
            <ac:spMk id="13" creationId="{00000000-0000-0000-0000-000000000000}"/>
          </ac:spMkLst>
        </pc:spChg>
        <pc:sldLayoutChg chg="addSp modSp">
          <pc:chgData name="Vanraden, Paul" userId="91602886-fe7f-4860-9714-56e67139aa92" providerId="ADAL" clId="{834F1032-89DF-4EB8-BB1E-913111F77E4C}" dt="2022-06-29T19:53:50.531" v="299"/>
          <pc:sldLayoutMkLst>
            <pc:docMk/>
            <pc:sldMasterMk cId="3268309650" sldId="2147483660"/>
            <pc:sldLayoutMk cId="251154913" sldId="2147483662"/>
          </pc:sldLayoutMkLst>
          <pc:spChg chg="add mod">
            <ac:chgData name="Vanraden, Paul" userId="91602886-fe7f-4860-9714-56e67139aa92" providerId="ADAL" clId="{834F1032-89DF-4EB8-BB1E-913111F77E4C}" dt="2022-06-29T19:53:50.531" v="299"/>
            <ac:spMkLst>
              <pc:docMk/>
              <pc:sldMasterMk cId="3268309650" sldId="2147483660"/>
              <pc:sldLayoutMk cId="251154913" sldId="2147483662"/>
              <ac:spMk id="4" creationId="{D786393C-CF35-583D-1189-1685D2027B5B}"/>
            </ac:spMkLst>
          </pc:spChg>
        </pc:sldLayoutChg>
      </pc:sldMasterChg>
    </pc:docChg>
  </pc:docChgLst>
  <pc:docChgLst>
    <pc:chgData name="Vanraden, Paul" userId="91602886-fe7f-4860-9714-56e67139aa92" providerId="ADAL" clId="{29F77673-F8B5-4821-A713-7086DE660FDC}"/>
    <pc:docChg chg="undo custSel addSld delSld modSld sldOrd">
      <pc:chgData name="Vanraden, Paul" userId="91602886-fe7f-4860-9714-56e67139aa92" providerId="ADAL" clId="{29F77673-F8B5-4821-A713-7086DE660FDC}" dt="2022-06-19T15:33:52.616" v="2418" actId="207"/>
      <pc:docMkLst>
        <pc:docMk/>
      </pc:docMkLst>
      <pc:sldChg chg="modSp mod">
        <pc:chgData name="Vanraden, Paul" userId="91602886-fe7f-4860-9714-56e67139aa92" providerId="ADAL" clId="{29F77673-F8B5-4821-A713-7086DE660FDC}" dt="2022-06-19T15:21:45.296" v="2381" actId="6549"/>
        <pc:sldMkLst>
          <pc:docMk/>
          <pc:sldMk cId="1681285821" sldId="280"/>
        </pc:sldMkLst>
        <pc:spChg chg="mod">
          <ac:chgData name="Vanraden, Paul" userId="91602886-fe7f-4860-9714-56e67139aa92" providerId="ADAL" clId="{29F77673-F8B5-4821-A713-7086DE660FDC}" dt="2022-06-19T15:21:11.865" v="2379" actId="20577"/>
          <ac:spMkLst>
            <pc:docMk/>
            <pc:sldMk cId="1681285821" sldId="280"/>
            <ac:spMk id="2" creationId="{00000000-0000-0000-0000-000000000000}"/>
          </ac:spMkLst>
        </pc:spChg>
        <pc:spChg chg="mod">
          <ac:chgData name="Vanraden, Paul" userId="91602886-fe7f-4860-9714-56e67139aa92" providerId="ADAL" clId="{29F77673-F8B5-4821-A713-7086DE660FDC}" dt="2022-06-19T15:21:45.296" v="2381" actId="6549"/>
          <ac:spMkLst>
            <pc:docMk/>
            <pc:sldMk cId="1681285821" sldId="280"/>
            <ac:spMk id="48130" creationId="{00000000-0000-0000-0000-000000000000}"/>
          </ac:spMkLst>
        </pc:spChg>
      </pc:sldChg>
      <pc:sldChg chg="modSp mod">
        <pc:chgData name="Vanraden, Paul" userId="91602886-fe7f-4860-9714-56e67139aa92" providerId="ADAL" clId="{29F77673-F8B5-4821-A713-7086DE660FDC}" dt="2022-06-19T13:56:05.082" v="1887" actId="207"/>
        <pc:sldMkLst>
          <pc:docMk/>
          <pc:sldMk cId="3430587384" sldId="292"/>
        </pc:sldMkLst>
        <pc:spChg chg="mod">
          <ac:chgData name="Vanraden, Paul" userId="91602886-fe7f-4860-9714-56e67139aa92" providerId="ADAL" clId="{29F77673-F8B5-4821-A713-7086DE660FDC}" dt="2022-06-19T13:56:05.082" v="1887" actId="207"/>
          <ac:spMkLst>
            <pc:docMk/>
            <pc:sldMk cId="3430587384" sldId="292"/>
            <ac:spMk id="3" creationId="{DF548146-E3CB-4AFD-9F9E-0F75D14B02AE}"/>
          </ac:spMkLst>
        </pc:spChg>
      </pc:sldChg>
      <pc:sldChg chg="modSp mod">
        <pc:chgData name="Vanraden, Paul" userId="91602886-fe7f-4860-9714-56e67139aa92" providerId="ADAL" clId="{29F77673-F8B5-4821-A713-7086DE660FDC}" dt="2022-06-19T14:16:27.449" v="1940" actId="20577"/>
        <pc:sldMkLst>
          <pc:docMk/>
          <pc:sldMk cId="4167363699" sldId="301"/>
        </pc:sldMkLst>
        <pc:spChg chg="mod">
          <ac:chgData name="Vanraden, Paul" userId="91602886-fe7f-4860-9714-56e67139aa92" providerId="ADAL" clId="{29F77673-F8B5-4821-A713-7086DE660FDC}" dt="2022-06-19T14:16:22.885" v="1939" actId="20577"/>
          <ac:spMkLst>
            <pc:docMk/>
            <pc:sldMk cId="4167363699" sldId="301"/>
            <ac:spMk id="10" creationId="{D31A96D0-8B40-48E2-AF86-0AF0227C8534}"/>
          </ac:spMkLst>
        </pc:spChg>
        <pc:graphicFrameChg chg="modGraphic">
          <ac:chgData name="Vanraden, Paul" userId="91602886-fe7f-4860-9714-56e67139aa92" providerId="ADAL" clId="{29F77673-F8B5-4821-A713-7086DE660FDC}" dt="2022-06-19T14:16:27.449" v="1940" actId="20577"/>
          <ac:graphicFrameMkLst>
            <pc:docMk/>
            <pc:sldMk cId="4167363699" sldId="301"/>
            <ac:graphicFrameMk id="5" creationId="{497BBFC9-C1D8-4751-90BD-0833E28BA23D}"/>
          </ac:graphicFrameMkLst>
        </pc:graphicFrameChg>
        <pc:graphicFrameChg chg="modGraphic">
          <ac:chgData name="Vanraden, Paul" userId="91602886-fe7f-4860-9714-56e67139aa92" providerId="ADAL" clId="{29F77673-F8B5-4821-A713-7086DE660FDC}" dt="2022-06-19T14:14:27.426" v="1926" actId="207"/>
          <ac:graphicFrameMkLst>
            <pc:docMk/>
            <pc:sldMk cId="4167363699" sldId="301"/>
            <ac:graphicFrameMk id="6" creationId="{51C9F61D-873B-4D80-B235-447338C2C471}"/>
          </ac:graphicFrameMkLst>
        </pc:graphicFrameChg>
      </pc:sldChg>
      <pc:sldChg chg="delSp modSp mod">
        <pc:chgData name="Vanraden, Paul" userId="91602886-fe7f-4860-9714-56e67139aa92" providerId="ADAL" clId="{29F77673-F8B5-4821-A713-7086DE660FDC}" dt="2022-06-19T14:15:25.315" v="1932" actId="20577"/>
        <pc:sldMkLst>
          <pc:docMk/>
          <pc:sldMk cId="203206866" sldId="302"/>
        </pc:sldMkLst>
        <pc:spChg chg="mod">
          <ac:chgData name="Vanraden, Paul" userId="91602886-fe7f-4860-9714-56e67139aa92" providerId="ADAL" clId="{29F77673-F8B5-4821-A713-7086DE660FDC}" dt="2022-06-19T14:15:25.315" v="1932" actId="20577"/>
          <ac:spMkLst>
            <pc:docMk/>
            <pc:sldMk cId="203206866" sldId="302"/>
            <ac:spMk id="2" creationId="{2C5C9216-B2F2-42E7-93E8-6CDB7363231A}"/>
          </ac:spMkLst>
        </pc:spChg>
        <pc:spChg chg="mod">
          <ac:chgData name="Vanraden, Paul" userId="91602886-fe7f-4860-9714-56e67139aa92" providerId="ADAL" clId="{29F77673-F8B5-4821-A713-7086DE660FDC}" dt="2022-06-19T14:11:57.543" v="1918" actId="114"/>
          <ac:spMkLst>
            <pc:docMk/>
            <pc:sldMk cId="203206866" sldId="302"/>
            <ac:spMk id="4" creationId="{FB68735E-6103-42D5-8497-D55D2E5932ED}"/>
          </ac:spMkLst>
        </pc:spChg>
        <pc:spChg chg="del mod">
          <ac:chgData name="Vanraden, Paul" userId="91602886-fe7f-4860-9714-56e67139aa92" providerId="ADAL" clId="{29F77673-F8B5-4821-A713-7086DE660FDC}" dt="2022-06-19T14:12:57.095" v="1920" actId="21"/>
          <ac:spMkLst>
            <pc:docMk/>
            <pc:sldMk cId="203206866" sldId="302"/>
            <ac:spMk id="7" creationId="{84F08DB5-DAAE-492A-8870-C9B06C5F32B7}"/>
          </ac:spMkLst>
        </pc:spChg>
        <pc:graphicFrameChg chg="modGraphic">
          <ac:chgData name="Vanraden, Paul" userId="91602886-fe7f-4860-9714-56e67139aa92" providerId="ADAL" clId="{29F77673-F8B5-4821-A713-7086DE660FDC}" dt="2022-06-19T14:11:33.488" v="1917" actId="114"/>
          <ac:graphicFrameMkLst>
            <pc:docMk/>
            <pc:sldMk cId="203206866" sldId="302"/>
            <ac:graphicFrameMk id="6" creationId="{0A5EE790-4675-4CFA-BA5F-20983FBDECFF}"/>
          </ac:graphicFrameMkLst>
        </pc:graphicFrameChg>
      </pc:sldChg>
      <pc:sldChg chg="modSp mod">
        <pc:chgData name="Vanraden, Paul" userId="91602886-fe7f-4860-9714-56e67139aa92" providerId="ADAL" clId="{29F77673-F8B5-4821-A713-7086DE660FDC}" dt="2022-06-19T13:57:30.503" v="1888" actId="113"/>
        <pc:sldMkLst>
          <pc:docMk/>
          <pc:sldMk cId="2817584212" sldId="303"/>
        </pc:sldMkLst>
        <pc:spChg chg="mod">
          <ac:chgData name="Vanraden, Paul" userId="91602886-fe7f-4860-9714-56e67139aa92" providerId="ADAL" clId="{29F77673-F8B5-4821-A713-7086DE660FDC}" dt="2022-06-19T13:57:30.503" v="1888" actId="113"/>
          <ac:spMkLst>
            <pc:docMk/>
            <pc:sldMk cId="2817584212" sldId="303"/>
            <ac:spMk id="4" creationId="{3B06863C-5248-414D-8C7B-950FE4724853}"/>
          </ac:spMkLst>
        </pc:spChg>
      </pc:sldChg>
      <pc:sldChg chg="modSp mod">
        <pc:chgData name="Vanraden, Paul" userId="91602886-fe7f-4860-9714-56e67139aa92" providerId="ADAL" clId="{29F77673-F8B5-4821-A713-7086DE660FDC}" dt="2022-06-19T14:36:47.457" v="2074" actId="20577"/>
        <pc:sldMkLst>
          <pc:docMk/>
          <pc:sldMk cId="2994052628" sldId="332"/>
        </pc:sldMkLst>
        <pc:spChg chg="mod">
          <ac:chgData name="Vanraden, Paul" userId="91602886-fe7f-4860-9714-56e67139aa92" providerId="ADAL" clId="{29F77673-F8B5-4821-A713-7086DE660FDC}" dt="2022-06-19T14:33:00.644" v="2035" actId="6549"/>
          <ac:spMkLst>
            <pc:docMk/>
            <pc:sldMk cId="2994052628" sldId="332"/>
            <ac:spMk id="3" creationId="{E2DB6FCF-701A-46B0-9278-C7119D7C3845}"/>
          </ac:spMkLst>
        </pc:spChg>
        <pc:spChg chg="mod">
          <ac:chgData name="Vanraden, Paul" userId="91602886-fe7f-4860-9714-56e67139aa92" providerId="ADAL" clId="{29F77673-F8B5-4821-A713-7086DE660FDC}" dt="2022-06-19T14:36:47.457" v="2074" actId="20577"/>
          <ac:spMkLst>
            <pc:docMk/>
            <pc:sldMk cId="2994052628" sldId="332"/>
            <ac:spMk id="13" creationId="{7B7880C0-1DDF-429D-89FB-661AD4CA1390}"/>
          </ac:spMkLst>
        </pc:spChg>
      </pc:sldChg>
      <pc:sldChg chg="del">
        <pc:chgData name="Vanraden, Paul" userId="91602886-fe7f-4860-9714-56e67139aa92" providerId="ADAL" clId="{29F77673-F8B5-4821-A713-7086DE660FDC}" dt="2022-06-19T15:21:52.662" v="2382" actId="47"/>
        <pc:sldMkLst>
          <pc:docMk/>
          <pc:sldMk cId="0" sldId="334"/>
        </pc:sldMkLst>
      </pc:sldChg>
      <pc:sldChg chg="modSp mod">
        <pc:chgData name="Vanraden, Paul" userId="91602886-fe7f-4860-9714-56e67139aa92" providerId="ADAL" clId="{29F77673-F8B5-4821-A713-7086DE660FDC}" dt="2022-06-19T14:58:03.735" v="2228" actId="20577"/>
        <pc:sldMkLst>
          <pc:docMk/>
          <pc:sldMk cId="3639129674" sldId="340"/>
        </pc:sldMkLst>
        <pc:graphicFrameChg chg="modGraphic">
          <ac:chgData name="Vanraden, Paul" userId="91602886-fe7f-4860-9714-56e67139aa92" providerId="ADAL" clId="{29F77673-F8B5-4821-A713-7086DE660FDC}" dt="2022-06-19T14:58:03.735" v="2228" actId="20577"/>
          <ac:graphicFrameMkLst>
            <pc:docMk/>
            <pc:sldMk cId="3639129674" sldId="340"/>
            <ac:graphicFrameMk id="3" creationId="{CB688EF4-86B3-4CAA-A7AC-7DA2F1E8F015}"/>
          </ac:graphicFrameMkLst>
        </pc:graphicFrameChg>
      </pc:sldChg>
      <pc:sldChg chg="del">
        <pc:chgData name="Vanraden, Paul" userId="91602886-fe7f-4860-9714-56e67139aa92" providerId="ADAL" clId="{29F77673-F8B5-4821-A713-7086DE660FDC}" dt="2022-06-19T15:22:02.012" v="2383" actId="47"/>
        <pc:sldMkLst>
          <pc:docMk/>
          <pc:sldMk cId="3558179276" sldId="822"/>
        </pc:sldMkLst>
      </pc:sldChg>
      <pc:sldChg chg="modSp mod">
        <pc:chgData name="Vanraden, Paul" userId="91602886-fe7f-4860-9714-56e67139aa92" providerId="ADAL" clId="{29F77673-F8B5-4821-A713-7086DE660FDC}" dt="2022-06-19T13:33:37.448" v="1841" actId="20577"/>
        <pc:sldMkLst>
          <pc:docMk/>
          <pc:sldMk cId="905552791" sldId="913"/>
        </pc:sldMkLst>
        <pc:spChg chg="mod">
          <ac:chgData name="Vanraden, Paul" userId="91602886-fe7f-4860-9714-56e67139aa92" providerId="ADAL" clId="{29F77673-F8B5-4821-A713-7086DE660FDC}" dt="2022-06-19T13:33:37.448" v="1841" actId="20577"/>
          <ac:spMkLst>
            <pc:docMk/>
            <pc:sldMk cId="905552791" sldId="913"/>
            <ac:spMk id="8" creationId="{85CCEC9D-53C7-4731-BF75-B7F440F8468A}"/>
          </ac:spMkLst>
        </pc:spChg>
      </pc:sldChg>
      <pc:sldChg chg="modSp mod">
        <pc:chgData name="Vanraden, Paul" userId="91602886-fe7f-4860-9714-56e67139aa92" providerId="ADAL" clId="{29F77673-F8B5-4821-A713-7086DE660FDC}" dt="2022-06-19T14:54:58.396" v="2183" actId="20577"/>
        <pc:sldMkLst>
          <pc:docMk/>
          <pc:sldMk cId="180774601" sldId="914"/>
        </pc:sldMkLst>
        <pc:spChg chg="mod">
          <ac:chgData name="Vanraden, Paul" userId="91602886-fe7f-4860-9714-56e67139aa92" providerId="ADAL" clId="{29F77673-F8B5-4821-A713-7086DE660FDC}" dt="2022-06-19T14:52:52.733" v="2165" actId="20577"/>
          <ac:spMkLst>
            <pc:docMk/>
            <pc:sldMk cId="180774601" sldId="914"/>
            <ac:spMk id="2" creationId="{57C47A65-230C-4718-9A24-CEC930D9C93C}"/>
          </ac:spMkLst>
        </pc:spChg>
        <pc:spChg chg="mod">
          <ac:chgData name="Vanraden, Paul" userId="91602886-fe7f-4860-9714-56e67139aa92" providerId="ADAL" clId="{29F77673-F8B5-4821-A713-7086DE660FDC}" dt="2022-06-19T14:50:27.832" v="2121" actId="20577"/>
          <ac:spMkLst>
            <pc:docMk/>
            <pc:sldMk cId="180774601" sldId="914"/>
            <ac:spMk id="8" creationId="{4861BF9C-E4B0-4185-9304-724C29C4AA0B}"/>
          </ac:spMkLst>
        </pc:spChg>
        <pc:spChg chg="mod">
          <ac:chgData name="Vanraden, Paul" userId="91602886-fe7f-4860-9714-56e67139aa92" providerId="ADAL" clId="{29F77673-F8B5-4821-A713-7086DE660FDC}" dt="2022-06-19T14:54:58.396" v="2183" actId="20577"/>
          <ac:spMkLst>
            <pc:docMk/>
            <pc:sldMk cId="180774601" sldId="914"/>
            <ac:spMk id="9" creationId="{D03DDFB3-F21C-4B4E-90F3-F3B2EC7FC8AD}"/>
          </ac:spMkLst>
        </pc:spChg>
        <pc:spChg chg="mod">
          <ac:chgData name="Vanraden, Paul" userId="91602886-fe7f-4860-9714-56e67139aa92" providerId="ADAL" clId="{29F77673-F8B5-4821-A713-7086DE660FDC}" dt="2022-06-19T14:54:13.961" v="2170" actId="207"/>
          <ac:spMkLst>
            <pc:docMk/>
            <pc:sldMk cId="180774601" sldId="914"/>
            <ac:spMk id="10" creationId="{AE089103-5FDC-4AD2-AF38-4087671F8E4E}"/>
          </ac:spMkLst>
        </pc:spChg>
        <pc:graphicFrameChg chg="modGraphic">
          <ac:chgData name="Vanraden, Paul" userId="91602886-fe7f-4860-9714-56e67139aa92" providerId="ADAL" clId="{29F77673-F8B5-4821-A713-7086DE660FDC}" dt="2022-06-19T14:53:06.540" v="2167" actId="20577"/>
          <ac:graphicFrameMkLst>
            <pc:docMk/>
            <pc:sldMk cId="180774601" sldId="914"/>
            <ac:graphicFrameMk id="7" creationId="{5503A815-6563-45F0-9679-E8F85093BE17}"/>
          </ac:graphicFrameMkLst>
        </pc:graphicFrameChg>
      </pc:sldChg>
      <pc:sldChg chg="del">
        <pc:chgData name="Vanraden, Paul" userId="91602886-fe7f-4860-9714-56e67139aa92" providerId="ADAL" clId="{29F77673-F8B5-4821-A713-7086DE660FDC}" dt="2022-06-18T22:17:36.254" v="1265" actId="47"/>
        <pc:sldMkLst>
          <pc:docMk/>
          <pc:sldMk cId="1079293996" sldId="916"/>
        </pc:sldMkLst>
      </pc:sldChg>
      <pc:sldChg chg="del">
        <pc:chgData name="Vanraden, Paul" userId="91602886-fe7f-4860-9714-56e67139aa92" providerId="ADAL" clId="{29F77673-F8B5-4821-A713-7086DE660FDC}" dt="2022-06-18T23:10:02.432" v="1488" actId="47"/>
        <pc:sldMkLst>
          <pc:docMk/>
          <pc:sldMk cId="2276963353" sldId="917"/>
        </pc:sldMkLst>
      </pc:sldChg>
      <pc:sldChg chg="del">
        <pc:chgData name="Vanraden, Paul" userId="91602886-fe7f-4860-9714-56e67139aa92" providerId="ADAL" clId="{29F77673-F8B5-4821-A713-7086DE660FDC}" dt="2022-06-18T23:10:05.543" v="1489" actId="47"/>
        <pc:sldMkLst>
          <pc:docMk/>
          <pc:sldMk cId="3918250775" sldId="918"/>
        </pc:sldMkLst>
      </pc:sldChg>
      <pc:sldChg chg="del">
        <pc:chgData name="Vanraden, Paul" userId="91602886-fe7f-4860-9714-56e67139aa92" providerId="ADAL" clId="{29F77673-F8B5-4821-A713-7086DE660FDC}" dt="2022-06-18T22:17:25.273" v="1264" actId="47"/>
        <pc:sldMkLst>
          <pc:docMk/>
          <pc:sldMk cId="585385093" sldId="920"/>
        </pc:sldMkLst>
      </pc:sldChg>
      <pc:sldChg chg="modSp mod">
        <pc:chgData name="Vanraden, Paul" userId="91602886-fe7f-4860-9714-56e67139aa92" providerId="ADAL" clId="{29F77673-F8B5-4821-A713-7086DE660FDC}" dt="2022-06-19T15:03:22.419" v="2237" actId="14100"/>
        <pc:sldMkLst>
          <pc:docMk/>
          <pc:sldMk cId="3072446511" sldId="921"/>
        </pc:sldMkLst>
        <pc:picChg chg="mod">
          <ac:chgData name="Vanraden, Paul" userId="91602886-fe7f-4860-9714-56e67139aa92" providerId="ADAL" clId="{29F77673-F8B5-4821-A713-7086DE660FDC}" dt="2022-06-19T15:03:22.419" v="2237" actId="14100"/>
          <ac:picMkLst>
            <pc:docMk/>
            <pc:sldMk cId="3072446511" sldId="921"/>
            <ac:picMk id="5" creationId="{639137F4-1E40-4FCA-9F4D-141597319CA1}"/>
          </ac:picMkLst>
        </pc:picChg>
      </pc:sldChg>
      <pc:sldChg chg="modSp mod">
        <pc:chgData name="Vanraden, Paul" userId="91602886-fe7f-4860-9714-56e67139aa92" providerId="ADAL" clId="{29F77673-F8B5-4821-A713-7086DE660FDC}" dt="2022-06-19T12:23:08.298" v="1769" actId="207"/>
        <pc:sldMkLst>
          <pc:docMk/>
          <pc:sldMk cId="2287514951" sldId="924"/>
        </pc:sldMkLst>
        <pc:spChg chg="mod">
          <ac:chgData name="Vanraden, Paul" userId="91602886-fe7f-4860-9714-56e67139aa92" providerId="ADAL" clId="{29F77673-F8B5-4821-A713-7086DE660FDC}" dt="2022-06-19T12:23:08.298" v="1769" actId="207"/>
          <ac:spMkLst>
            <pc:docMk/>
            <pc:sldMk cId="2287514951" sldId="924"/>
            <ac:spMk id="3" creationId="{988CDF39-E976-4BAF-AD8E-748785BE5DE0}"/>
          </ac:spMkLst>
        </pc:spChg>
      </pc:sldChg>
      <pc:sldChg chg="modSp mod">
        <pc:chgData name="Vanraden, Paul" userId="91602886-fe7f-4860-9714-56e67139aa92" providerId="ADAL" clId="{29F77673-F8B5-4821-A713-7086DE660FDC}" dt="2022-06-19T12:27:41.947" v="1819" actId="6549"/>
        <pc:sldMkLst>
          <pc:docMk/>
          <pc:sldMk cId="2022003174" sldId="925"/>
        </pc:sldMkLst>
        <pc:spChg chg="mod">
          <ac:chgData name="Vanraden, Paul" userId="91602886-fe7f-4860-9714-56e67139aa92" providerId="ADAL" clId="{29F77673-F8B5-4821-A713-7086DE660FDC}" dt="2022-06-19T12:27:41.947" v="1819" actId="6549"/>
          <ac:spMkLst>
            <pc:docMk/>
            <pc:sldMk cId="2022003174" sldId="925"/>
            <ac:spMk id="3" creationId="{8F07A5B9-DB02-4C70-96A3-DD0FEB4C999D}"/>
          </ac:spMkLst>
        </pc:spChg>
      </pc:sldChg>
      <pc:sldChg chg="modSp mod">
        <pc:chgData name="Vanraden, Paul" userId="91602886-fe7f-4860-9714-56e67139aa92" providerId="ADAL" clId="{29F77673-F8B5-4821-A713-7086DE660FDC}" dt="2022-06-19T15:30:53.370" v="2412" actId="207"/>
        <pc:sldMkLst>
          <pc:docMk/>
          <pc:sldMk cId="4119444801" sldId="926"/>
        </pc:sldMkLst>
        <pc:spChg chg="mod">
          <ac:chgData name="Vanraden, Paul" userId="91602886-fe7f-4860-9714-56e67139aa92" providerId="ADAL" clId="{29F77673-F8B5-4821-A713-7086DE660FDC}" dt="2022-06-19T15:30:53.370" v="2412" actId="207"/>
          <ac:spMkLst>
            <pc:docMk/>
            <pc:sldMk cId="4119444801" sldId="926"/>
            <ac:spMk id="3" creationId="{244296EB-6DA6-4A37-8B53-E62A6137346E}"/>
          </ac:spMkLst>
        </pc:spChg>
      </pc:sldChg>
      <pc:sldChg chg="modSp mod ord">
        <pc:chgData name="Vanraden, Paul" userId="91602886-fe7f-4860-9714-56e67139aa92" providerId="ADAL" clId="{29F77673-F8B5-4821-A713-7086DE660FDC}" dt="2022-06-19T15:16:42.358" v="2350" actId="207"/>
        <pc:sldMkLst>
          <pc:docMk/>
          <pc:sldMk cId="2990165883" sldId="927"/>
        </pc:sldMkLst>
        <pc:spChg chg="mod">
          <ac:chgData name="Vanraden, Paul" userId="91602886-fe7f-4860-9714-56e67139aa92" providerId="ADAL" clId="{29F77673-F8B5-4821-A713-7086DE660FDC}" dt="2022-06-19T15:16:42.358" v="2350" actId="207"/>
          <ac:spMkLst>
            <pc:docMk/>
            <pc:sldMk cId="2990165883" sldId="927"/>
            <ac:spMk id="3" creationId="{D3A5F23A-A295-4BFD-AE66-BE5FDA24BF91}"/>
          </ac:spMkLst>
        </pc:spChg>
      </pc:sldChg>
      <pc:sldChg chg="modSp mod">
        <pc:chgData name="Vanraden, Paul" userId="91602886-fe7f-4860-9714-56e67139aa92" providerId="ADAL" clId="{29F77673-F8B5-4821-A713-7086DE660FDC}" dt="2022-06-19T15:33:52.616" v="2418" actId="207"/>
        <pc:sldMkLst>
          <pc:docMk/>
          <pc:sldMk cId="2636207089" sldId="928"/>
        </pc:sldMkLst>
        <pc:spChg chg="mod">
          <ac:chgData name="Vanraden, Paul" userId="91602886-fe7f-4860-9714-56e67139aa92" providerId="ADAL" clId="{29F77673-F8B5-4821-A713-7086DE660FDC}" dt="2022-06-19T15:33:52.616" v="2418" actId="207"/>
          <ac:spMkLst>
            <pc:docMk/>
            <pc:sldMk cId="2636207089" sldId="928"/>
            <ac:spMk id="3" creationId="{7D61E6B6-21C0-45B4-8536-3B167AC7CA27}"/>
          </ac:spMkLst>
        </pc:spChg>
      </pc:sldChg>
      <pc:sldChg chg="modSp mod">
        <pc:chgData name="Vanraden, Paul" userId="91602886-fe7f-4860-9714-56e67139aa92" providerId="ADAL" clId="{29F77673-F8B5-4821-A713-7086DE660FDC}" dt="2022-06-19T14:17:55.859" v="1943" actId="207"/>
        <pc:sldMkLst>
          <pc:docMk/>
          <pc:sldMk cId="3570584212" sldId="929"/>
        </pc:sldMkLst>
        <pc:spChg chg="mod">
          <ac:chgData name="Vanraden, Paul" userId="91602886-fe7f-4860-9714-56e67139aa92" providerId="ADAL" clId="{29F77673-F8B5-4821-A713-7086DE660FDC}" dt="2022-06-19T14:17:55.859" v="1943" actId="207"/>
          <ac:spMkLst>
            <pc:docMk/>
            <pc:sldMk cId="3570584212" sldId="929"/>
            <ac:spMk id="3" creationId="{364AAC56-A899-4B98-89E8-5A5C22735071}"/>
          </ac:spMkLst>
        </pc:spChg>
      </pc:sldChg>
      <pc:sldChg chg="modSp mod">
        <pc:chgData name="Vanraden, Paul" userId="91602886-fe7f-4860-9714-56e67139aa92" providerId="ADAL" clId="{29F77673-F8B5-4821-A713-7086DE660FDC}" dt="2022-06-19T14:26:40.061" v="1969" actId="207"/>
        <pc:sldMkLst>
          <pc:docMk/>
          <pc:sldMk cId="4117401142" sldId="932"/>
        </pc:sldMkLst>
        <pc:spChg chg="mod">
          <ac:chgData name="Vanraden, Paul" userId="91602886-fe7f-4860-9714-56e67139aa92" providerId="ADAL" clId="{29F77673-F8B5-4821-A713-7086DE660FDC}" dt="2022-06-19T14:26:40.061" v="1969" actId="207"/>
          <ac:spMkLst>
            <pc:docMk/>
            <pc:sldMk cId="4117401142" sldId="932"/>
            <ac:spMk id="3" creationId="{1C95C095-A13D-4215-8525-63BC8C8EC642}"/>
          </ac:spMkLst>
        </pc:spChg>
      </pc:sldChg>
      <pc:sldChg chg="modSp mod">
        <pc:chgData name="Vanraden, Paul" userId="91602886-fe7f-4860-9714-56e67139aa92" providerId="ADAL" clId="{29F77673-F8B5-4821-A713-7086DE660FDC}" dt="2022-06-19T14:46:01.020" v="2097" actId="20577"/>
        <pc:sldMkLst>
          <pc:docMk/>
          <pc:sldMk cId="1440912949" sldId="933"/>
        </pc:sldMkLst>
        <pc:spChg chg="mod">
          <ac:chgData name="Vanraden, Paul" userId="91602886-fe7f-4860-9714-56e67139aa92" providerId="ADAL" clId="{29F77673-F8B5-4821-A713-7086DE660FDC}" dt="2022-06-19T14:46:01.020" v="2097" actId="20577"/>
          <ac:spMkLst>
            <pc:docMk/>
            <pc:sldMk cId="1440912949" sldId="933"/>
            <ac:spMk id="3" creationId="{E2EDD8F6-E1FC-4737-BB03-3CD9EBFE7767}"/>
          </ac:spMkLst>
        </pc:spChg>
      </pc:sldChg>
      <pc:sldChg chg="modSp mod">
        <pc:chgData name="Vanraden, Paul" userId="91602886-fe7f-4860-9714-56e67139aa92" providerId="ADAL" clId="{29F77673-F8B5-4821-A713-7086DE660FDC}" dt="2022-06-19T14:41:19.386" v="2089" actId="113"/>
        <pc:sldMkLst>
          <pc:docMk/>
          <pc:sldMk cId="409141799" sldId="934"/>
        </pc:sldMkLst>
        <pc:graphicFrameChg chg="modGraphic">
          <ac:chgData name="Vanraden, Paul" userId="91602886-fe7f-4860-9714-56e67139aa92" providerId="ADAL" clId="{29F77673-F8B5-4821-A713-7086DE660FDC}" dt="2022-06-19T14:41:19.386" v="2089" actId="113"/>
          <ac:graphicFrameMkLst>
            <pc:docMk/>
            <pc:sldMk cId="409141799" sldId="934"/>
            <ac:graphicFrameMk id="4" creationId="{F346A19B-773A-4671-B297-B3821107E0AB}"/>
          </ac:graphicFrameMkLst>
        </pc:graphicFrameChg>
      </pc:sldChg>
      <pc:sldChg chg="modSp mod">
        <pc:chgData name="Vanraden, Paul" userId="91602886-fe7f-4860-9714-56e67139aa92" providerId="ADAL" clId="{29F77673-F8B5-4821-A713-7086DE660FDC}" dt="2022-06-19T15:12:49.356" v="2334" actId="20577"/>
        <pc:sldMkLst>
          <pc:docMk/>
          <pc:sldMk cId="995573761" sldId="935"/>
        </pc:sldMkLst>
        <pc:spChg chg="mod">
          <ac:chgData name="Vanraden, Paul" userId="91602886-fe7f-4860-9714-56e67139aa92" providerId="ADAL" clId="{29F77673-F8B5-4821-A713-7086DE660FDC}" dt="2022-06-19T15:12:49.356" v="2334" actId="20577"/>
          <ac:spMkLst>
            <pc:docMk/>
            <pc:sldMk cId="995573761" sldId="935"/>
            <ac:spMk id="3" creationId="{0D9C9B2F-CC81-4420-A377-26F28FA986BC}"/>
          </ac:spMkLst>
        </pc:spChg>
      </pc:sldChg>
      <pc:sldChg chg="modSp mod">
        <pc:chgData name="Vanraden, Paul" userId="91602886-fe7f-4860-9714-56e67139aa92" providerId="ADAL" clId="{29F77673-F8B5-4821-A713-7086DE660FDC}" dt="2022-06-19T15:14:42.937" v="2343" actId="20577"/>
        <pc:sldMkLst>
          <pc:docMk/>
          <pc:sldMk cId="2662618769" sldId="936"/>
        </pc:sldMkLst>
        <pc:spChg chg="mod">
          <ac:chgData name="Vanraden, Paul" userId="91602886-fe7f-4860-9714-56e67139aa92" providerId="ADAL" clId="{29F77673-F8B5-4821-A713-7086DE660FDC}" dt="2022-06-19T15:14:42.937" v="2343" actId="20577"/>
          <ac:spMkLst>
            <pc:docMk/>
            <pc:sldMk cId="2662618769" sldId="936"/>
            <ac:spMk id="3" creationId="{31B9CC8F-63E3-4A01-81C9-CAFA66E4C6A8}"/>
          </ac:spMkLst>
        </pc:spChg>
      </pc:sldChg>
      <pc:sldChg chg="modSp mod">
        <pc:chgData name="Vanraden, Paul" userId="91602886-fe7f-4860-9714-56e67139aa92" providerId="ADAL" clId="{29F77673-F8B5-4821-A713-7086DE660FDC}" dt="2022-06-19T13:54:31.910" v="1882" actId="207"/>
        <pc:sldMkLst>
          <pc:docMk/>
          <pc:sldMk cId="1695673975" sldId="937"/>
        </pc:sldMkLst>
        <pc:spChg chg="mod">
          <ac:chgData name="Vanraden, Paul" userId="91602886-fe7f-4860-9714-56e67139aa92" providerId="ADAL" clId="{29F77673-F8B5-4821-A713-7086DE660FDC}" dt="2022-06-19T13:54:31.099" v="1881" actId="207"/>
          <ac:spMkLst>
            <pc:docMk/>
            <pc:sldMk cId="1695673975" sldId="937"/>
            <ac:spMk id="5" creationId="{2938B14D-F530-C71B-38C8-F82A71196223}"/>
          </ac:spMkLst>
        </pc:spChg>
        <pc:graphicFrameChg chg="modGraphic">
          <ac:chgData name="Vanraden, Paul" userId="91602886-fe7f-4860-9714-56e67139aa92" providerId="ADAL" clId="{29F77673-F8B5-4821-A713-7086DE660FDC}" dt="2022-06-19T13:54:31.910" v="1882" actId="207"/>
          <ac:graphicFrameMkLst>
            <pc:docMk/>
            <pc:sldMk cId="1695673975" sldId="937"/>
            <ac:graphicFrameMk id="4" creationId="{5D908F7D-EAD6-CF37-10B8-B9B520310245}"/>
          </ac:graphicFrameMkLst>
        </pc:graphicFrameChg>
      </pc:sldChg>
      <pc:sldChg chg="modSp mod">
        <pc:chgData name="Vanraden, Paul" userId="91602886-fe7f-4860-9714-56e67139aa92" providerId="ADAL" clId="{29F77673-F8B5-4821-A713-7086DE660FDC}" dt="2022-06-19T15:01:21.520" v="2235" actId="207"/>
        <pc:sldMkLst>
          <pc:docMk/>
          <pc:sldMk cId="2896043770" sldId="938"/>
        </pc:sldMkLst>
        <pc:spChg chg="mod">
          <ac:chgData name="Vanraden, Paul" userId="91602886-fe7f-4860-9714-56e67139aa92" providerId="ADAL" clId="{29F77673-F8B5-4821-A713-7086DE660FDC}" dt="2022-06-19T15:01:21.520" v="2235" actId="207"/>
          <ac:spMkLst>
            <pc:docMk/>
            <pc:sldMk cId="2896043770" sldId="938"/>
            <ac:spMk id="3" creationId="{83EEDDE2-AF71-4A0A-B532-BD61053543B0}"/>
          </ac:spMkLst>
        </pc:spChg>
      </pc:sldChg>
      <pc:sldChg chg="modSp mod">
        <pc:chgData name="Vanraden, Paul" userId="91602886-fe7f-4860-9714-56e67139aa92" providerId="ADAL" clId="{29F77673-F8B5-4821-A713-7086DE660FDC}" dt="2022-06-19T15:18:32.249" v="2367" actId="20577"/>
        <pc:sldMkLst>
          <pc:docMk/>
          <pc:sldMk cId="4261677011" sldId="939"/>
        </pc:sldMkLst>
        <pc:spChg chg="mod">
          <ac:chgData name="Vanraden, Paul" userId="91602886-fe7f-4860-9714-56e67139aa92" providerId="ADAL" clId="{29F77673-F8B5-4821-A713-7086DE660FDC}" dt="2022-06-19T15:18:32.249" v="2367" actId="20577"/>
          <ac:spMkLst>
            <pc:docMk/>
            <pc:sldMk cId="4261677011" sldId="939"/>
            <ac:spMk id="3" creationId="{64EE7E85-18B2-4886-84D6-1C212F4F6D9B}"/>
          </ac:spMkLst>
        </pc:spChg>
      </pc:sldChg>
      <pc:sldChg chg="modSp mod">
        <pc:chgData name="Vanraden, Paul" userId="91602886-fe7f-4860-9714-56e67139aa92" providerId="ADAL" clId="{29F77673-F8B5-4821-A713-7086DE660FDC}" dt="2022-06-19T13:38:04.642" v="1846" actId="207"/>
        <pc:sldMkLst>
          <pc:docMk/>
          <pc:sldMk cId="3154634578" sldId="941"/>
        </pc:sldMkLst>
        <pc:spChg chg="mod">
          <ac:chgData name="Vanraden, Paul" userId="91602886-fe7f-4860-9714-56e67139aa92" providerId="ADAL" clId="{29F77673-F8B5-4821-A713-7086DE660FDC}" dt="2022-06-19T13:38:04.642" v="1846" actId="207"/>
          <ac:spMkLst>
            <pc:docMk/>
            <pc:sldMk cId="3154634578" sldId="941"/>
            <ac:spMk id="3" creationId="{AFB8A507-917A-6883-7AC5-7A17C957C128}"/>
          </ac:spMkLst>
        </pc:spChg>
      </pc:sldChg>
      <pc:sldChg chg="addSp delSp modSp new mod">
        <pc:chgData name="Vanraden, Paul" userId="91602886-fe7f-4860-9714-56e67139aa92" providerId="ADAL" clId="{29F77673-F8B5-4821-A713-7086DE660FDC}" dt="2022-06-18T21:38:22.166" v="1263" actId="20577"/>
        <pc:sldMkLst>
          <pc:docMk/>
          <pc:sldMk cId="3032683694" sldId="942"/>
        </pc:sldMkLst>
        <pc:spChg chg="mod">
          <ac:chgData name="Vanraden, Paul" userId="91602886-fe7f-4860-9714-56e67139aa92" providerId="ADAL" clId="{29F77673-F8B5-4821-A713-7086DE660FDC}" dt="2022-06-18T17:16:28.840" v="90" actId="6549"/>
          <ac:spMkLst>
            <pc:docMk/>
            <pc:sldMk cId="3032683694" sldId="942"/>
            <ac:spMk id="2" creationId="{3597657A-64B5-7E34-20D0-FB0B68B0C038}"/>
          </ac:spMkLst>
        </pc:spChg>
        <pc:spChg chg="mod">
          <ac:chgData name="Vanraden, Paul" userId="91602886-fe7f-4860-9714-56e67139aa92" providerId="ADAL" clId="{29F77673-F8B5-4821-A713-7086DE660FDC}" dt="2022-06-18T21:38:22.166" v="1263" actId="20577"/>
          <ac:spMkLst>
            <pc:docMk/>
            <pc:sldMk cId="3032683694" sldId="942"/>
            <ac:spMk id="3" creationId="{7B4D93F9-B12C-EE30-E078-33BA0E28C9AD}"/>
          </ac:spMkLst>
        </pc:spChg>
        <pc:spChg chg="del">
          <ac:chgData name="Vanraden, Paul" userId="91602886-fe7f-4860-9714-56e67139aa92" providerId="ADAL" clId="{29F77673-F8B5-4821-A713-7086DE660FDC}" dt="2022-06-18T16:43:37.673" v="1"/>
          <ac:spMkLst>
            <pc:docMk/>
            <pc:sldMk cId="3032683694" sldId="942"/>
            <ac:spMk id="4" creationId="{C9013DBF-54C4-1C68-EEF5-BCE77B8A0A0E}"/>
          </ac:spMkLst>
        </pc:spChg>
        <pc:graphicFrameChg chg="add mod">
          <ac:chgData name="Vanraden, Paul" userId="91602886-fe7f-4860-9714-56e67139aa92" providerId="ADAL" clId="{29F77673-F8B5-4821-A713-7086DE660FDC}" dt="2022-06-18T16:58:06.929" v="29"/>
          <ac:graphicFrameMkLst>
            <pc:docMk/>
            <pc:sldMk cId="3032683694" sldId="942"/>
            <ac:graphicFrameMk id="7" creationId="{68AFD30B-CF2C-361E-CC85-2F1B2431AF06}"/>
          </ac:graphicFrameMkLst>
        </pc:graphicFrameChg>
      </pc:sldChg>
      <pc:sldChg chg="modSp new del mod">
        <pc:chgData name="Vanraden, Paul" userId="91602886-fe7f-4860-9714-56e67139aa92" providerId="ADAL" clId="{29F77673-F8B5-4821-A713-7086DE660FDC}" dt="2022-06-18T17:32:54.346" v="277" actId="680"/>
        <pc:sldMkLst>
          <pc:docMk/>
          <pc:sldMk cId="997806259" sldId="943"/>
        </pc:sldMkLst>
        <pc:spChg chg="mod">
          <ac:chgData name="Vanraden, Paul" userId="91602886-fe7f-4860-9714-56e67139aa92" providerId="ADAL" clId="{29F77673-F8B5-4821-A713-7086DE660FDC}" dt="2022-06-18T17:32:53.710" v="276" actId="20577"/>
          <ac:spMkLst>
            <pc:docMk/>
            <pc:sldMk cId="997806259" sldId="943"/>
            <ac:spMk id="4" creationId="{F2282B3C-6A2B-B42B-360B-E102D8FD73C7}"/>
          </ac:spMkLst>
        </pc:spChg>
      </pc:sldChg>
      <pc:sldChg chg="addSp delSp modSp new mod ord">
        <pc:chgData name="Vanraden, Paul" userId="91602886-fe7f-4860-9714-56e67139aa92" providerId="ADAL" clId="{29F77673-F8B5-4821-A713-7086DE660FDC}" dt="2022-06-19T15:26:05.662" v="2407" actId="6549"/>
        <pc:sldMkLst>
          <pc:docMk/>
          <pc:sldMk cId="2600299309" sldId="943"/>
        </pc:sldMkLst>
        <pc:spChg chg="mod">
          <ac:chgData name="Vanraden, Paul" userId="91602886-fe7f-4860-9714-56e67139aa92" providerId="ADAL" clId="{29F77673-F8B5-4821-A713-7086DE660FDC}" dt="2022-06-18T17:52:09.698" v="326" actId="20577"/>
          <ac:spMkLst>
            <pc:docMk/>
            <pc:sldMk cId="2600299309" sldId="943"/>
            <ac:spMk id="2" creationId="{EFC44319-FE27-75F2-519E-9184E4DA2718}"/>
          </ac:spMkLst>
        </pc:spChg>
        <pc:spChg chg="mod">
          <ac:chgData name="Vanraden, Paul" userId="91602886-fe7f-4860-9714-56e67139aa92" providerId="ADAL" clId="{29F77673-F8B5-4821-A713-7086DE660FDC}" dt="2022-06-19T15:26:05.662" v="2407" actId="6549"/>
          <ac:spMkLst>
            <pc:docMk/>
            <pc:sldMk cId="2600299309" sldId="943"/>
            <ac:spMk id="3" creationId="{2F088EB6-C7A6-A4B6-068A-F2CC9C604663}"/>
          </ac:spMkLst>
        </pc:spChg>
        <pc:spChg chg="del">
          <ac:chgData name="Vanraden, Paul" userId="91602886-fe7f-4860-9714-56e67139aa92" providerId="ADAL" clId="{29F77673-F8B5-4821-A713-7086DE660FDC}" dt="2022-06-18T17:49:05.806" v="279"/>
          <ac:spMkLst>
            <pc:docMk/>
            <pc:sldMk cId="2600299309" sldId="943"/>
            <ac:spMk id="4" creationId="{CC17C701-D504-6A9F-0361-C586145A10B0}"/>
          </ac:spMkLst>
        </pc:spChg>
        <pc:picChg chg="add mod">
          <ac:chgData name="Vanraden, Paul" userId="91602886-fe7f-4860-9714-56e67139aa92" providerId="ADAL" clId="{29F77673-F8B5-4821-A713-7086DE660FDC}" dt="2022-06-18T17:50:02.751" v="283" actId="14100"/>
          <ac:picMkLst>
            <pc:docMk/>
            <pc:sldMk cId="2600299309" sldId="943"/>
            <ac:picMk id="5" creationId="{3509206B-79AC-0944-4FD8-33BBA3FF0FEA}"/>
          </ac:picMkLst>
        </pc:picChg>
      </pc:sldChg>
      <pc:sldMasterChg chg="delSldLayout">
        <pc:chgData name="Vanraden, Paul" userId="91602886-fe7f-4860-9714-56e67139aa92" providerId="ADAL" clId="{29F77673-F8B5-4821-A713-7086DE660FDC}" dt="2022-06-19T15:22:02.012" v="2383" actId="47"/>
        <pc:sldMasterMkLst>
          <pc:docMk/>
          <pc:sldMasterMk cId="1704074780" sldId="2147483666"/>
        </pc:sldMasterMkLst>
        <pc:sldLayoutChg chg="del">
          <pc:chgData name="Vanraden, Paul" userId="91602886-fe7f-4860-9714-56e67139aa92" providerId="ADAL" clId="{29F77673-F8B5-4821-A713-7086DE660FDC}" dt="2022-06-19T15:22:02.012" v="2383" actId="47"/>
          <pc:sldLayoutMkLst>
            <pc:docMk/>
            <pc:sldMasterMk cId="1704074780" sldId="2147483666"/>
            <pc:sldLayoutMk cId="3157213224" sldId="2147483672"/>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M:\PAUL\GRAPHICS\ADSA_Null_mismapp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276114614202776E-2"/>
          <c:y val="3.8197351257003472E-2"/>
          <c:w val="0.89860313810225012"/>
          <c:h val="0.81532890078678555"/>
        </c:manualLayout>
      </c:layout>
      <c:barChart>
        <c:barDir val="col"/>
        <c:grouping val="stacked"/>
        <c:varyColors val="0"/>
        <c:ser>
          <c:idx val="0"/>
          <c:order val="0"/>
          <c:spPr>
            <a:solidFill>
              <a:srgbClr val="95B3D7"/>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Sheet1!$N$2:$N$33</c:f>
              <c:numCache>
                <c:formatCode>General</c:formatCode>
                <c:ptCount val="32"/>
                <c:pt idx="1">
                  <c:v>88288253</c:v>
                </c:pt>
                <c:pt idx="2">
                  <c:v>121316058</c:v>
                </c:pt>
                <c:pt idx="3">
                  <c:v>119378629</c:v>
                </c:pt>
                <c:pt idx="4">
                  <c:v>120000601</c:v>
                </c:pt>
                <c:pt idx="5">
                  <c:v>120089316</c:v>
                </c:pt>
                <c:pt idx="6">
                  <c:v>35300300</c:v>
                </c:pt>
                <c:pt idx="7">
                  <c:v>8433501</c:v>
                </c:pt>
                <c:pt idx="8">
                  <c:v>0</c:v>
                </c:pt>
                <c:pt idx="9">
                  <c:v>104172187</c:v>
                </c:pt>
                <c:pt idx="10">
                  <c:v>23703141</c:v>
                </c:pt>
                <c:pt idx="11">
                  <c:v>26412887</c:v>
                </c:pt>
                <c:pt idx="12">
                  <c:v>70762930</c:v>
                </c:pt>
                <c:pt idx="13">
                  <c:v>83472345</c:v>
                </c:pt>
                <c:pt idx="14">
                  <c:v>0</c:v>
                </c:pt>
                <c:pt idx="15">
                  <c:v>10979969</c:v>
                </c:pt>
                <c:pt idx="16">
                  <c:v>81013979</c:v>
                </c:pt>
                <c:pt idx="17">
                  <c:v>68078455</c:v>
                </c:pt>
                <c:pt idx="18">
                  <c:v>63017257</c:v>
                </c:pt>
                <c:pt idx="19">
                  <c:v>63449741</c:v>
                </c:pt>
                <c:pt idx="20">
                  <c:v>71850045</c:v>
                </c:pt>
                <c:pt idx="21">
                  <c:v>29985</c:v>
                </c:pt>
                <c:pt idx="22">
                  <c:v>60773035</c:v>
                </c:pt>
                <c:pt idx="23">
                  <c:v>21510405</c:v>
                </c:pt>
                <c:pt idx="24">
                  <c:v>62162853</c:v>
                </c:pt>
                <c:pt idx="25">
                  <c:v>13363331</c:v>
                </c:pt>
                <c:pt idx="26">
                  <c:v>14965769</c:v>
                </c:pt>
                <c:pt idx="27">
                  <c:v>116985</c:v>
                </c:pt>
                <c:pt idx="28">
                  <c:v>45859110</c:v>
                </c:pt>
                <c:pt idx="29">
                  <c:v>50977672</c:v>
                </c:pt>
                <c:pt idx="30">
                  <c:v>86996906</c:v>
                </c:pt>
              </c:numCache>
            </c:numRef>
          </c:val>
          <c:extLst>
            <c:ext xmlns:c16="http://schemas.microsoft.com/office/drawing/2014/chart" uri="{C3380CC4-5D6E-409C-BE32-E72D297353CC}">
              <c16:uniqueId val="{00000000-A1E9-4D23-BB8D-D0A1EF7CAECE}"/>
            </c:ext>
          </c:extLst>
        </c:ser>
        <c:ser>
          <c:idx val="1"/>
          <c:order val="1"/>
          <c:spPr>
            <a:solidFill>
              <a:srgbClr val="C00000"/>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Sheet1!$O$2:$O$33</c:f>
              <c:numCache>
                <c:formatCode>General</c:formatCode>
                <c:ptCount val="32"/>
                <c:pt idx="1">
                  <c:v>301446</c:v>
                </c:pt>
                <c:pt idx="2">
                  <c:v>435939</c:v>
                </c:pt>
                <c:pt idx="3">
                  <c:v>181260</c:v>
                </c:pt>
                <c:pt idx="6">
                  <c:v>44691</c:v>
                </c:pt>
                <c:pt idx="7">
                  <c:v>1522559</c:v>
                </c:pt>
                <c:pt idx="8">
                  <c:v>234625</c:v>
                </c:pt>
                <c:pt idx="9">
                  <c:v>462771</c:v>
                </c:pt>
                <c:pt idx="10">
                  <c:v>1356373</c:v>
                </c:pt>
                <c:pt idx="11">
                  <c:v>213411</c:v>
                </c:pt>
                <c:pt idx="12">
                  <c:v>434563</c:v>
                </c:pt>
                <c:pt idx="14">
                  <c:v>146714</c:v>
                </c:pt>
                <c:pt idx="15">
                  <c:v>60271</c:v>
                </c:pt>
                <c:pt idx="17">
                  <c:v>139505</c:v>
                </c:pt>
                <c:pt idx="18">
                  <c:v>118284</c:v>
                </c:pt>
                <c:pt idx="20">
                  <c:v>124550</c:v>
                </c:pt>
                <c:pt idx="21">
                  <c:v>259518</c:v>
                </c:pt>
                <c:pt idx="23">
                  <c:v>227436</c:v>
                </c:pt>
                <c:pt idx="24">
                  <c:v>154400</c:v>
                </c:pt>
                <c:pt idx="25">
                  <c:v>3</c:v>
                </c:pt>
                <c:pt idx="26">
                  <c:v>17083</c:v>
                </c:pt>
                <c:pt idx="27">
                  <c:v>3</c:v>
                </c:pt>
                <c:pt idx="28">
                  <c:v>81040</c:v>
                </c:pt>
                <c:pt idx="29">
                  <c:v>120935</c:v>
                </c:pt>
                <c:pt idx="30">
                  <c:v>38766</c:v>
                </c:pt>
              </c:numCache>
            </c:numRef>
          </c:val>
          <c:extLst>
            <c:ext xmlns:c16="http://schemas.microsoft.com/office/drawing/2014/chart" uri="{C3380CC4-5D6E-409C-BE32-E72D297353CC}">
              <c16:uniqueId val="{00000001-A1E9-4D23-BB8D-D0A1EF7CAECE}"/>
            </c:ext>
          </c:extLst>
        </c:ser>
        <c:ser>
          <c:idx val="2"/>
          <c:order val="2"/>
          <c:spPr>
            <a:solidFill>
              <a:srgbClr val="95B3D7"/>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Sheet1!$P$2:$P$33</c:f>
              <c:numCache>
                <c:formatCode>General</c:formatCode>
                <c:ptCount val="32"/>
                <c:pt idx="1">
                  <c:v>68936046</c:v>
                </c:pt>
                <c:pt idx="2">
                  <c:v>14479105</c:v>
                </c:pt>
                <c:pt idx="3">
                  <c:v>1445269</c:v>
                </c:pt>
                <c:pt idx="6">
                  <c:v>76764606</c:v>
                </c:pt>
                <c:pt idx="7">
                  <c:v>31366940</c:v>
                </c:pt>
                <c:pt idx="8">
                  <c:v>112861967</c:v>
                </c:pt>
                <c:pt idx="9">
                  <c:v>819509</c:v>
                </c:pt>
                <c:pt idx="10">
                  <c:v>17165103</c:v>
                </c:pt>
                <c:pt idx="11">
                  <c:v>56209776</c:v>
                </c:pt>
                <c:pt idx="12">
                  <c:v>16018690</c:v>
                </c:pt>
                <c:pt idx="14">
                  <c:v>82139069</c:v>
                </c:pt>
                <c:pt idx="15">
                  <c:v>72955934</c:v>
                </c:pt>
                <c:pt idx="17">
                  <c:v>4949284</c:v>
                </c:pt>
                <c:pt idx="18">
                  <c:v>2685088</c:v>
                </c:pt>
                <c:pt idx="21">
                  <c:v>58651275</c:v>
                </c:pt>
                <c:pt idx="23">
                  <c:v>30760774</c:v>
                </c:pt>
                <c:pt idx="25">
                  <c:v>28987101</c:v>
                </c:pt>
                <c:pt idx="26">
                  <c:v>96152</c:v>
                </c:pt>
                <c:pt idx="27">
                  <c:v>45495120</c:v>
                </c:pt>
                <c:pt idx="30">
                  <c:v>51973472</c:v>
                </c:pt>
              </c:numCache>
            </c:numRef>
          </c:val>
          <c:extLst>
            <c:ext xmlns:c16="http://schemas.microsoft.com/office/drawing/2014/chart" uri="{C3380CC4-5D6E-409C-BE32-E72D297353CC}">
              <c16:uniqueId val="{00000002-A1E9-4D23-BB8D-D0A1EF7CAECE}"/>
            </c:ext>
          </c:extLst>
        </c:ser>
        <c:ser>
          <c:idx val="3"/>
          <c:order val="3"/>
          <c:spPr>
            <a:solidFill>
              <a:srgbClr val="C00000"/>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Sheet1!$Q$2:$Q$33</c:f>
              <c:numCache>
                <c:formatCode>General</c:formatCode>
                <c:ptCount val="32"/>
                <c:pt idx="1">
                  <c:v>1008365</c:v>
                </c:pt>
                <c:pt idx="2">
                  <c:v>0</c:v>
                </c:pt>
                <c:pt idx="6">
                  <c:v>214729</c:v>
                </c:pt>
                <c:pt idx="7">
                  <c:v>111573</c:v>
                </c:pt>
                <c:pt idx="8">
                  <c:v>176459</c:v>
                </c:pt>
                <c:pt idx="10">
                  <c:v>2</c:v>
                </c:pt>
                <c:pt idx="11">
                  <c:v>170326</c:v>
                </c:pt>
                <c:pt idx="14">
                  <c:v>80874</c:v>
                </c:pt>
                <c:pt idx="15">
                  <c:v>1011606</c:v>
                </c:pt>
                <c:pt idx="21">
                  <c:v>82731</c:v>
                </c:pt>
                <c:pt idx="26">
                  <c:v>101608</c:v>
                </c:pt>
              </c:numCache>
            </c:numRef>
          </c:val>
          <c:extLst>
            <c:ext xmlns:c16="http://schemas.microsoft.com/office/drawing/2014/chart" uri="{C3380CC4-5D6E-409C-BE32-E72D297353CC}">
              <c16:uniqueId val="{00000003-A1E9-4D23-BB8D-D0A1EF7CAECE}"/>
            </c:ext>
          </c:extLst>
        </c:ser>
        <c:ser>
          <c:idx val="4"/>
          <c:order val="4"/>
          <c:spPr>
            <a:solidFill>
              <a:srgbClr val="95B3D7"/>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Sheet1!$R$2:$R$33</c:f>
              <c:numCache>
                <c:formatCode>General</c:formatCode>
                <c:ptCount val="32"/>
                <c:pt idx="6">
                  <c:v>5482014</c:v>
                </c:pt>
                <c:pt idx="7">
                  <c:v>27093453</c:v>
                </c:pt>
                <c:pt idx="8">
                  <c:v>46719</c:v>
                </c:pt>
                <c:pt idx="10">
                  <c:v>61084118</c:v>
                </c:pt>
                <c:pt idx="11">
                  <c:v>23976074</c:v>
                </c:pt>
                <c:pt idx="14">
                  <c:v>36346</c:v>
                </c:pt>
                <c:pt idx="21">
                  <c:v>10839445</c:v>
                </c:pt>
                <c:pt idx="26">
                  <c:v>11738</c:v>
                </c:pt>
              </c:numCache>
            </c:numRef>
          </c:val>
          <c:extLst>
            <c:ext xmlns:c16="http://schemas.microsoft.com/office/drawing/2014/chart" uri="{C3380CC4-5D6E-409C-BE32-E72D297353CC}">
              <c16:uniqueId val="{00000004-A1E9-4D23-BB8D-D0A1EF7CAECE}"/>
            </c:ext>
          </c:extLst>
        </c:ser>
        <c:ser>
          <c:idx val="5"/>
          <c:order val="5"/>
          <c:spPr>
            <a:solidFill>
              <a:srgbClr val="C00000"/>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Sheet1!$S$2:$S$33</c:f>
              <c:numCache>
                <c:formatCode>General</c:formatCode>
                <c:ptCount val="32"/>
                <c:pt idx="7">
                  <c:v>91905</c:v>
                </c:pt>
                <c:pt idx="26">
                  <c:v>48757</c:v>
                </c:pt>
              </c:numCache>
            </c:numRef>
          </c:val>
          <c:extLst>
            <c:ext xmlns:c16="http://schemas.microsoft.com/office/drawing/2014/chart" uri="{C3380CC4-5D6E-409C-BE32-E72D297353CC}">
              <c16:uniqueId val="{00000005-A1E9-4D23-BB8D-D0A1EF7CAECE}"/>
            </c:ext>
          </c:extLst>
        </c:ser>
        <c:ser>
          <c:idx val="6"/>
          <c:order val="6"/>
          <c:spPr>
            <a:solidFill>
              <a:srgbClr val="95B3D7"/>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Sheet1!$T$2:$T$33</c:f>
              <c:numCache>
                <c:formatCode>General</c:formatCode>
                <c:ptCount val="32"/>
                <c:pt idx="7">
                  <c:v>42062812</c:v>
                </c:pt>
                <c:pt idx="26">
                  <c:v>9995616</c:v>
                </c:pt>
              </c:numCache>
            </c:numRef>
          </c:val>
          <c:extLst>
            <c:ext xmlns:c16="http://schemas.microsoft.com/office/drawing/2014/chart" uri="{C3380CC4-5D6E-409C-BE32-E72D297353CC}">
              <c16:uniqueId val="{00000006-A1E9-4D23-BB8D-D0A1EF7CAECE}"/>
            </c:ext>
          </c:extLst>
        </c:ser>
        <c:ser>
          <c:idx val="7"/>
          <c:order val="7"/>
          <c:spPr>
            <a:solidFill>
              <a:srgbClr val="C00000"/>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Sheet1!$U$2:$U$33</c:f>
              <c:numCache>
                <c:formatCode>General</c:formatCode>
                <c:ptCount val="32"/>
                <c:pt idx="26">
                  <c:v>60984</c:v>
                </c:pt>
              </c:numCache>
            </c:numRef>
          </c:val>
          <c:extLst>
            <c:ext xmlns:c16="http://schemas.microsoft.com/office/drawing/2014/chart" uri="{C3380CC4-5D6E-409C-BE32-E72D297353CC}">
              <c16:uniqueId val="{00000007-A1E9-4D23-BB8D-D0A1EF7CAECE}"/>
            </c:ext>
          </c:extLst>
        </c:ser>
        <c:ser>
          <c:idx val="8"/>
          <c:order val="8"/>
          <c:spPr>
            <a:solidFill>
              <a:srgbClr val="95B3D7"/>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Sheet1!$V$2:$V$33</c:f>
              <c:numCache>
                <c:formatCode>General</c:formatCode>
                <c:ptCount val="32"/>
                <c:pt idx="26">
                  <c:v>198054</c:v>
                </c:pt>
              </c:numCache>
            </c:numRef>
          </c:val>
          <c:extLst>
            <c:ext xmlns:c16="http://schemas.microsoft.com/office/drawing/2014/chart" uri="{C3380CC4-5D6E-409C-BE32-E72D297353CC}">
              <c16:uniqueId val="{00000008-A1E9-4D23-BB8D-D0A1EF7CAECE}"/>
            </c:ext>
          </c:extLst>
        </c:ser>
        <c:ser>
          <c:idx val="9"/>
          <c:order val="9"/>
          <c:spPr>
            <a:solidFill>
              <a:srgbClr val="C00000"/>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Sheet1!$W$2:$W$33</c:f>
              <c:numCache>
                <c:formatCode>General</c:formatCode>
                <c:ptCount val="32"/>
                <c:pt idx="26">
                  <c:v>303035</c:v>
                </c:pt>
              </c:numCache>
            </c:numRef>
          </c:val>
          <c:extLst>
            <c:ext xmlns:c16="http://schemas.microsoft.com/office/drawing/2014/chart" uri="{C3380CC4-5D6E-409C-BE32-E72D297353CC}">
              <c16:uniqueId val="{00000009-A1E9-4D23-BB8D-D0A1EF7CAECE}"/>
            </c:ext>
          </c:extLst>
        </c:ser>
        <c:ser>
          <c:idx val="10"/>
          <c:order val="10"/>
          <c:spPr>
            <a:solidFill>
              <a:srgbClr val="95B3D7"/>
            </a:solidFill>
            <a:ln>
              <a:noFill/>
            </a:ln>
            <a:effectLst/>
          </c:spPr>
          <c:invertIfNegative val="0"/>
          <c:cat>
            <c:strRef>
              <c:f>Sheet1!$A$2:$A$33</c:f>
              <c:strCache>
                <c:ptCount val="31"/>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15 </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X</c:v>
                </c:pt>
              </c:strCache>
            </c:strRef>
          </c:cat>
          <c:val>
            <c:numRef>
              <c:f>Sheet1!$X$2:$X$33</c:f>
              <c:numCache>
                <c:formatCode>General</c:formatCode>
                <c:ptCount val="32"/>
                <c:pt idx="26">
                  <c:v>26193509</c:v>
                </c:pt>
              </c:numCache>
            </c:numRef>
          </c:val>
          <c:extLst>
            <c:ext xmlns:c16="http://schemas.microsoft.com/office/drawing/2014/chart" uri="{C3380CC4-5D6E-409C-BE32-E72D297353CC}">
              <c16:uniqueId val="{0000000A-A1E9-4D23-BB8D-D0A1EF7CAECE}"/>
            </c:ext>
          </c:extLst>
        </c:ser>
        <c:dLbls>
          <c:showLegendKey val="0"/>
          <c:showVal val="0"/>
          <c:showCatName val="0"/>
          <c:showSerName val="0"/>
          <c:showPercent val="0"/>
          <c:showBubbleSize val="0"/>
        </c:dLbls>
        <c:gapWidth val="90"/>
        <c:overlap val="100"/>
        <c:axId val="475499304"/>
        <c:axId val="475493072"/>
      </c:barChart>
      <c:catAx>
        <c:axId val="475499304"/>
        <c:scaling>
          <c:orientation val="minMax"/>
        </c:scaling>
        <c:delete val="0"/>
        <c:axPos val="b"/>
        <c:title>
          <c:tx>
            <c:rich>
              <a:bodyPr rot="0" spcFirstLastPara="1" vertOverflow="ellipsis" vert="horz" wrap="square" anchor="ctr" anchorCtr="1"/>
              <a:lstStyle/>
              <a:p>
                <a:pPr>
                  <a:defRPr sz="2000" b="1" i="0" u="none" strike="noStrike" kern="1200" baseline="0">
                    <a:solidFill>
                      <a:srgbClr val="000000"/>
                    </a:solidFill>
                    <a:latin typeface="+mn-lt"/>
                    <a:ea typeface="+mn-ea"/>
                    <a:cs typeface="+mn-cs"/>
                  </a:defRPr>
                </a:pPr>
                <a:r>
                  <a:rPr lang="en-US" sz="2000" b="1" dirty="0">
                    <a:solidFill>
                      <a:srgbClr val="000000"/>
                    </a:solidFill>
                  </a:rPr>
                  <a:t>Chromosome</a:t>
                </a:r>
              </a:p>
            </c:rich>
          </c:tx>
          <c:layout>
            <c:manualLayout>
              <c:xMode val="edge"/>
              <c:yMode val="edge"/>
              <c:x val="0.47465722665502424"/>
              <c:y val="0.92524139928872406"/>
            </c:manualLayout>
          </c:layout>
          <c:overlay val="0"/>
          <c:spPr>
            <a:noFill/>
            <a:ln>
              <a:noFill/>
            </a:ln>
            <a:effectLst/>
          </c:spPr>
          <c:txPr>
            <a:bodyPr rot="0" spcFirstLastPara="1" vertOverflow="ellipsis" vert="horz" wrap="square" anchor="ctr" anchorCtr="1"/>
            <a:lstStyle/>
            <a:p>
              <a:pPr>
                <a:defRPr sz="2000" b="1" i="0" u="none" strike="noStrike" kern="1200" baseline="0">
                  <a:solidFill>
                    <a:srgbClr val="000000"/>
                  </a:solidFill>
                  <a:latin typeface="+mn-lt"/>
                  <a:ea typeface="+mn-ea"/>
                  <a:cs typeface="+mn-cs"/>
                </a:defRPr>
              </a:pPr>
              <a:endParaRPr lang="en-US"/>
            </a:p>
          </c:txPr>
        </c:title>
        <c:numFmt formatCode="General" sourceLinked="1"/>
        <c:majorTickMark val="out"/>
        <c:minorTickMark val="none"/>
        <c:tickLblPos val="nextTo"/>
        <c:spPr>
          <a:noFill/>
          <a:ln w="31750" cap="sq" cmpd="sng" algn="ctr">
            <a:noFill/>
            <a:miter lim="800000"/>
          </a:ln>
          <a:effectLst/>
        </c:spPr>
        <c:txPr>
          <a:bodyPr rot="-60000000" spcFirstLastPara="1" vertOverflow="ellipsis" vert="horz" wrap="square" anchor="ctr" anchorCtr="1"/>
          <a:lstStyle/>
          <a:p>
            <a:pPr>
              <a:defRPr sz="1800" b="1" i="0" u="none" strike="noStrike" kern="1200" baseline="0">
                <a:solidFill>
                  <a:srgbClr val="000000"/>
                </a:solidFill>
                <a:latin typeface="+mn-lt"/>
                <a:ea typeface="+mn-ea"/>
                <a:cs typeface="+mn-cs"/>
              </a:defRPr>
            </a:pPr>
            <a:endParaRPr lang="en-US"/>
          </a:p>
        </c:txPr>
        <c:crossAx val="475493072"/>
        <c:crosses val="autoZero"/>
        <c:auto val="1"/>
        <c:lblAlgn val="ctr"/>
        <c:lblOffset val="0"/>
        <c:noMultiLvlLbl val="0"/>
      </c:catAx>
      <c:valAx>
        <c:axId val="475493072"/>
        <c:scaling>
          <c:orientation val="minMax"/>
          <c:max val="160000000"/>
        </c:scaling>
        <c:delete val="0"/>
        <c:axPos val="l"/>
        <c:title>
          <c:tx>
            <c:rich>
              <a:bodyPr rot="-5400000" spcFirstLastPara="1" vertOverflow="ellipsis" vert="horz" wrap="square" anchor="ctr" anchorCtr="1"/>
              <a:lstStyle/>
              <a:p>
                <a:pPr>
                  <a:defRPr sz="2000" b="1" i="0" u="none" strike="noStrike" kern="1200" baseline="0">
                    <a:solidFill>
                      <a:srgbClr val="000000"/>
                    </a:solidFill>
                    <a:latin typeface="+mn-lt"/>
                    <a:ea typeface="+mn-ea"/>
                    <a:cs typeface="+mn-cs"/>
                  </a:defRPr>
                </a:pPr>
                <a:r>
                  <a:rPr lang="en-US" sz="2000" b="1" dirty="0">
                    <a:solidFill>
                      <a:srgbClr val="000000"/>
                    </a:solidFill>
                  </a:rPr>
                  <a:t>Base pair position (millions)</a:t>
                </a:r>
              </a:p>
            </c:rich>
          </c:tx>
          <c:layout>
            <c:manualLayout>
              <c:xMode val="edge"/>
              <c:yMode val="edge"/>
              <c:x val="0"/>
              <c:y val="0.16825528585954913"/>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rgbClr val="000000"/>
                  </a:solidFill>
                  <a:latin typeface="+mn-lt"/>
                  <a:ea typeface="+mn-ea"/>
                  <a:cs typeface="+mn-cs"/>
                </a:defRPr>
              </a:pPr>
              <a:endParaRPr lang="en-US"/>
            </a:p>
          </c:txPr>
        </c:title>
        <c:numFmt formatCode="#,##0" sourceLinked="0"/>
        <c:majorTickMark val="out"/>
        <c:minorTickMark val="none"/>
        <c:tickLblPos val="nextTo"/>
        <c:spPr>
          <a:noFill/>
          <a:ln w="31750" cap="sq">
            <a:solidFill>
              <a:srgbClr val="000000"/>
            </a:solidFill>
            <a:miter lim="800000"/>
          </a:ln>
          <a:effectLst/>
        </c:spPr>
        <c:txPr>
          <a:bodyPr rot="-60000000" spcFirstLastPara="1" vertOverflow="ellipsis" vert="horz" wrap="square" anchor="ctr" anchorCtr="1"/>
          <a:lstStyle/>
          <a:p>
            <a:pPr>
              <a:defRPr sz="1800" b="1" i="0" u="none" strike="noStrike" kern="1200" baseline="0">
                <a:solidFill>
                  <a:srgbClr val="000000"/>
                </a:solidFill>
                <a:latin typeface="+mn-lt"/>
                <a:ea typeface="+mn-ea"/>
                <a:cs typeface="+mn-cs"/>
              </a:defRPr>
            </a:pPr>
            <a:endParaRPr lang="en-US"/>
          </a:p>
        </c:txPr>
        <c:crossAx val="475499304"/>
        <c:crosses val="autoZero"/>
        <c:crossBetween val="midCat"/>
        <c:dispUnits>
          <c:builtInUnit val="millions"/>
        </c:dispUnits>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384477124183019"/>
          <c:y val="2.9491207965201636E-2"/>
          <c:w val="0.8234576391507864"/>
          <c:h val="0.79605680441553861"/>
        </c:manualLayout>
      </c:layout>
      <c:barChart>
        <c:barDir val="col"/>
        <c:grouping val="clustered"/>
        <c:varyColors val="0"/>
        <c:ser>
          <c:idx val="0"/>
          <c:order val="0"/>
          <c:tx>
            <c:v>Correlation</c:v>
          </c:tx>
          <c:spPr>
            <a:solidFill>
              <a:schemeClr val="tx1"/>
            </a:solidFill>
            <a:ln w="12700" cap="sq">
              <a:solidFill>
                <a:prstClr val="black"/>
              </a:solidFill>
              <a:miter lim="800000"/>
            </a:ln>
            <a:effectLst/>
          </c:spPr>
          <c:invertIfNegative val="0"/>
          <c:cat>
            <c:strRef>
              <c:f>'Fig2'!$E$8:$E$13</c:f>
              <c:strCache>
                <c:ptCount val="5"/>
                <c:pt idx="1">
                  <c:v>10K</c:v>
                </c:pt>
                <c:pt idx="2">
                  <c:v>60K</c:v>
                </c:pt>
                <c:pt idx="3">
                  <c:v>1´</c:v>
                </c:pt>
                <c:pt idx="4">
                  <c:v>2´</c:v>
                </c:pt>
              </c:strCache>
            </c:strRef>
          </c:cat>
          <c:val>
            <c:numRef>
              <c:f>'Fig2'!$F$8:$F$13</c:f>
              <c:numCache>
                <c:formatCode>General</c:formatCode>
                <c:ptCount val="6"/>
                <c:pt idx="1">
                  <c:v>0.68899999999999995</c:v>
                </c:pt>
                <c:pt idx="2">
                  <c:v>0.86</c:v>
                </c:pt>
                <c:pt idx="3">
                  <c:v>0.95</c:v>
                </c:pt>
                <c:pt idx="4">
                  <c:v>0.96</c:v>
                </c:pt>
              </c:numCache>
            </c:numRef>
          </c:val>
          <c:extLst>
            <c:ext xmlns:c16="http://schemas.microsoft.com/office/drawing/2014/chart" uri="{C3380CC4-5D6E-409C-BE32-E72D297353CC}">
              <c16:uniqueId val="{00000000-8AAC-4778-B1A4-B7F7B1277BC7}"/>
            </c:ext>
          </c:extLst>
        </c:ser>
        <c:ser>
          <c:idx val="1"/>
          <c:order val="1"/>
          <c:tx>
            <c:v>Proportion correct</c:v>
          </c:tx>
          <c:spPr>
            <a:solidFill>
              <a:srgbClr val="C5E5E4"/>
            </a:solidFill>
            <a:ln w="12700" cap="sq">
              <a:solidFill>
                <a:schemeClr val="tx1"/>
              </a:solidFill>
              <a:miter lim="800000"/>
            </a:ln>
            <a:effectLst/>
          </c:spPr>
          <c:invertIfNegative val="0"/>
          <c:val>
            <c:numRef>
              <c:f>'Fig2'!$G$8:$G$13</c:f>
              <c:numCache>
                <c:formatCode>General</c:formatCode>
                <c:ptCount val="6"/>
                <c:pt idx="1">
                  <c:v>0.84899999999999998</c:v>
                </c:pt>
                <c:pt idx="2">
                  <c:v>0.93</c:v>
                </c:pt>
                <c:pt idx="3">
                  <c:v>0.96299999999999997</c:v>
                </c:pt>
                <c:pt idx="4">
                  <c:v>0.97799999999999998</c:v>
                </c:pt>
              </c:numCache>
            </c:numRef>
          </c:val>
          <c:extLst>
            <c:ext xmlns:c16="http://schemas.microsoft.com/office/drawing/2014/chart" uri="{C3380CC4-5D6E-409C-BE32-E72D297353CC}">
              <c16:uniqueId val="{00000001-8AAC-4778-B1A4-B7F7B1277BC7}"/>
            </c:ext>
          </c:extLst>
        </c:ser>
        <c:dLbls>
          <c:showLegendKey val="0"/>
          <c:showVal val="0"/>
          <c:showCatName val="0"/>
          <c:showSerName val="0"/>
          <c:showPercent val="0"/>
          <c:showBubbleSize val="0"/>
        </c:dLbls>
        <c:gapWidth val="100"/>
        <c:axId val="32198656"/>
        <c:axId val="32219520"/>
      </c:barChart>
      <c:catAx>
        <c:axId val="32198656"/>
        <c:scaling>
          <c:orientation val="minMax"/>
        </c:scaling>
        <c:delete val="0"/>
        <c:axPos val="b"/>
        <c:title>
          <c:tx>
            <c:rich>
              <a:bodyPr/>
              <a:lstStyle/>
              <a:p>
                <a:pPr>
                  <a:defRPr sz="1400" b="1" baseline="0"/>
                </a:pPr>
                <a:r>
                  <a:rPr lang="en-US" sz="1400" b="1" baseline="0" dirty="0"/>
                  <a:t>SNP density or sequence coverage (1x or 2x)</a:t>
                </a:r>
              </a:p>
            </c:rich>
          </c:tx>
          <c:layout>
            <c:manualLayout>
              <c:xMode val="edge"/>
              <c:yMode val="edge"/>
              <c:x val="0.15411668139092716"/>
              <c:y val="0.89816442194570689"/>
            </c:manualLayout>
          </c:layout>
          <c:overlay val="0"/>
        </c:title>
        <c:numFmt formatCode="General" sourceLinked="0"/>
        <c:majorTickMark val="out"/>
        <c:minorTickMark val="none"/>
        <c:tickLblPos val="nextTo"/>
        <c:spPr>
          <a:ln w="15875" cap="sq">
            <a:solidFill>
              <a:schemeClr val="tx1"/>
            </a:solidFill>
            <a:miter lim="800000"/>
          </a:ln>
        </c:spPr>
        <c:txPr>
          <a:bodyPr/>
          <a:lstStyle/>
          <a:p>
            <a:pPr>
              <a:defRPr sz="1400" b="1" baseline="0"/>
            </a:pPr>
            <a:endParaRPr lang="en-US"/>
          </a:p>
        </c:txPr>
        <c:crossAx val="32219520"/>
        <c:crosses val="autoZero"/>
        <c:auto val="1"/>
        <c:lblAlgn val="ctr"/>
        <c:lblOffset val="100"/>
        <c:noMultiLvlLbl val="0"/>
      </c:catAx>
      <c:valAx>
        <c:axId val="32219520"/>
        <c:scaling>
          <c:orientation val="minMax"/>
          <c:max val="1"/>
          <c:min val="0.5"/>
        </c:scaling>
        <c:delete val="0"/>
        <c:axPos val="l"/>
        <c:title>
          <c:tx>
            <c:rich>
              <a:bodyPr/>
              <a:lstStyle/>
              <a:p>
                <a:pPr>
                  <a:defRPr sz="1400" b="1" baseline="0"/>
                </a:pPr>
                <a:r>
                  <a:rPr lang="en-US" sz="1400" b="1" baseline="0"/>
                  <a:t>Imputation accuracy</a:t>
                </a:r>
              </a:p>
            </c:rich>
          </c:tx>
          <c:layout>
            <c:manualLayout>
              <c:xMode val="edge"/>
              <c:yMode val="edge"/>
              <c:x val="1.1231948022459421E-3"/>
              <c:y val="0.16816398260198875"/>
            </c:manualLayout>
          </c:layout>
          <c:overlay val="0"/>
        </c:title>
        <c:numFmt formatCode="#,##0.0" sourceLinked="0"/>
        <c:majorTickMark val="out"/>
        <c:minorTickMark val="none"/>
        <c:tickLblPos val="nextTo"/>
        <c:spPr>
          <a:ln w="15875" cap="sq">
            <a:solidFill>
              <a:schemeClr val="tx1"/>
            </a:solidFill>
            <a:miter lim="800000"/>
          </a:ln>
        </c:spPr>
        <c:txPr>
          <a:bodyPr/>
          <a:lstStyle/>
          <a:p>
            <a:pPr>
              <a:defRPr sz="1400" b="1" baseline="0"/>
            </a:pPr>
            <a:endParaRPr lang="en-US"/>
          </a:p>
        </c:txPr>
        <c:crossAx val="32198656"/>
        <c:crosses val="autoZero"/>
        <c:crossBetween val="midCat"/>
        <c:majorUnit val="0.1"/>
      </c:valAx>
      <c:spPr>
        <a:noFill/>
      </c:spPr>
    </c:plotArea>
    <c:legend>
      <c:legendPos val="r"/>
      <c:layout>
        <c:manualLayout>
          <c:xMode val="edge"/>
          <c:yMode val="edge"/>
          <c:x val="0.15625923373320311"/>
          <c:y val="2.0758502521344489E-3"/>
          <c:w val="0.82889707117401168"/>
          <c:h val="6.5471391401555279E-2"/>
        </c:manualLayout>
      </c:layout>
      <c:overlay val="0"/>
      <c:spPr>
        <a:noFill/>
        <a:ln>
          <a:noFill/>
        </a:ln>
        <a:effectLst/>
      </c:spPr>
      <c:txPr>
        <a:bodyPr/>
        <a:lstStyle/>
        <a:p>
          <a:pPr>
            <a:defRPr sz="1400" b="1" baseline="0"/>
          </a:pPr>
          <a:endParaRPr lang="en-US"/>
        </a:p>
      </c:txPr>
    </c:legend>
    <c:plotVisOnly val="1"/>
    <c:dispBlanksAs val="gap"/>
    <c:showDLblsOverMax val="0"/>
  </c:chart>
  <c:spPr>
    <a:ln>
      <a:noFill/>
    </a:ln>
  </c:spPr>
  <c:txPr>
    <a:bodyPr/>
    <a:lstStyle/>
    <a:p>
      <a:pPr>
        <a:defRPr sz="800" b="0">
          <a:latin typeface="Arial" pitchFamily="34" charset="0"/>
          <a:cs typeface="Arial"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80CEF1-CBAA-48B6-8EC3-68DBC55EA61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30B528-097B-462D-A0C5-15C43479561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AB66AF-7247-4401-BB3D-7B4209347EFA}" type="datetimeFigureOut">
              <a:rPr lang="en-US" smtClean="0"/>
              <a:t>7/8/2022</a:t>
            </a:fld>
            <a:endParaRPr lang="en-US"/>
          </a:p>
        </p:txBody>
      </p:sp>
      <p:sp>
        <p:nvSpPr>
          <p:cNvPr id="4" name="Footer Placeholder 3">
            <a:extLst>
              <a:ext uri="{FF2B5EF4-FFF2-40B4-BE49-F238E27FC236}">
                <a16:creationId xmlns:a16="http://schemas.microsoft.com/office/drawing/2014/main" id="{C7742B40-EC60-4DE5-A897-EE31C09F2F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9E7095-1D2B-4D61-9EED-50E9ACD7111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5F75551-5404-4601-90D7-28E84EE85B9E}" type="slidenum">
              <a:rPr lang="en-US" smtClean="0"/>
              <a:t>‹#›</a:t>
            </a:fld>
            <a:endParaRPr lang="en-US"/>
          </a:p>
        </p:txBody>
      </p:sp>
    </p:spTree>
    <p:extLst>
      <p:ext uri="{BB962C8B-B14F-4D97-AF65-F5344CB8AC3E}">
        <p14:creationId xmlns:p14="http://schemas.microsoft.com/office/powerpoint/2010/main" val="4178818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A64DA2-BAE5-4D74-90F8-6F60264402EC}" type="datetimeFigureOut">
              <a:rPr lang="en-US" smtClean="0"/>
              <a:t>7/8/2022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6AE3C4-1366-4EE6-A8BD-1285954DD916}" type="slidenum">
              <a:rPr lang="en-US" smtClean="0"/>
              <a:t>‹#›</a:t>
            </a:fld>
            <a:endParaRPr lang="en-US"/>
          </a:p>
        </p:txBody>
      </p:sp>
      <p:sp>
        <p:nvSpPr>
          <p:cNvPr id="8" name="Footer Placeholder 7">
            <a:extLst>
              <a:ext uri="{FF2B5EF4-FFF2-40B4-BE49-F238E27FC236}">
                <a16:creationId xmlns:a16="http://schemas.microsoft.com/office/drawing/2014/main" id="{539EB8C4-C2CF-4DC8-8FD1-5C5247AA246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4066470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51C490-2F95-40B3-8620-BCE1FBD41F5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2871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142 SNP changed chromosome (.24%)</a:t>
            </a:r>
          </a:p>
        </p:txBody>
      </p:sp>
      <p:sp>
        <p:nvSpPr>
          <p:cNvPr id="4" name="Slide Number Placeholder 3"/>
          <p:cNvSpPr>
            <a:spLocks noGrp="1"/>
          </p:cNvSpPr>
          <p:nvPr>
            <p:ph type="sldNum" sz="quarter" idx="10"/>
          </p:nvPr>
        </p:nvSpPr>
        <p:spPr/>
        <p:txBody>
          <a:bodyPr/>
          <a:lstStyle/>
          <a:p>
            <a:fld id="{1560EB8D-23C2-439D-8D6B-DBCC814DEBCD}" type="slidenum">
              <a:rPr lang="en-US" smtClean="0"/>
              <a:pPr/>
              <a:t>10</a:t>
            </a:fld>
            <a:endParaRPr lang="en-US"/>
          </a:p>
        </p:txBody>
      </p:sp>
    </p:spTree>
    <p:extLst>
      <p:ext uri="{BB962C8B-B14F-4D97-AF65-F5344CB8AC3E}">
        <p14:creationId xmlns:p14="http://schemas.microsoft.com/office/powerpoint/2010/main" val="2748267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60EB8D-23C2-439D-8D6B-DBCC814DEBCD}" type="slidenum">
              <a:rPr lang="en-US" smtClean="0"/>
              <a:pPr/>
              <a:t>11</a:t>
            </a:fld>
            <a:endParaRPr lang="en-US"/>
          </a:p>
        </p:txBody>
      </p:sp>
    </p:spTree>
    <p:extLst>
      <p:ext uri="{BB962C8B-B14F-4D97-AF65-F5344CB8AC3E}">
        <p14:creationId xmlns:p14="http://schemas.microsoft.com/office/powerpoint/2010/main" val="116257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560EB8D-23C2-439D-8D6B-DBCC814DEBCD}" type="slidenum">
              <a:rPr lang="en-US" smtClean="0"/>
              <a:pPr/>
              <a:t>12</a:t>
            </a:fld>
            <a:endParaRPr lang="en-US"/>
          </a:p>
        </p:txBody>
      </p:sp>
    </p:spTree>
    <p:extLst>
      <p:ext uri="{BB962C8B-B14F-4D97-AF65-F5344CB8AC3E}">
        <p14:creationId xmlns:p14="http://schemas.microsoft.com/office/powerpoint/2010/main" val="1377008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457200">
              <a:spcBef>
                <a:spcPts val="0"/>
              </a:spcBef>
              <a:spcAft>
                <a:spcPts val="0"/>
              </a:spcAft>
            </a:pPr>
            <a:r>
              <a:rPr lang="en-US" sz="1800" dirty="0">
                <a:effectLst/>
                <a:latin typeface="Calibri" panose="020F0502020204030204" pitchFamily="34" charset="0"/>
                <a:ea typeface="Calibri" panose="020F0502020204030204" pitchFamily="34" charset="0"/>
              </a:rPr>
              <a:t>A good reference map is important for imputation:</a:t>
            </a:r>
          </a:p>
        </p:txBody>
      </p:sp>
      <p:sp>
        <p:nvSpPr>
          <p:cNvPr id="4" name="Slide Number Placeholder 3"/>
          <p:cNvSpPr>
            <a:spLocks noGrp="1"/>
          </p:cNvSpPr>
          <p:nvPr>
            <p:ph type="sldNum" sz="quarter" idx="5"/>
          </p:nvPr>
        </p:nvSpPr>
        <p:spPr/>
        <p:txBody>
          <a:bodyPr/>
          <a:lstStyle/>
          <a:p>
            <a:fld id="{1560EB8D-23C2-439D-8D6B-DBCC814DEBCD}" type="slidenum">
              <a:rPr lang="en-US" smtClean="0"/>
              <a:pPr/>
              <a:t>13</a:t>
            </a:fld>
            <a:endParaRPr lang="en-US"/>
          </a:p>
        </p:txBody>
      </p:sp>
    </p:spTree>
    <p:extLst>
      <p:ext uri="{BB962C8B-B14F-4D97-AF65-F5344CB8AC3E}">
        <p14:creationId xmlns:p14="http://schemas.microsoft.com/office/powerpoint/2010/main" val="2370138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Comparing imputation strategies parameters (speed and accuracy)</a:t>
            </a:r>
          </a:p>
          <a:p>
            <a:r>
              <a:rPr lang="en-US" dirty="0"/>
              <a:t>using prior libraries vs using no priors</a:t>
            </a:r>
          </a:p>
        </p:txBody>
      </p:sp>
      <p:sp>
        <p:nvSpPr>
          <p:cNvPr id="4" name="Slide Number Placeholder 3"/>
          <p:cNvSpPr>
            <a:spLocks noGrp="1"/>
          </p:cNvSpPr>
          <p:nvPr>
            <p:ph type="sldNum" sz="quarter" idx="5"/>
          </p:nvPr>
        </p:nvSpPr>
        <p:spPr/>
        <p:txBody>
          <a:bodyPr/>
          <a:lstStyle/>
          <a:p>
            <a:fld id="{F76AE3C4-1366-4EE6-A8BD-1285954DD916}" type="slidenum">
              <a:rPr lang="en-US" smtClean="0"/>
              <a:t>15</a:t>
            </a:fld>
            <a:endParaRPr lang="en-US"/>
          </a:p>
        </p:txBody>
      </p:sp>
    </p:spTree>
    <p:extLst>
      <p:ext uri="{BB962C8B-B14F-4D97-AF65-F5344CB8AC3E}">
        <p14:creationId xmlns:p14="http://schemas.microsoft.com/office/powerpoint/2010/main" val="1041002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Times New Roman" panose="02020603050405020304" pitchFamily="18" charset="0"/>
              <a:ea typeface="Times New Roman" panose="02020603050405020304" pitchFamily="18" charset="0"/>
            </a:endParaRPr>
          </a:p>
          <a:p>
            <a:endParaRPr lang="en-GB"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Accuracy is sometimes higher with multi-breed than single-breed imputation or using two steps instead of directly imputing all variants from the lowest density (</a:t>
            </a:r>
            <a:r>
              <a:rPr lang="en-GB" sz="1800" dirty="0" err="1">
                <a:effectLst/>
                <a:latin typeface="Times New Roman" panose="02020603050405020304" pitchFamily="18" charset="0"/>
                <a:ea typeface="Times New Roman" panose="02020603050405020304" pitchFamily="18" charset="0"/>
              </a:rPr>
              <a:t>VanRaden</a:t>
            </a:r>
            <a:r>
              <a:rPr lang="en-GB" sz="1800" dirty="0">
                <a:effectLst/>
                <a:latin typeface="Times New Roman" panose="02020603050405020304" pitchFamily="18" charset="0"/>
                <a:ea typeface="Times New Roman" panose="02020603050405020304" pitchFamily="18" charset="0"/>
              </a:rPr>
              <a:t> et al., 2013).</a:t>
            </a:r>
          </a:p>
          <a:p>
            <a:endParaRPr lang="en-GB" sz="1800" dirty="0">
              <a:effectLst/>
              <a:latin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Imputation strategies for large datasets must balance accuracy with computing costs and adapt to properties such as array densities, sequence depth, error rates, and population structure in the input data. Imputation methods developed in animal breeding are often hundreds of times faster than from human genetics but with similar accuracy, especially with pedigree available (</a:t>
            </a:r>
            <a:r>
              <a:rPr lang="en-GB" sz="1800" dirty="0" err="1">
                <a:effectLst/>
                <a:latin typeface="Times New Roman" panose="02020603050405020304" pitchFamily="18" charset="0"/>
                <a:ea typeface="Times New Roman" panose="02020603050405020304" pitchFamily="18" charset="0"/>
              </a:rPr>
              <a:t>Sargolzaei</a:t>
            </a:r>
            <a:r>
              <a:rPr lang="en-GB" sz="1800" dirty="0">
                <a:effectLst/>
                <a:latin typeface="Times New Roman" panose="02020603050405020304" pitchFamily="18" charset="0"/>
                <a:ea typeface="Times New Roman" panose="02020603050405020304" pitchFamily="18" charset="0"/>
              </a:rPr>
              <a:t> et al., 2014; </a:t>
            </a:r>
            <a:r>
              <a:rPr lang="en-GB" sz="1800" dirty="0" err="1">
                <a:effectLst/>
                <a:latin typeface="Times New Roman" panose="02020603050405020304" pitchFamily="18" charset="0"/>
                <a:ea typeface="Times New Roman" panose="02020603050405020304" pitchFamily="18" charset="0"/>
              </a:rPr>
              <a:t>Miar</a:t>
            </a:r>
            <a:r>
              <a:rPr lang="en-GB" sz="1800" dirty="0">
                <a:effectLst/>
                <a:latin typeface="Times New Roman" panose="02020603050405020304" pitchFamily="18" charset="0"/>
                <a:ea typeface="Times New Roman" panose="02020603050405020304" pitchFamily="18" charset="0"/>
              </a:rPr>
              <a:t> et al., 2017).</a:t>
            </a:r>
            <a:endParaRPr lang="en-US" dirty="0"/>
          </a:p>
        </p:txBody>
      </p:sp>
      <p:sp>
        <p:nvSpPr>
          <p:cNvPr id="4" name="Slide Number Placeholder 3"/>
          <p:cNvSpPr>
            <a:spLocks noGrp="1"/>
          </p:cNvSpPr>
          <p:nvPr>
            <p:ph type="sldNum" sz="quarter" idx="5"/>
          </p:nvPr>
        </p:nvSpPr>
        <p:spPr/>
        <p:txBody>
          <a:bodyPr/>
          <a:lstStyle/>
          <a:p>
            <a:fld id="{F76AE3C4-1366-4EE6-A8BD-1285954DD916}" type="slidenum">
              <a:rPr lang="en-US" smtClean="0"/>
              <a:t>19</a:t>
            </a:fld>
            <a:endParaRPr lang="en-US"/>
          </a:p>
        </p:txBody>
      </p:sp>
    </p:spTree>
    <p:extLst>
      <p:ext uri="{BB962C8B-B14F-4D97-AF65-F5344CB8AC3E}">
        <p14:creationId xmlns:p14="http://schemas.microsoft.com/office/powerpoint/2010/main" val="3588402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Times New Roman" panose="02020603050405020304" pitchFamily="18" charset="0"/>
                <a:ea typeface="Times New Roman" panose="02020603050405020304" pitchFamily="18" charset="0"/>
              </a:rPr>
              <a:t>Imputation to sequence can discover better markers or QTL, </a:t>
            </a:r>
          </a:p>
          <a:p>
            <a:r>
              <a:rPr lang="en-GB" sz="1800" dirty="0">
                <a:effectLst/>
                <a:latin typeface="Times New Roman" panose="02020603050405020304" pitchFamily="18" charset="0"/>
                <a:ea typeface="Times New Roman" panose="02020603050405020304" pitchFamily="18" charset="0"/>
              </a:rPr>
              <a:t>but high accuracy is needed for imputed sequence variants to outcompete highly linked array genotypes directly measured in the reference population. </a:t>
            </a:r>
          </a:p>
          <a:p>
            <a:endParaRPr lang="en-GB"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Rare or less frequent alleles may have poor imputation accuracy and may thus not improve prediction even if their actual effects are larger than nearby genotyped markers (Zhang et al., 2018). </a:t>
            </a:r>
          </a:p>
          <a:p>
            <a:endParaRPr lang="en-GB" sz="1800" dirty="0">
              <a:effectLst/>
              <a:latin typeface="Times New Roman" panose="02020603050405020304" pitchFamily="18" charset="0"/>
              <a:ea typeface="Times New Roman" panose="02020603050405020304" pitchFamily="18" charset="0"/>
            </a:endParaRPr>
          </a:p>
          <a:p>
            <a:r>
              <a:rPr lang="en-GB" sz="1800" dirty="0">
                <a:effectLst/>
                <a:latin typeface="Times New Roman" panose="02020603050405020304" pitchFamily="18" charset="0"/>
                <a:ea typeface="Times New Roman" panose="02020603050405020304" pitchFamily="18" charset="0"/>
              </a:rPr>
              <a:t>For example, the best linked marker from an array may be correlated by 0.97 with the true QTL but have nearly 100% correct genotypes compared to only 95% correctly imputed QTL genotypes for animals not sequenced. Reference cows may contribute much less to the reliability of prediction or marker selection if their sequence genotypes are imputed from only 6,000 to 20,000 usable SNPs and their individual phenotypes have low heritability. To obtain the gains in prediction accuracy expected from larger reference populations, well-designed genotyping strategies and accurate imputation are needed (Judge et al., 2017).</a:t>
            </a:r>
            <a:endParaRPr lang="en-US" dirty="0"/>
          </a:p>
        </p:txBody>
      </p:sp>
      <p:sp>
        <p:nvSpPr>
          <p:cNvPr id="4" name="Slide Number Placeholder 3"/>
          <p:cNvSpPr>
            <a:spLocks noGrp="1"/>
          </p:cNvSpPr>
          <p:nvPr>
            <p:ph type="sldNum" sz="quarter" idx="5"/>
          </p:nvPr>
        </p:nvSpPr>
        <p:spPr/>
        <p:txBody>
          <a:bodyPr/>
          <a:lstStyle/>
          <a:p>
            <a:fld id="{F76AE3C4-1366-4EE6-A8BD-1285954DD916}" type="slidenum">
              <a:rPr lang="en-US" smtClean="0"/>
              <a:t>22</a:t>
            </a:fld>
            <a:endParaRPr lang="en-US"/>
          </a:p>
        </p:txBody>
      </p:sp>
    </p:spTree>
    <p:extLst>
      <p:ext uri="{BB962C8B-B14F-4D97-AF65-F5344CB8AC3E}">
        <p14:creationId xmlns:p14="http://schemas.microsoft.com/office/powerpoint/2010/main" val="1728804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5A9EBF-91FD-2F40-B54F-8B48B4AB474B}" type="slidenum">
              <a:rPr lang="en-US" smtClean="0"/>
              <a:pPr/>
              <a:t>29</a:t>
            </a:fld>
            <a:endParaRPr lang="en-US"/>
          </a:p>
        </p:txBody>
      </p:sp>
    </p:spTree>
    <p:extLst>
      <p:ext uri="{BB962C8B-B14F-4D97-AF65-F5344CB8AC3E}">
        <p14:creationId xmlns:p14="http://schemas.microsoft.com/office/powerpoint/2010/main" val="341307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AIP-2017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7680" y="121920"/>
            <a:ext cx="11216640" cy="63976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87680" y="1341120"/>
            <a:ext cx="11216640" cy="4876800"/>
          </a:xfrm>
        </p:spPr>
        <p:txBody>
          <a:bodyPr/>
          <a:lstStyle>
            <a:lvl1pPr>
              <a:defRPr sz="3200"/>
            </a:lvl1pPr>
            <a:lvl2pPr>
              <a:defRPr sz="3200"/>
            </a:lvl2pPr>
            <a:lvl3pPr>
              <a:defRPr sz="32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25258316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766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IP-2017 Title Slide">
    <p:spTree>
      <p:nvGrpSpPr>
        <p:cNvPr id="1" name=""/>
        <p:cNvGrpSpPr/>
        <p:nvPr/>
      </p:nvGrpSpPr>
      <p:grpSpPr>
        <a:xfrm>
          <a:off x="0" y="0"/>
          <a:ext cx="0" cy="0"/>
          <a:chOff x="0" y="0"/>
          <a:chExt cx="0" cy="0"/>
        </a:xfrm>
      </p:grpSpPr>
      <p:sp>
        <p:nvSpPr>
          <p:cNvPr id="7" name="Rectangle 6"/>
          <p:cNvSpPr/>
          <p:nvPr/>
        </p:nvSpPr>
        <p:spPr>
          <a:xfrm>
            <a:off x="0" y="0"/>
            <a:ext cx="12192000" cy="2743200"/>
          </a:xfrm>
          <a:prstGeom prst="rect">
            <a:avLst/>
          </a:prstGeom>
          <a:solidFill>
            <a:srgbClr val="244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914400" y="889000"/>
            <a:ext cx="10363200" cy="639763"/>
          </a:xfrm>
        </p:spPr>
        <p:txBody>
          <a:bodyPr/>
          <a:lstStyle>
            <a:lvl1pPr algn="l">
              <a:lnSpc>
                <a:spcPts val="6133"/>
              </a:lnSpc>
              <a:defRPr sz="5600"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914400" y="3083560"/>
            <a:ext cx="10363200" cy="3291840"/>
          </a:xfrm>
        </p:spPr>
        <p:txBody>
          <a:bodyPr/>
          <a:lstStyle>
            <a:lvl1pPr>
              <a:spcAft>
                <a:spcPts val="0"/>
              </a:spcAft>
              <a:buNone/>
              <a:defRPr/>
            </a:lvl1pPr>
          </a:lstStyle>
          <a:p>
            <a:pPr lvl="0"/>
            <a:r>
              <a:rPr lang="en-US"/>
              <a:t>Click to edit Master text styles</a:t>
            </a:r>
          </a:p>
        </p:txBody>
      </p:sp>
      <p:sp>
        <p:nvSpPr>
          <p:cNvPr id="5" name="Rectangle 4"/>
          <p:cNvSpPr/>
          <p:nvPr userDrawn="1"/>
        </p:nvSpPr>
        <p:spPr>
          <a:xfrm>
            <a:off x="0" y="0"/>
            <a:ext cx="12192000" cy="2743200"/>
          </a:xfrm>
          <a:prstGeom prst="rect">
            <a:avLst/>
          </a:prstGeom>
          <a:solidFill>
            <a:srgbClr val="244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Footer Placeholder 3">
            <a:extLst>
              <a:ext uri="{FF2B5EF4-FFF2-40B4-BE49-F238E27FC236}">
                <a16:creationId xmlns:a16="http://schemas.microsoft.com/office/drawing/2014/main" id="{D786393C-CF35-583D-1189-1685D2027B5B}"/>
              </a:ext>
            </a:extLst>
          </p:cNvPr>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511549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IP-2017 Title and Content2">
    <p:spTree>
      <p:nvGrpSpPr>
        <p:cNvPr id="1" name=""/>
        <p:cNvGrpSpPr/>
        <p:nvPr/>
      </p:nvGrpSpPr>
      <p:grpSpPr>
        <a:xfrm>
          <a:off x="0" y="0"/>
          <a:ext cx="0" cy="0"/>
          <a:chOff x="0" y="0"/>
          <a:chExt cx="0" cy="0"/>
        </a:xfrm>
      </p:grpSpPr>
      <p:sp>
        <p:nvSpPr>
          <p:cNvPr id="2" name="Title 1"/>
          <p:cNvSpPr>
            <a:spLocks noGrp="1"/>
          </p:cNvSpPr>
          <p:nvPr>
            <p:ph type="title"/>
          </p:nvPr>
        </p:nvSpPr>
        <p:spPr>
          <a:xfrm>
            <a:off x="487680" y="121920"/>
            <a:ext cx="11216640" cy="63976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87680" y="1219200"/>
            <a:ext cx="5364480" cy="5120640"/>
          </a:xfrm>
        </p:spPr>
        <p:txBody>
          <a:bodyPr/>
          <a:lstStyle>
            <a:lvl1pPr>
              <a:defRPr sz="3200"/>
            </a:lvl1pPr>
            <a:lvl2pPr>
              <a:defRPr sz="3200"/>
            </a:lvl2pPr>
            <a:lvl3pPr>
              <a:defRPr sz="32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339840" y="1219200"/>
            <a:ext cx="5364480" cy="5120640"/>
          </a:xfrm>
        </p:spPr>
        <p:txBody>
          <a:bodyPr/>
          <a:lstStyle>
            <a:lvl1pPr>
              <a:defRPr sz="3200"/>
            </a:lvl1pPr>
            <a:lvl2pPr>
              <a:defRPr sz="3200"/>
            </a:lvl2pPr>
            <a:lvl3pPr>
              <a:defRPr sz="32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57306273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AIP-2017 Title and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0561708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6296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IP-2017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7680" y="121920"/>
            <a:ext cx="11216640" cy="63976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87680" y="1341120"/>
            <a:ext cx="11216640" cy="4876800"/>
          </a:xfrm>
        </p:spPr>
        <p:txBody>
          <a:bodyPr/>
          <a:lstStyle>
            <a:lvl1pPr>
              <a:defRPr sz="3200"/>
            </a:lvl1pPr>
            <a:lvl2pPr>
              <a:defRPr sz="3200"/>
            </a:lvl2pPr>
            <a:lvl3pPr>
              <a:defRPr sz="32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40295915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AIP-2017 Title Slide">
    <p:spTree>
      <p:nvGrpSpPr>
        <p:cNvPr id="1" name=""/>
        <p:cNvGrpSpPr/>
        <p:nvPr/>
      </p:nvGrpSpPr>
      <p:grpSpPr>
        <a:xfrm>
          <a:off x="0" y="0"/>
          <a:ext cx="0" cy="0"/>
          <a:chOff x="0" y="0"/>
          <a:chExt cx="0" cy="0"/>
        </a:xfrm>
      </p:grpSpPr>
      <p:sp>
        <p:nvSpPr>
          <p:cNvPr id="7" name="Rectangle 6"/>
          <p:cNvSpPr/>
          <p:nvPr/>
        </p:nvSpPr>
        <p:spPr>
          <a:xfrm>
            <a:off x="0" y="0"/>
            <a:ext cx="12192000" cy="2743200"/>
          </a:xfrm>
          <a:prstGeom prst="rect">
            <a:avLst/>
          </a:prstGeom>
          <a:solidFill>
            <a:srgbClr val="244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914400" y="889000"/>
            <a:ext cx="10363200" cy="639763"/>
          </a:xfrm>
        </p:spPr>
        <p:txBody>
          <a:bodyPr/>
          <a:lstStyle>
            <a:lvl1pPr algn="l">
              <a:lnSpc>
                <a:spcPts val="6133"/>
              </a:lnSpc>
              <a:defRPr sz="5600" b="1">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914400" y="3083560"/>
            <a:ext cx="10363200" cy="3291840"/>
          </a:xfrm>
        </p:spPr>
        <p:txBody>
          <a:bodyPr/>
          <a:lstStyle>
            <a:lvl1pPr>
              <a:spcAft>
                <a:spcPts val="0"/>
              </a:spcAft>
              <a:buNone/>
              <a:defRPr/>
            </a:lvl1pPr>
          </a:lstStyle>
          <a:p>
            <a:pPr lvl="0"/>
            <a:r>
              <a:rPr lang="en-US"/>
              <a:t>Click to edit Master text styles</a:t>
            </a:r>
          </a:p>
        </p:txBody>
      </p:sp>
      <p:sp>
        <p:nvSpPr>
          <p:cNvPr id="5" name="Rectangle 4"/>
          <p:cNvSpPr/>
          <p:nvPr userDrawn="1"/>
        </p:nvSpPr>
        <p:spPr>
          <a:xfrm>
            <a:off x="0" y="0"/>
            <a:ext cx="12192000" cy="2743200"/>
          </a:xfrm>
          <a:prstGeom prst="rect">
            <a:avLst/>
          </a:prstGeom>
          <a:solidFill>
            <a:srgbClr val="244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09767669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IP-2017 Title and Content2">
    <p:spTree>
      <p:nvGrpSpPr>
        <p:cNvPr id="1" name=""/>
        <p:cNvGrpSpPr/>
        <p:nvPr/>
      </p:nvGrpSpPr>
      <p:grpSpPr>
        <a:xfrm>
          <a:off x="0" y="0"/>
          <a:ext cx="0" cy="0"/>
          <a:chOff x="0" y="0"/>
          <a:chExt cx="0" cy="0"/>
        </a:xfrm>
      </p:grpSpPr>
      <p:sp>
        <p:nvSpPr>
          <p:cNvPr id="2" name="Title 1"/>
          <p:cNvSpPr>
            <a:spLocks noGrp="1"/>
          </p:cNvSpPr>
          <p:nvPr>
            <p:ph type="title"/>
          </p:nvPr>
        </p:nvSpPr>
        <p:spPr>
          <a:xfrm>
            <a:off x="487680" y="121920"/>
            <a:ext cx="11216640" cy="63976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87680" y="1219200"/>
            <a:ext cx="5364480" cy="5120640"/>
          </a:xfrm>
        </p:spPr>
        <p:txBody>
          <a:bodyPr/>
          <a:lstStyle>
            <a:lvl1pPr>
              <a:defRPr sz="3200"/>
            </a:lvl1pPr>
            <a:lvl2pPr>
              <a:defRPr sz="3200"/>
            </a:lvl2pPr>
            <a:lvl3pPr>
              <a:defRPr sz="32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339840" y="1219200"/>
            <a:ext cx="5364480" cy="5120640"/>
          </a:xfrm>
        </p:spPr>
        <p:txBody>
          <a:bodyPr/>
          <a:lstStyle>
            <a:lvl1pPr>
              <a:defRPr sz="3200"/>
            </a:lvl1pPr>
            <a:lvl2pPr>
              <a:defRPr sz="3200"/>
            </a:lvl2pPr>
            <a:lvl3pPr>
              <a:defRPr sz="32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69551530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AIP-2017 Title and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98729093"/>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USDA symbol 2color Hi Res.jpg"/>
          <p:cNvPicPr>
            <a:picLocks noChangeAspect="1"/>
          </p:cNvPicPr>
          <p:nvPr/>
        </p:nvPicPr>
        <p:blipFill>
          <a:blip r:embed="rId7" cstate="print"/>
          <a:srcRect r="1468"/>
          <a:stretch>
            <a:fillRect/>
          </a:stretch>
        </p:blipFill>
        <p:spPr>
          <a:xfrm>
            <a:off x="11509248" y="6409773"/>
            <a:ext cx="682752" cy="473627"/>
          </a:xfrm>
          <a:prstGeom prst="rect">
            <a:avLst/>
          </a:prstGeom>
        </p:spPr>
      </p:pic>
      <p:sp>
        <p:nvSpPr>
          <p:cNvPr id="8" name="Rectangle 7"/>
          <p:cNvSpPr/>
          <p:nvPr/>
        </p:nvSpPr>
        <p:spPr>
          <a:xfrm>
            <a:off x="0" y="6639560"/>
            <a:ext cx="11545824" cy="243840"/>
          </a:xfrm>
          <a:prstGeom prst="rect">
            <a:avLst/>
          </a:prstGeom>
          <a:solidFill>
            <a:srgbClr val="0052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400" dirty="0"/>
          </a:p>
        </p:txBody>
      </p:sp>
      <p:sp>
        <p:nvSpPr>
          <p:cNvPr id="7" name="Rectangle 6"/>
          <p:cNvSpPr/>
          <p:nvPr/>
        </p:nvSpPr>
        <p:spPr>
          <a:xfrm>
            <a:off x="0" y="0"/>
            <a:ext cx="12192000" cy="853440"/>
          </a:xfrm>
          <a:prstGeom prst="rect">
            <a:avLst/>
          </a:prstGeom>
          <a:solidFill>
            <a:srgbClr val="244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Placeholder 1"/>
          <p:cNvSpPr>
            <a:spLocks noGrp="1"/>
          </p:cNvSpPr>
          <p:nvPr>
            <p:ph type="title"/>
          </p:nvPr>
        </p:nvSpPr>
        <p:spPr>
          <a:xfrm>
            <a:off x="487680" y="121920"/>
            <a:ext cx="11216640" cy="639763"/>
          </a:xfrm>
          <a:prstGeom prst="rect">
            <a:avLst/>
          </a:prstGeom>
        </p:spPr>
        <p:txBody>
          <a:bodyPr vert="horz" lIns="0" tIns="0" rIns="0" bIns="0" rtlCol="0" anchor="ctr"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487680" y="1341120"/>
            <a:ext cx="11216640" cy="48768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p:txBody>
      </p:sp>
      <p:sp>
        <p:nvSpPr>
          <p:cNvPr id="14" name="TextBox 13"/>
          <p:cNvSpPr txBox="1"/>
          <p:nvPr/>
        </p:nvSpPr>
        <p:spPr>
          <a:xfrm>
            <a:off x="182880" y="6639560"/>
            <a:ext cx="7924800" cy="243840"/>
          </a:xfrm>
          <a:prstGeom prst="rect">
            <a:avLst/>
          </a:prstGeom>
          <a:noFill/>
        </p:spPr>
        <p:txBody>
          <a:bodyPr wrap="square" lIns="0" tIns="0" rIns="0" bIns="0" rtlCol="0" anchor="ctr" anchorCtr="0">
            <a:noAutofit/>
          </a:bodyPr>
          <a:lstStyle/>
          <a:p>
            <a:r>
              <a:rPr lang="en-US" sz="1067" b="1" dirty="0">
                <a:solidFill>
                  <a:schemeClr val="bg1"/>
                </a:solidFill>
              </a:rPr>
              <a:t>Meeting,  Location, Date (</a:t>
            </a:r>
            <a:fld id="{15B3028D-9398-4C32-B664-7BB0AE0371BF}" type="slidenum">
              <a:rPr lang="en-US" sz="1067" b="1" smtClean="0">
                <a:solidFill>
                  <a:schemeClr val="bg1"/>
                </a:solidFill>
              </a:rPr>
              <a:pPr/>
              <a:t>‹#›</a:t>
            </a:fld>
            <a:r>
              <a:rPr lang="en-US" sz="1067" b="1" dirty="0">
                <a:solidFill>
                  <a:schemeClr val="bg1"/>
                </a:solidFill>
              </a:rPr>
              <a:t>)</a:t>
            </a:r>
          </a:p>
        </p:txBody>
      </p:sp>
      <p:sp>
        <p:nvSpPr>
          <p:cNvPr id="15" name="Rectangle 14"/>
          <p:cNvSpPr/>
          <p:nvPr/>
        </p:nvSpPr>
        <p:spPr>
          <a:xfrm>
            <a:off x="8778240" y="6673278"/>
            <a:ext cx="2682240" cy="164212"/>
          </a:xfrm>
          <a:prstGeom prst="rect">
            <a:avLst/>
          </a:prstGeom>
        </p:spPr>
        <p:txBody>
          <a:bodyPr lIns="0" tIns="0" rIns="0" bIns="0" anchor="ctr" anchorCtr="0">
            <a:spAutoFit/>
          </a:bodyPr>
          <a:lstStyle/>
          <a:p>
            <a:pPr algn="r"/>
            <a:r>
              <a:rPr lang="en-US" sz="1067" b="1" dirty="0">
                <a:solidFill>
                  <a:schemeClr val="bg1"/>
                </a:solidFill>
              </a:rPr>
              <a:t>Presenter</a:t>
            </a:r>
          </a:p>
        </p:txBody>
      </p:sp>
      <p:pic>
        <p:nvPicPr>
          <p:cNvPr id="9" name="Picture 8" descr="USDA symbol 2color Hi Res.jpg"/>
          <p:cNvPicPr>
            <a:picLocks noChangeAspect="1"/>
          </p:cNvPicPr>
          <p:nvPr userDrawn="1"/>
        </p:nvPicPr>
        <p:blipFill>
          <a:blip r:embed="rId7" cstate="print"/>
          <a:srcRect r="1468"/>
          <a:stretch>
            <a:fillRect/>
          </a:stretch>
        </p:blipFill>
        <p:spPr>
          <a:xfrm>
            <a:off x="11509248" y="6409773"/>
            <a:ext cx="682752" cy="473627"/>
          </a:xfrm>
          <a:prstGeom prst="rect">
            <a:avLst/>
          </a:prstGeom>
        </p:spPr>
      </p:pic>
      <p:sp>
        <p:nvSpPr>
          <p:cNvPr id="10" name="Rectangle 9"/>
          <p:cNvSpPr/>
          <p:nvPr userDrawn="1"/>
        </p:nvSpPr>
        <p:spPr>
          <a:xfrm>
            <a:off x="0" y="6639560"/>
            <a:ext cx="11545824" cy="243840"/>
          </a:xfrm>
          <a:prstGeom prst="rect">
            <a:avLst/>
          </a:prstGeom>
          <a:solidFill>
            <a:srgbClr val="0052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400" dirty="0"/>
          </a:p>
        </p:txBody>
      </p:sp>
      <p:sp>
        <p:nvSpPr>
          <p:cNvPr id="12" name="Rectangle 11"/>
          <p:cNvSpPr/>
          <p:nvPr userDrawn="1"/>
        </p:nvSpPr>
        <p:spPr>
          <a:xfrm>
            <a:off x="0" y="0"/>
            <a:ext cx="12192000" cy="853440"/>
          </a:xfrm>
          <a:prstGeom prst="rect">
            <a:avLst/>
          </a:prstGeom>
          <a:solidFill>
            <a:srgbClr val="244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Box 12"/>
          <p:cNvSpPr txBox="1"/>
          <p:nvPr userDrawn="1"/>
        </p:nvSpPr>
        <p:spPr>
          <a:xfrm>
            <a:off x="182880" y="6639560"/>
            <a:ext cx="7924800" cy="243840"/>
          </a:xfrm>
          <a:prstGeom prst="rect">
            <a:avLst/>
          </a:prstGeom>
          <a:noFill/>
        </p:spPr>
        <p:txBody>
          <a:bodyPr wrap="square" lIns="0" tIns="0" rIns="0" bIns="0" rtlCol="0" anchor="ctr" anchorCtr="0">
            <a:noAutofit/>
          </a:bodyPr>
          <a:lstStyle/>
          <a:p>
            <a:r>
              <a:rPr lang="en-US" sz="1067" b="1" dirty="0">
                <a:solidFill>
                  <a:schemeClr val="bg1"/>
                </a:solidFill>
              </a:rPr>
              <a:t>World Congress on Genetics Applied to Livestock Production, Rotterdam, Netherlands, 3 - 8 July 2022     </a:t>
            </a:r>
            <a:r>
              <a:rPr kumimoji="0" lang="en-US" sz="1100" b="1" i="0" u="none" strike="noStrike" kern="1200" cap="none" spc="0" normalizeH="0" baseline="0" noProof="0" dirty="0">
                <a:ln>
                  <a:noFill/>
                </a:ln>
                <a:solidFill>
                  <a:prstClr val="white"/>
                </a:solidFill>
                <a:effectLst/>
                <a:uLnTx/>
                <a:uFillTx/>
                <a:latin typeface="Calibri"/>
                <a:ea typeface="+mn-ea"/>
                <a:cs typeface="+mn-cs"/>
              </a:rPr>
              <a:t>(</a:t>
            </a:r>
            <a:fld id="{15B3028D-9398-4C32-B664-7BB0AE0371BF}" type="slidenum">
              <a:rPr kumimoji="0" lang="en-US" sz="110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r>
              <a:rPr kumimoji="0" lang="en-US" sz="1100" b="1" i="0" u="none" strike="noStrike" kern="1200" cap="none" spc="0" normalizeH="0" baseline="0" noProof="0" dirty="0">
                <a:ln>
                  <a:noFill/>
                </a:ln>
                <a:solidFill>
                  <a:prstClr val="white"/>
                </a:solidFill>
                <a:effectLst/>
                <a:uLnTx/>
                <a:uFillTx/>
                <a:latin typeface="Calibri"/>
                <a:ea typeface="+mn-ea"/>
                <a:cs typeface="+mn-cs"/>
              </a:rPr>
              <a:t>)</a:t>
            </a:r>
            <a:r>
              <a:rPr lang="en-US" sz="1067" b="1" dirty="0">
                <a:solidFill>
                  <a:schemeClr val="bg1"/>
                </a:solidFill>
              </a:rPr>
              <a:t> </a:t>
            </a:r>
          </a:p>
        </p:txBody>
      </p:sp>
      <p:sp>
        <p:nvSpPr>
          <p:cNvPr id="16" name="Rectangle 15"/>
          <p:cNvSpPr/>
          <p:nvPr userDrawn="1"/>
        </p:nvSpPr>
        <p:spPr>
          <a:xfrm>
            <a:off x="8778240" y="6673279"/>
            <a:ext cx="2682240" cy="164212"/>
          </a:xfrm>
          <a:prstGeom prst="rect">
            <a:avLst/>
          </a:prstGeom>
        </p:spPr>
        <p:txBody>
          <a:bodyPr lIns="0" tIns="0" rIns="0" bIns="0" anchor="ctr" anchorCtr="0">
            <a:spAutoFit/>
          </a:bodyPr>
          <a:lstStyle/>
          <a:p>
            <a:pPr algn="r"/>
            <a:r>
              <a:rPr lang="en-US" sz="1067" b="1" dirty="0">
                <a:solidFill>
                  <a:schemeClr val="bg1"/>
                </a:solidFill>
              </a:rPr>
              <a:t>Vanraden</a:t>
            </a:r>
          </a:p>
        </p:txBody>
      </p:sp>
      <p:sp>
        <p:nvSpPr>
          <p:cNvPr id="4" name="Footer Placeholder 3">
            <a:extLst>
              <a:ext uri="{FF2B5EF4-FFF2-40B4-BE49-F238E27FC236}">
                <a16:creationId xmlns:a16="http://schemas.microsoft.com/office/drawing/2014/main" id="{F61D04B4-E470-4911-A969-A2D32C422E02}"/>
              </a:ext>
            </a:extLst>
          </p:cNvPr>
          <p:cNvSpPr>
            <a:spLocks noGrp="1"/>
          </p:cNvSpPr>
          <p:nvPr>
            <p:ph type="ftr" sz="quarter" idx="3"/>
          </p:nvPr>
        </p:nvSpPr>
        <p:spPr>
          <a:xfrm>
            <a:off x="4038600" y="520219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268309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txStyles>
    <p:titleStyle>
      <a:lvl1pPr algn="l" defTabSz="1219170" rtl="0" eaLnBrk="1" latinLnBrk="0" hangingPunct="1">
        <a:spcBef>
          <a:spcPct val="0"/>
        </a:spcBef>
        <a:buNone/>
        <a:defRPr sz="4000" b="1" kern="1200">
          <a:solidFill>
            <a:schemeClr val="bg1"/>
          </a:solidFill>
          <a:latin typeface="+mj-lt"/>
          <a:ea typeface="+mj-ea"/>
          <a:cs typeface="+mj-cs"/>
        </a:defRPr>
      </a:lvl1pPr>
    </p:titleStyle>
    <p:bodyStyle>
      <a:lvl1pPr marL="378875" indent="-378875" algn="l" defTabSz="1219170" rtl="0" eaLnBrk="1" latinLnBrk="0" hangingPunct="1">
        <a:lnSpc>
          <a:spcPts val="3333"/>
        </a:lnSpc>
        <a:spcBef>
          <a:spcPts val="0"/>
        </a:spcBef>
        <a:spcAft>
          <a:spcPts val="1600"/>
        </a:spcAft>
        <a:buFont typeface="Symbol" pitchFamily="18" charset="2"/>
        <a:buChar char=""/>
        <a:defRPr sz="3200" b="1" kern="1200">
          <a:solidFill>
            <a:schemeClr val="tx1"/>
          </a:solidFill>
          <a:latin typeface="+mn-lt"/>
          <a:ea typeface="+mn-ea"/>
          <a:cs typeface="+mn-cs"/>
        </a:defRPr>
      </a:lvl1pPr>
      <a:lvl2pPr marL="840296" indent="-380990" algn="l" defTabSz="1219170" rtl="0" eaLnBrk="1" latinLnBrk="0" hangingPunct="1">
        <a:lnSpc>
          <a:spcPts val="3333"/>
        </a:lnSpc>
        <a:spcBef>
          <a:spcPts val="0"/>
        </a:spcBef>
        <a:spcAft>
          <a:spcPts val="1600"/>
        </a:spcAft>
        <a:buFont typeface="Arial" pitchFamily="34" charset="0"/>
        <a:buChar char="–"/>
        <a:tabLst/>
        <a:defRPr sz="3200" b="1" kern="1200">
          <a:solidFill>
            <a:schemeClr val="tx1"/>
          </a:solidFill>
          <a:latin typeface="+mn-lt"/>
          <a:ea typeface="+mn-ea"/>
          <a:cs typeface="+mn-cs"/>
        </a:defRPr>
      </a:lvl2pPr>
      <a:lvl3pPr marL="1138738" indent="-298443" algn="l" defTabSz="1219170" rtl="0" eaLnBrk="1" latinLnBrk="0" hangingPunct="1">
        <a:lnSpc>
          <a:spcPts val="3333"/>
        </a:lnSpc>
        <a:spcBef>
          <a:spcPts val="0"/>
        </a:spcBef>
        <a:spcAft>
          <a:spcPts val="1600"/>
        </a:spcAft>
        <a:buFont typeface="Calibri" pitchFamily="34" charset="0"/>
        <a:buChar char="•"/>
        <a:defRPr sz="3200" b="1"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USDA symbol 2color Hi Res.jpg"/>
          <p:cNvPicPr>
            <a:picLocks noChangeAspect="1"/>
          </p:cNvPicPr>
          <p:nvPr/>
        </p:nvPicPr>
        <p:blipFill>
          <a:blip r:embed="rId7" cstate="print"/>
          <a:srcRect r="1468"/>
          <a:stretch>
            <a:fillRect/>
          </a:stretch>
        </p:blipFill>
        <p:spPr>
          <a:xfrm>
            <a:off x="11509248" y="6409773"/>
            <a:ext cx="682752" cy="473627"/>
          </a:xfrm>
          <a:prstGeom prst="rect">
            <a:avLst/>
          </a:prstGeom>
        </p:spPr>
      </p:pic>
      <p:sp>
        <p:nvSpPr>
          <p:cNvPr id="8" name="Rectangle 7"/>
          <p:cNvSpPr/>
          <p:nvPr/>
        </p:nvSpPr>
        <p:spPr>
          <a:xfrm>
            <a:off x="0" y="6639560"/>
            <a:ext cx="11545824" cy="243840"/>
          </a:xfrm>
          <a:prstGeom prst="rect">
            <a:avLst/>
          </a:prstGeom>
          <a:solidFill>
            <a:srgbClr val="0052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400" dirty="0"/>
          </a:p>
        </p:txBody>
      </p:sp>
      <p:sp>
        <p:nvSpPr>
          <p:cNvPr id="7" name="Rectangle 6"/>
          <p:cNvSpPr/>
          <p:nvPr/>
        </p:nvSpPr>
        <p:spPr>
          <a:xfrm>
            <a:off x="0" y="0"/>
            <a:ext cx="12192000" cy="853440"/>
          </a:xfrm>
          <a:prstGeom prst="rect">
            <a:avLst/>
          </a:prstGeom>
          <a:solidFill>
            <a:srgbClr val="244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Placeholder 1"/>
          <p:cNvSpPr>
            <a:spLocks noGrp="1"/>
          </p:cNvSpPr>
          <p:nvPr>
            <p:ph type="title"/>
          </p:nvPr>
        </p:nvSpPr>
        <p:spPr>
          <a:xfrm>
            <a:off x="487680" y="121920"/>
            <a:ext cx="11216640" cy="639763"/>
          </a:xfrm>
          <a:prstGeom prst="rect">
            <a:avLst/>
          </a:prstGeom>
        </p:spPr>
        <p:txBody>
          <a:bodyPr vert="horz" lIns="0" tIns="0" rIns="0" bIns="0" rtlCol="0" anchor="ctr"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487680" y="1341120"/>
            <a:ext cx="11216640" cy="48768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p:txBody>
      </p:sp>
      <p:sp>
        <p:nvSpPr>
          <p:cNvPr id="14" name="TextBox 13"/>
          <p:cNvSpPr txBox="1"/>
          <p:nvPr/>
        </p:nvSpPr>
        <p:spPr>
          <a:xfrm>
            <a:off x="182880" y="6639560"/>
            <a:ext cx="7924800" cy="243840"/>
          </a:xfrm>
          <a:prstGeom prst="rect">
            <a:avLst/>
          </a:prstGeom>
          <a:noFill/>
        </p:spPr>
        <p:txBody>
          <a:bodyPr wrap="square" lIns="0" tIns="0" rIns="0" bIns="0" rtlCol="0" anchor="ctr" anchorCtr="0">
            <a:noAutofit/>
          </a:bodyPr>
          <a:lstStyle/>
          <a:p>
            <a:r>
              <a:rPr lang="en-US" sz="1067" b="1" dirty="0">
                <a:solidFill>
                  <a:schemeClr val="bg1"/>
                </a:solidFill>
              </a:rPr>
              <a:t>Meeting,  Location, Date (</a:t>
            </a:r>
            <a:fld id="{15B3028D-9398-4C32-B664-7BB0AE0371BF}" type="slidenum">
              <a:rPr lang="en-US" sz="1067" b="1" smtClean="0">
                <a:solidFill>
                  <a:schemeClr val="bg1"/>
                </a:solidFill>
              </a:rPr>
              <a:pPr/>
              <a:t>‹#›</a:t>
            </a:fld>
            <a:r>
              <a:rPr lang="en-US" sz="1067" b="1" dirty="0">
                <a:solidFill>
                  <a:schemeClr val="bg1"/>
                </a:solidFill>
              </a:rPr>
              <a:t>)</a:t>
            </a:r>
          </a:p>
        </p:txBody>
      </p:sp>
      <p:sp>
        <p:nvSpPr>
          <p:cNvPr id="15" name="Rectangle 14"/>
          <p:cNvSpPr/>
          <p:nvPr/>
        </p:nvSpPr>
        <p:spPr>
          <a:xfrm>
            <a:off x="8778240" y="6673278"/>
            <a:ext cx="2682240" cy="164212"/>
          </a:xfrm>
          <a:prstGeom prst="rect">
            <a:avLst/>
          </a:prstGeom>
        </p:spPr>
        <p:txBody>
          <a:bodyPr lIns="0" tIns="0" rIns="0" bIns="0" anchor="ctr" anchorCtr="0">
            <a:spAutoFit/>
          </a:bodyPr>
          <a:lstStyle/>
          <a:p>
            <a:pPr algn="r"/>
            <a:r>
              <a:rPr lang="en-US" sz="1067" b="1" dirty="0">
                <a:solidFill>
                  <a:schemeClr val="bg1"/>
                </a:solidFill>
              </a:rPr>
              <a:t>Presenter</a:t>
            </a:r>
          </a:p>
        </p:txBody>
      </p:sp>
      <p:pic>
        <p:nvPicPr>
          <p:cNvPr id="9" name="Picture 8" descr="USDA symbol 2color Hi Res.jpg"/>
          <p:cNvPicPr>
            <a:picLocks noChangeAspect="1"/>
          </p:cNvPicPr>
          <p:nvPr userDrawn="1"/>
        </p:nvPicPr>
        <p:blipFill>
          <a:blip r:embed="rId7" cstate="print"/>
          <a:srcRect r="1468"/>
          <a:stretch>
            <a:fillRect/>
          </a:stretch>
        </p:blipFill>
        <p:spPr>
          <a:xfrm>
            <a:off x="11509248" y="6409773"/>
            <a:ext cx="682752" cy="473627"/>
          </a:xfrm>
          <a:prstGeom prst="rect">
            <a:avLst/>
          </a:prstGeom>
        </p:spPr>
      </p:pic>
      <p:sp>
        <p:nvSpPr>
          <p:cNvPr id="10" name="Rectangle 9"/>
          <p:cNvSpPr/>
          <p:nvPr userDrawn="1"/>
        </p:nvSpPr>
        <p:spPr>
          <a:xfrm>
            <a:off x="0" y="6639560"/>
            <a:ext cx="11545824" cy="243840"/>
          </a:xfrm>
          <a:prstGeom prst="rect">
            <a:avLst/>
          </a:prstGeom>
          <a:solidFill>
            <a:srgbClr val="0052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400" dirty="0"/>
          </a:p>
        </p:txBody>
      </p:sp>
      <p:sp>
        <p:nvSpPr>
          <p:cNvPr id="12" name="Rectangle 11"/>
          <p:cNvSpPr/>
          <p:nvPr userDrawn="1"/>
        </p:nvSpPr>
        <p:spPr>
          <a:xfrm>
            <a:off x="0" y="0"/>
            <a:ext cx="12192000" cy="853440"/>
          </a:xfrm>
          <a:prstGeom prst="rect">
            <a:avLst/>
          </a:prstGeom>
          <a:solidFill>
            <a:srgbClr val="244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Box 12"/>
          <p:cNvSpPr txBox="1"/>
          <p:nvPr userDrawn="1"/>
        </p:nvSpPr>
        <p:spPr>
          <a:xfrm>
            <a:off x="182880" y="6639560"/>
            <a:ext cx="7924800" cy="243840"/>
          </a:xfrm>
          <a:prstGeom prst="rect">
            <a:avLst/>
          </a:prstGeom>
          <a:noFill/>
        </p:spPr>
        <p:txBody>
          <a:bodyPr wrap="square" lIns="0" tIns="0" rIns="0" bIns="0" rtlCol="0" anchor="ctr" anchorCtr="0">
            <a:noAutofit/>
          </a:bodyPr>
          <a:lstStyle/>
          <a:p>
            <a:r>
              <a:rPr lang="en-US" sz="1067" b="1" dirty="0">
                <a:solidFill>
                  <a:schemeClr val="bg1"/>
                </a:solidFill>
              </a:rPr>
              <a:t>World Congress on Genetics Applied to Livestock Production, 3 - 8 July 2022 </a:t>
            </a:r>
          </a:p>
        </p:txBody>
      </p:sp>
      <p:sp>
        <p:nvSpPr>
          <p:cNvPr id="16" name="Rectangle 15"/>
          <p:cNvSpPr/>
          <p:nvPr userDrawn="1"/>
        </p:nvSpPr>
        <p:spPr>
          <a:xfrm>
            <a:off x="8778240" y="6673279"/>
            <a:ext cx="2682240" cy="164212"/>
          </a:xfrm>
          <a:prstGeom prst="rect">
            <a:avLst/>
          </a:prstGeom>
        </p:spPr>
        <p:txBody>
          <a:bodyPr lIns="0" tIns="0" rIns="0" bIns="0" anchor="ctr" anchorCtr="0">
            <a:spAutoFit/>
          </a:bodyPr>
          <a:lstStyle/>
          <a:p>
            <a:pPr algn="r"/>
            <a:r>
              <a:rPr lang="en-US" sz="1067" b="1" dirty="0">
                <a:solidFill>
                  <a:schemeClr val="bg1"/>
                </a:solidFill>
              </a:rPr>
              <a:t>Vanraden</a:t>
            </a:r>
          </a:p>
        </p:txBody>
      </p:sp>
      <p:sp>
        <p:nvSpPr>
          <p:cNvPr id="4" name="Footer Placeholder 3">
            <a:extLst>
              <a:ext uri="{FF2B5EF4-FFF2-40B4-BE49-F238E27FC236}">
                <a16:creationId xmlns:a16="http://schemas.microsoft.com/office/drawing/2014/main" id="{F61D04B4-E470-4911-A969-A2D32C422E02}"/>
              </a:ext>
            </a:extLst>
          </p:cNvPr>
          <p:cNvSpPr>
            <a:spLocks noGrp="1"/>
          </p:cNvSpPr>
          <p:nvPr>
            <p:ph type="ftr" sz="quarter" idx="3"/>
          </p:nvPr>
        </p:nvSpPr>
        <p:spPr>
          <a:xfrm>
            <a:off x="4038600" y="520219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70407478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ransition/>
  <p:txStyles>
    <p:titleStyle>
      <a:lvl1pPr algn="l" defTabSz="1219170" rtl="0" eaLnBrk="1" latinLnBrk="0" hangingPunct="1">
        <a:spcBef>
          <a:spcPct val="0"/>
        </a:spcBef>
        <a:buNone/>
        <a:defRPr sz="4000" b="1" kern="1200">
          <a:solidFill>
            <a:schemeClr val="bg1"/>
          </a:solidFill>
          <a:latin typeface="+mj-lt"/>
          <a:ea typeface="+mj-ea"/>
          <a:cs typeface="+mj-cs"/>
        </a:defRPr>
      </a:lvl1pPr>
    </p:titleStyle>
    <p:bodyStyle>
      <a:lvl1pPr marL="378875" indent="-378875" algn="l" defTabSz="1219170" rtl="0" eaLnBrk="1" latinLnBrk="0" hangingPunct="1">
        <a:lnSpc>
          <a:spcPts val="3333"/>
        </a:lnSpc>
        <a:spcBef>
          <a:spcPts val="0"/>
        </a:spcBef>
        <a:spcAft>
          <a:spcPts val="1600"/>
        </a:spcAft>
        <a:buFont typeface="Symbol" pitchFamily="18" charset="2"/>
        <a:buChar char=""/>
        <a:defRPr sz="3200" b="1" kern="1200">
          <a:solidFill>
            <a:schemeClr val="tx1"/>
          </a:solidFill>
          <a:latin typeface="+mn-lt"/>
          <a:ea typeface="+mn-ea"/>
          <a:cs typeface="+mn-cs"/>
        </a:defRPr>
      </a:lvl1pPr>
      <a:lvl2pPr marL="840296" indent="-380990" algn="l" defTabSz="1219170" rtl="0" eaLnBrk="1" latinLnBrk="0" hangingPunct="1">
        <a:lnSpc>
          <a:spcPts val="3333"/>
        </a:lnSpc>
        <a:spcBef>
          <a:spcPts val="0"/>
        </a:spcBef>
        <a:spcAft>
          <a:spcPts val="1600"/>
        </a:spcAft>
        <a:buFont typeface="Arial" pitchFamily="34" charset="0"/>
        <a:buChar char="–"/>
        <a:tabLst/>
        <a:defRPr sz="3200" b="1" kern="1200">
          <a:solidFill>
            <a:schemeClr val="tx1"/>
          </a:solidFill>
          <a:latin typeface="+mn-lt"/>
          <a:ea typeface="+mn-ea"/>
          <a:cs typeface="+mn-cs"/>
        </a:defRPr>
      </a:lvl2pPr>
      <a:lvl3pPr marL="1138738" indent="-298443" algn="l" defTabSz="1219170" rtl="0" eaLnBrk="1" latinLnBrk="0" hangingPunct="1">
        <a:lnSpc>
          <a:spcPts val="3333"/>
        </a:lnSpc>
        <a:spcBef>
          <a:spcPts val="0"/>
        </a:spcBef>
        <a:spcAft>
          <a:spcPts val="1600"/>
        </a:spcAft>
        <a:buFont typeface="Calibri" pitchFamily="34" charset="0"/>
        <a:buChar char="•"/>
        <a:defRPr sz="3200" b="1"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ul.vanraden@usda.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9.tif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2067" y="672736"/>
            <a:ext cx="11272994" cy="1645017"/>
          </a:xfrm>
        </p:spPr>
        <p:txBody>
          <a:bodyPr/>
          <a:lstStyle/>
          <a:p>
            <a:r>
              <a:rPr lang="en-GB" sz="5400" b="1" dirty="0">
                <a:effectLst/>
                <a:ea typeface="Times New Roman" panose="02020603050405020304" pitchFamily="18" charset="0"/>
                <a:cs typeface="Times New Roman" panose="02020603050405020304" pitchFamily="18" charset="0"/>
              </a:rPr>
              <a:t>Recent advances and future needs</a:t>
            </a:r>
            <a:br>
              <a:rPr lang="en-GB" sz="5400" b="1" dirty="0">
                <a:effectLst/>
                <a:ea typeface="Times New Roman" panose="02020603050405020304" pitchFamily="18" charset="0"/>
                <a:cs typeface="Times New Roman" panose="02020603050405020304" pitchFamily="18" charset="0"/>
              </a:rPr>
            </a:br>
            <a:r>
              <a:rPr lang="en-GB" sz="5400" b="1" dirty="0">
                <a:effectLst/>
                <a:ea typeface="Times New Roman" panose="02020603050405020304" pitchFamily="18" charset="0"/>
                <a:cs typeface="Times New Roman" panose="02020603050405020304" pitchFamily="18" charset="0"/>
              </a:rPr>
              <a:t>in genotype imputation</a:t>
            </a:r>
            <a:br>
              <a:rPr lang="en-US" sz="4800" dirty="0"/>
            </a:br>
            <a:r>
              <a:rPr lang="en-US" sz="1200" dirty="0"/>
              <a:t>“Abstract Tracking Number: </a:t>
            </a:r>
            <a:r>
              <a:rPr lang="en-US" sz="1200" dirty="0">
                <a:effectLst/>
                <a:latin typeface="Calibri" panose="020F0502020204030204" pitchFamily="34" charset="0"/>
                <a:ea typeface="Calibri" panose="020F0502020204030204" pitchFamily="34" charset="0"/>
              </a:rPr>
              <a:t>38039</a:t>
            </a:r>
            <a:r>
              <a:rPr lang="en-US" sz="1200" dirty="0"/>
              <a:t>”</a:t>
            </a:r>
            <a:endParaRPr lang="en-US" sz="4800" dirty="0"/>
          </a:p>
        </p:txBody>
      </p:sp>
      <p:sp>
        <p:nvSpPr>
          <p:cNvPr id="5" name="Content Placeholder 4"/>
          <p:cNvSpPr>
            <a:spLocks noGrp="1"/>
          </p:cNvSpPr>
          <p:nvPr>
            <p:ph idx="1"/>
          </p:nvPr>
        </p:nvSpPr>
        <p:spPr>
          <a:xfrm>
            <a:off x="242067" y="3936916"/>
            <a:ext cx="9122229" cy="2431611"/>
          </a:xfrm>
        </p:spPr>
        <p:txBody>
          <a:bodyPr/>
          <a:lstStyle/>
          <a:p>
            <a:pPr marL="0" marR="0" indent="0" hangingPunct="0">
              <a:spcBef>
                <a:spcPts val="0"/>
              </a:spcBef>
              <a:spcAft>
                <a:spcPts val="0"/>
              </a:spcAft>
              <a:tabLst>
                <a:tab pos="53975" algn="l"/>
              </a:tabLst>
            </a:pPr>
            <a:r>
              <a:rPr lang="en-GB" dirty="0">
                <a:latin typeface="+mj-lt"/>
                <a:ea typeface="Times New Roman" panose="02020603050405020304" pitchFamily="18" charset="0"/>
                <a:cs typeface="Times New Roman" panose="02020603050405020304" pitchFamily="18" charset="0"/>
              </a:rPr>
              <a:t>P</a:t>
            </a:r>
            <a:r>
              <a:rPr lang="en-GB" sz="3200" b="1" dirty="0">
                <a:effectLst/>
                <a:latin typeface="+mj-lt"/>
                <a:ea typeface="Times New Roman" panose="02020603050405020304" pitchFamily="18" charset="0"/>
                <a:cs typeface="Times New Roman" panose="02020603050405020304" pitchFamily="18" charset="0"/>
              </a:rPr>
              <a:t>.M. VanRaden</a:t>
            </a:r>
            <a:r>
              <a:rPr lang="en-GB" sz="3200" b="1" baseline="30000" dirty="0">
                <a:effectLst/>
                <a:latin typeface="+mj-lt"/>
                <a:ea typeface="Times New Roman" panose="02020603050405020304" pitchFamily="18" charset="0"/>
                <a:cs typeface="Times New Roman" panose="02020603050405020304" pitchFamily="18" charset="0"/>
              </a:rPr>
              <a:t>1*</a:t>
            </a:r>
            <a:r>
              <a:rPr lang="en-GB" sz="3200" b="1" dirty="0">
                <a:effectLst/>
                <a:latin typeface="+mj-lt"/>
                <a:ea typeface="Times New Roman" panose="02020603050405020304" pitchFamily="18" charset="0"/>
                <a:cs typeface="Times New Roman" panose="02020603050405020304" pitchFamily="18" charset="0"/>
              </a:rPr>
              <a:t>, D.J. Null</a:t>
            </a:r>
            <a:r>
              <a:rPr lang="en-GB" sz="3200" b="1" baseline="30000" dirty="0">
                <a:effectLst/>
                <a:latin typeface="+mj-lt"/>
                <a:ea typeface="Times New Roman" panose="02020603050405020304" pitchFamily="18" charset="0"/>
                <a:cs typeface="Times New Roman" panose="02020603050405020304" pitchFamily="18" charset="0"/>
              </a:rPr>
              <a:t>1</a:t>
            </a:r>
            <a:r>
              <a:rPr lang="en-GB" sz="3200" b="1" dirty="0">
                <a:effectLst/>
                <a:latin typeface="+mj-lt"/>
                <a:ea typeface="Times New Roman" panose="02020603050405020304" pitchFamily="18" charset="0"/>
                <a:cs typeface="Times New Roman" panose="02020603050405020304" pitchFamily="18" charset="0"/>
              </a:rPr>
              <a:t>, and A.S. Al-Khudhair</a:t>
            </a:r>
            <a:r>
              <a:rPr lang="en-GB" sz="3200" b="1" baseline="30000" dirty="0">
                <a:effectLst/>
                <a:latin typeface="+mj-lt"/>
                <a:ea typeface="Times New Roman" panose="02020603050405020304" pitchFamily="18" charset="0"/>
                <a:cs typeface="Times New Roman" panose="02020603050405020304" pitchFamily="18" charset="0"/>
              </a:rPr>
              <a:t>1</a:t>
            </a:r>
            <a:r>
              <a:rPr lang="en-GB" sz="3200" b="1" dirty="0">
                <a:effectLst/>
                <a:latin typeface="+mj-lt"/>
                <a:ea typeface="Times New Roman" panose="02020603050405020304" pitchFamily="18" charset="0"/>
                <a:cs typeface="Times New Roman" panose="02020603050405020304" pitchFamily="18" charset="0"/>
              </a:rPr>
              <a:t> </a:t>
            </a:r>
            <a:endParaRPr lang="en-US" sz="2000" dirty="0">
              <a:effectLst/>
              <a:latin typeface="+mj-lt"/>
              <a:ea typeface="Times New Roman" panose="02020603050405020304" pitchFamily="18" charset="0"/>
              <a:cs typeface="Times New Roman" panose="02020603050405020304" pitchFamily="18" charset="0"/>
            </a:endParaRPr>
          </a:p>
          <a:p>
            <a:pPr>
              <a:lnSpc>
                <a:spcPts val="2800"/>
              </a:lnSpc>
              <a:spcAft>
                <a:spcPts val="2000"/>
              </a:spcAft>
            </a:pPr>
            <a:endParaRPr lang="en-US" sz="2667" baseline="30000" dirty="0"/>
          </a:p>
          <a:p>
            <a:pPr marL="119063" indent="-119063">
              <a:lnSpc>
                <a:spcPts val="2800"/>
              </a:lnSpc>
              <a:spcAft>
                <a:spcPts val="2000"/>
              </a:spcAft>
            </a:pPr>
            <a:r>
              <a:rPr lang="en-US" sz="2667" baseline="30000" dirty="0"/>
              <a:t>1</a:t>
            </a:r>
            <a:r>
              <a:rPr lang="en-US" sz="2667" dirty="0"/>
              <a:t>USDA, Agricultural Research Service, Animal Genomics and Improvement Laboratory, Beltsville, MD, USA.</a:t>
            </a:r>
          </a:p>
          <a:p>
            <a:pPr>
              <a:lnSpc>
                <a:spcPts val="2800"/>
              </a:lnSpc>
            </a:pPr>
            <a:r>
              <a:rPr lang="en-US" sz="2733" dirty="0">
                <a:hlinkClick r:id="rId3"/>
              </a:rPr>
              <a:t>paul.vanraden@usda.gov</a:t>
            </a:r>
            <a:endParaRPr lang="en-US" sz="2733" dirty="0"/>
          </a:p>
        </p:txBody>
      </p:sp>
      <p:pic>
        <p:nvPicPr>
          <p:cNvPr id="6" name="Picture 5">
            <a:extLst>
              <a:ext uri="{FF2B5EF4-FFF2-40B4-BE49-F238E27FC236}">
                <a16:creationId xmlns:a16="http://schemas.microsoft.com/office/drawing/2014/main" id="{017FF6A5-364B-7060-3B84-916458DAE10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2516" t="6050" r="8424" b="166"/>
          <a:stretch/>
        </p:blipFill>
        <p:spPr>
          <a:xfrm>
            <a:off x="10639425" y="0"/>
            <a:ext cx="1552575" cy="2745826"/>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347EA-4A62-4540-9B89-B702F5C05513}"/>
              </a:ext>
            </a:extLst>
          </p:cNvPr>
          <p:cNvSpPr>
            <a:spLocks noGrp="1"/>
          </p:cNvSpPr>
          <p:nvPr>
            <p:ph type="title"/>
          </p:nvPr>
        </p:nvSpPr>
        <p:spPr/>
        <p:txBody>
          <a:bodyPr/>
          <a:lstStyle/>
          <a:p>
            <a:r>
              <a:rPr lang="en-US" dirty="0"/>
              <a:t>SNPs now on different chromosomes </a:t>
            </a:r>
            <a:r>
              <a:rPr lang="en-US" sz="2800" dirty="0">
                <a:solidFill>
                  <a:schemeClr val="tx2">
                    <a:lumMod val="20000"/>
                    <a:lumOff val="80000"/>
                  </a:schemeClr>
                </a:solidFill>
              </a:rPr>
              <a:t>(~100 of 60,000)</a:t>
            </a:r>
          </a:p>
        </p:txBody>
      </p:sp>
      <p:pic>
        <p:nvPicPr>
          <p:cNvPr id="5" name="Picture 4">
            <a:extLst>
              <a:ext uri="{FF2B5EF4-FFF2-40B4-BE49-F238E27FC236}">
                <a16:creationId xmlns:a16="http://schemas.microsoft.com/office/drawing/2014/main" id="{56525A54-67F1-455D-BB14-972B41B1B9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401" y="888791"/>
            <a:ext cx="10231120" cy="5542487"/>
          </a:xfrm>
          <a:prstGeom prst="rect">
            <a:avLst/>
          </a:prstGeom>
        </p:spPr>
      </p:pic>
      <p:sp>
        <p:nvSpPr>
          <p:cNvPr id="3" name="TextBox 2">
            <a:extLst>
              <a:ext uri="{FF2B5EF4-FFF2-40B4-BE49-F238E27FC236}">
                <a16:creationId xmlns:a16="http://schemas.microsoft.com/office/drawing/2014/main" id="{8B59753C-F2BF-474D-8F62-36E6250AAE7B}"/>
              </a:ext>
            </a:extLst>
          </p:cNvPr>
          <p:cNvSpPr txBox="1"/>
          <p:nvPr/>
        </p:nvSpPr>
        <p:spPr>
          <a:xfrm>
            <a:off x="7697755" y="6246612"/>
            <a:ext cx="2991588" cy="369332"/>
          </a:xfrm>
          <a:prstGeom prst="rect">
            <a:avLst/>
          </a:prstGeom>
          <a:noFill/>
        </p:spPr>
        <p:txBody>
          <a:bodyPr wrap="none" rtlCol="0">
            <a:spAutoFit/>
          </a:bodyPr>
          <a:lstStyle/>
          <a:p>
            <a:r>
              <a:rPr lang="en-US" dirty="0"/>
              <a:t>From Null et al. 2019 </a:t>
            </a:r>
            <a:r>
              <a:rPr lang="en-US" dirty="0" err="1"/>
              <a:t>Interbull</a:t>
            </a:r>
            <a:endParaRPr lang="en-US" dirty="0"/>
          </a:p>
        </p:txBody>
      </p:sp>
    </p:spTree>
    <p:extLst>
      <p:ext uri="{BB962C8B-B14F-4D97-AF65-F5344CB8AC3E}">
        <p14:creationId xmlns:p14="http://schemas.microsoft.com/office/powerpoint/2010/main" val="320602786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B78EA-861F-42D3-9C0C-E133532F7E3D}"/>
              </a:ext>
            </a:extLst>
          </p:cNvPr>
          <p:cNvSpPr>
            <a:spLocks noGrp="1"/>
          </p:cNvSpPr>
          <p:nvPr>
            <p:ph type="title"/>
          </p:nvPr>
        </p:nvSpPr>
        <p:spPr/>
        <p:txBody>
          <a:bodyPr/>
          <a:lstStyle/>
          <a:p>
            <a:r>
              <a:rPr lang="en-US" dirty="0"/>
              <a:t>Potentially </a:t>
            </a:r>
            <a:r>
              <a:rPr lang="en-US" dirty="0" err="1"/>
              <a:t>mismapped</a:t>
            </a:r>
            <a:r>
              <a:rPr lang="en-US" dirty="0"/>
              <a:t> sections of ARS-UCD1 edited</a:t>
            </a:r>
          </a:p>
        </p:txBody>
      </p:sp>
      <p:graphicFrame>
        <p:nvGraphicFramePr>
          <p:cNvPr id="6" name="Chart 5">
            <a:extLst>
              <a:ext uri="{FF2B5EF4-FFF2-40B4-BE49-F238E27FC236}">
                <a16:creationId xmlns:a16="http://schemas.microsoft.com/office/drawing/2014/main" id="{2C5E504E-668D-4D52-8BA4-DC036A35CBCC}"/>
              </a:ext>
            </a:extLst>
          </p:cNvPr>
          <p:cNvGraphicFramePr>
            <a:graphicFrameLocks/>
          </p:cNvGraphicFramePr>
          <p:nvPr/>
        </p:nvGraphicFramePr>
        <p:xfrm>
          <a:off x="350875" y="1020726"/>
          <a:ext cx="11525692" cy="5440364"/>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3B06863C-5248-414D-8C7B-950FE4724853}"/>
              </a:ext>
            </a:extLst>
          </p:cNvPr>
          <p:cNvSpPr txBox="1"/>
          <p:nvPr/>
        </p:nvSpPr>
        <p:spPr>
          <a:xfrm>
            <a:off x="7697755" y="6246612"/>
            <a:ext cx="3034164" cy="369332"/>
          </a:xfrm>
          <a:prstGeom prst="rect">
            <a:avLst/>
          </a:prstGeom>
          <a:noFill/>
        </p:spPr>
        <p:txBody>
          <a:bodyPr wrap="none" rtlCol="0">
            <a:spAutoFit/>
          </a:bodyPr>
          <a:lstStyle/>
          <a:p>
            <a:r>
              <a:rPr lang="en-US" dirty="0"/>
              <a:t>From </a:t>
            </a:r>
            <a:r>
              <a:rPr lang="en-US" b="1" dirty="0"/>
              <a:t>Null et al. 2019 </a:t>
            </a:r>
            <a:r>
              <a:rPr lang="en-US" b="1" dirty="0" err="1"/>
              <a:t>Interbull</a:t>
            </a:r>
            <a:endParaRPr lang="en-US" b="1" dirty="0"/>
          </a:p>
        </p:txBody>
      </p:sp>
    </p:spTree>
    <p:extLst>
      <p:ext uri="{BB962C8B-B14F-4D97-AF65-F5344CB8AC3E}">
        <p14:creationId xmlns:p14="http://schemas.microsoft.com/office/powerpoint/2010/main" val="281758421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C9216-B2F2-42E7-93E8-6CDB7363231A}"/>
              </a:ext>
            </a:extLst>
          </p:cNvPr>
          <p:cNvSpPr>
            <a:spLocks noGrp="1"/>
          </p:cNvSpPr>
          <p:nvPr>
            <p:ph type="title"/>
          </p:nvPr>
        </p:nvSpPr>
        <p:spPr>
          <a:xfrm>
            <a:off x="194310" y="944880"/>
            <a:ext cx="11216640" cy="639763"/>
          </a:xfrm>
        </p:spPr>
        <p:txBody>
          <a:bodyPr/>
          <a:lstStyle/>
          <a:p>
            <a:r>
              <a:rPr lang="en-US" dirty="0">
                <a:solidFill>
                  <a:schemeClr val="tx1"/>
                </a:solidFill>
              </a:rPr>
              <a:t>1: Maximum haplotypes </a:t>
            </a:r>
            <a:r>
              <a:rPr kumimoji="0" lang="en-US" sz="2400" b="0" i="0" u="none" strike="noStrike" kern="1200" cap="none" spc="0" normalizeH="0" baseline="0" noProof="0" dirty="0">
                <a:ln>
                  <a:noFill/>
                </a:ln>
                <a:solidFill>
                  <a:prstClr val="black"/>
                </a:solidFill>
                <a:effectLst/>
                <a:uLnTx/>
                <a:uFillTx/>
                <a:latin typeface="Calibri"/>
                <a:ea typeface="+mn-ea"/>
                <a:cs typeface="+mn-cs"/>
              </a:rPr>
              <a:t>(100-SNP segments of 60K SNPs: Null et al 2019)</a:t>
            </a:r>
            <a:endParaRPr lang="en-US" dirty="0">
              <a:solidFill>
                <a:schemeClr val="tx1"/>
              </a:solidFill>
            </a:endParaRPr>
          </a:p>
        </p:txBody>
      </p:sp>
      <p:sp>
        <p:nvSpPr>
          <p:cNvPr id="4" name="Content Placeholder 3">
            <a:extLst>
              <a:ext uri="{FF2B5EF4-FFF2-40B4-BE49-F238E27FC236}">
                <a16:creationId xmlns:a16="http://schemas.microsoft.com/office/drawing/2014/main" id="{FB68735E-6103-42D5-8497-D55D2E5932ED}"/>
              </a:ext>
            </a:extLst>
          </p:cNvPr>
          <p:cNvSpPr>
            <a:spLocks noGrp="1"/>
          </p:cNvSpPr>
          <p:nvPr>
            <p:ph sz="half" idx="2"/>
          </p:nvPr>
        </p:nvSpPr>
        <p:spPr>
          <a:xfrm>
            <a:off x="5791518" y="2056598"/>
            <a:ext cx="6120665" cy="5120640"/>
          </a:xfrm>
        </p:spPr>
        <p:txBody>
          <a:bodyPr/>
          <a:lstStyle/>
          <a:p>
            <a:r>
              <a:rPr lang="en-US" dirty="0"/>
              <a:t>Haplotype counts and inheritance improved for </a:t>
            </a:r>
            <a:r>
              <a:rPr lang="en-US" dirty="0">
                <a:solidFill>
                  <a:schemeClr val="accent6">
                    <a:lumMod val="50000"/>
                  </a:schemeClr>
                </a:solidFill>
              </a:rPr>
              <a:t>all breeds</a:t>
            </a:r>
          </a:p>
          <a:p>
            <a:r>
              <a:rPr lang="en-US" dirty="0"/>
              <a:t>Much better on the X chromosome and its </a:t>
            </a:r>
            <a:r>
              <a:rPr lang="en-US" dirty="0" err="1"/>
              <a:t>pseudoautosomal</a:t>
            </a:r>
            <a:r>
              <a:rPr lang="en-US" dirty="0"/>
              <a:t> region</a:t>
            </a:r>
          </a:p>
          <a:p>
            <a:r>
              <a:rPr lang="en-US" dirty="0"/>
              <a:t>Further </a:t>
            </a:r>
            <a:r>
              <a:rPr lang="en-US" i="1" dirty="0"/>
              <a:t>edits</a:t>
            </a:r>
            <a:r>
              <a:rPr lang="en-US" dirty="0"/>
              <a:t> used HD data to identify smaller regions potentially </a:t>
            </a:r>
            <a:r>
              <a:rPr lang="en-US" dirty="0" err="1"/>
              <a:t>mismapped</a:t>
            </a:r>
            <a:endParaRPr lang="en-US" dirty="0"/>
          </a:p>
          <a:p>
            <a:endParaRPr lang="en-US" dirty="0"/>
          </a:p>
          <a:p>
            <a:endParaRPr lang="en-US" dirty="0"/>
          </a:p>
        </p:txBody>
      </p:sp>
      <p:graphicFrame>
        <p:nvGraphicFramePr>
          <p:cNvPr id="6" name="Content Placeholder 4">
            <a:extLst>
              <a:ext uri="{FF2B5EF4-FFF2-40B4-BE49-F238E27FC236}">
                <a16:creationId xmlns:a16="http://schemas.microsoft.com/office/drawing/2014/main" id="{0A5EE790-4675-4CFA-BA5F-20983FBDECFF}"/>
              </a:ext>
            </a:extLst>
          </p:cNvPr>
          <p:cNvGraphicFramePr>
            <a:graphicFrameLocks noGrp="1"/>
          </p:cNvGraphicFramePr>
          <p:nvPr>
            <p:ph sz="half" idx="1"/>
            <p:extLst>
              <p:ext uri="{D42A27DB-BD31-4B8C-83A1-F6EECF244321}">
                <p14:modId xmlns:p14="http://schemas.microsoft.com/office/powerpoint/2010/main" val="2027577134"/>
              </p:ext>
            </p:extLst>
          </p:nvPr>
        </p:nvGraphicFramePr>
        <p:xfrm>
          <a:off x="183198" y="1767840"/>
          <a:ext cx="5364162" cy="4572000"/>
        </p:xfrm>
        <a:graphic>
          <a:graphicData uri="http://schemas.openxmlformats.org/drawingml/2006/table">
            <a:tbl>
              <a:tblPr firstRow="1" bandRow="1">
                <a:tableStyleId>{5C22544A-7EE6-4342-B048-85BDC9FD1C3A}</a:tableStyleId>
              </a:tblPr>
              <a:tblGrid>
                <a:gridCol w="1139825">
                  <a:extLst>
                    <a:ext uri="{9D8B030D-6E8A-4147-A177-3AD203B41FA5}">
                      <a16:colId xmlns:a16="http://schemas.microsoft.com/office/drawing/2014/main" val="3576802460"/>
                    </a:ext>
                  </a:extLst>
                </a:gridCol>
                <a:gridCol w="1243012">
                  <a:extLst>
                    <a:ext uri="{9D8B030D-6E8A-4147-A177-3AD203B41FA5}">
                      <a16:colId xmlns:a16="http://schemas.microsoft.com/office/drawing/2014/main" val="3471371335"/>
                    </a:ext>
                  </a:extLst>
                </a:gridCol>
                <a:gridCol w="1471613">
                  <a:extLst>
                    <a:ext uri="{9D8B030D-6E8A-4147-A177-3AD203B41FA5}">
                      <a16:colId xmlns:a16="http://schemas.microsoft.com/office/drawing/2014/main" val="66920614"/>
                    </a:ext>
                  </a:extLst>
                </a:gridCol>
                <a:gridCol w="1509712">
                  <a:extLst>
                    <a:ext uri="{9D8B030D-6E8A-4147-A177-3AD203B41FA5}">
                      <a16:colId xmlns:a16="http://schemas.microsoft.com/office/drawing/2014/main" val="708637482"/>
                    </a:ext>
                  </a:extLst>
                </a:gridCol>
              </a:tblGrid>
              <a:tr h="370840">
                <a:tc gridSpan="4">
                  <a:txBody>
                    <a:bodyPr/>
                    <a:lstStyle/>
                    <a:p>
                      <a:pPr algn="ctr"/>
                      <a:r>
                        <a:rPr lang="en-US" sz="2800" baseline="0" dirty="0"/>
                        <a:t>Maximum number of haplotypes per segment</a:t>
                      </a:r>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3668160774"/>
                  </a:ext>
                </a:extLst>
              </a:tr>
              <a:tr h="472440">
                <a:tc>
                  <a:txBody>
                    <a:bodyPr/>
                    <a:lstStyle/>
                    <a:p>
                      <a:r>
                        <a:rPr lang="en-US" sz="2800" b="1" baseline="0" dirty="0">
                          <a:solidFill>
                            <a:schemeClr val="accent6">
                              <a:lumMod val="50000"/>
                            </a:schemeClr>
                          </a:solidFill>
                        </a:rPr>
                        <a:t>Breed</a:t>
                      </a:r>
                    </a:p>
                  </a:txBody>
                  <a:tcPr/>
                </a:tc>
                <a:tc>
                  <a:txBody>
                    <a:bodyPr/>
                    <a:lstStyle/>
                    <a:p>
                      <a:pPr algn="ctr"/>
                      <a:r>
                        <a:rPr lang="en-US" sz="2800" b="1" baseline="0" dirty="0"/>
                        <a:t>UMD3</a:t>
                      </a:r>
                    </a:p>
                  </a:txBody>
                  <a:tcPr/>
                </a:tc>
                <a:tc gridSpan="2">
                  <a:txBody>
                    <a:bodyPr/>
                    <a:lstStyle/>
                    <a:p>
                      <a:pPr algn="ctr"/>
                      <a:r>
                        <a:rPr lang="en-US" sz="2800" b="1" baseline="0" dirty="0"/>
                        <a:t>ARS-UCD1</a:t>
                      </a:r>
                    </a:p>
                  </a:txBody>
                  <a:tcPr/>
                </a:tc>
                <a:tc hMerge="1">
                  <a:txBody>
                    <a:bodyPr/>
                    <a:lstStyle/>
                    <a:p>
                      <a:pPr algn="ctr"/>
                      <a:endParaRPr lang="en-US" sz="2800" b="1" baseline="0" dirty="0"/>
                    </a:p>
                  </a:txBody>
                  <a:tcPr/>
                </a:tc>
                <a:extLst>
                  <a:ext uri="{0D108BD9-81ED-4DB2-BD59-A6C34878D82A}">
                    <a16:rowId xmlns:a16="http://schemas.microsoft.com/office/drawing/2014/main" val="4008458589"/>
                  </a:ext>
                </a:extLst>
              </a:tr>
              <a:tr h="472440">
                <a:tc>
                  <a:txBody>
                    <a:bodyPr/>
                    <a:lstStyle/>
                    <a:p>
                      <a:endParaRPr lang="en-US" sz="2800" b="1" baseline="0" dirty="0">
                        <a:solidFill>
                          <a:schemeClr val="accent6">
                            <a:lumMod val="50000"/>
                          </a:schemeClr>
                        </a:solidFill>
                      </a:endParaRPr>
                    </a:p>
                  </a:txBody>
                  <a:tcPr/>
                </a:tc>
                <a:tc>
                  <a:txBody>
                    <a:bodyPr/>
                    <a:lstStyle/>
                    <a:p>
                      <a:pPr algn="ctr"/>
                      <a:r>
                        <a:rPr lang="en-US" sz="2800" b="1" i="1" baseline="0" dirty="0"/>
                        <a:t>edited</a:t>
                      </a:r>
                    </a:p>
                  </a:txBody>
                  <a:tcPr/>
                </a:tc>
                <a:tc>
                  <a:txBody>
                    <a:bodyPr/>
                    <a:lstStyle/>
                    <a:p>
                      <a:pPr algn="ctr"/>
                      <a:r>
                        <a:rPr lang="en-US" sz="2800" b="1" i="0" baseline="0" dirty="0"/>
                        <a:t>original</a:t>
                      </a:r>
                    </a:p>
                  </a:txBody>
                  <a:tcPr/>
                </a:tc>
                <a:tc>
                  <a:txBody>
                    <a:bodyPr/>
                    <a:lstStyle/>
                    <a:p>
                      <a:pPr algn="ctr"/>
                      <a:r>
                        <a:rPr lang="en-US" sz="2800" b="1" i="1" baseline="0" dirty="0"/>
                        <a:t>edited</a:t>
                      </a:r>
                    </a:p>
                  </a:txBody>
                  <a:tcPr/>
                </a:tc>
                <a:extLst>
                  <a:ext uri="{0D108BD9-81ED-4DB2-BD59-A6C34878D82A}">
                    <a16:rowId xmlns:a16="http://schemas.microsoft.com/office/drawing/2014/main" val="497663126"/>
                  </a:ext>
                </a:extLst>
              </a:tr>
              <a:tr h="370840">
                <a:tc>
                  <a:txBody>
                    <a:bodyPr/>
                    <a:lstStyle/>
                    <a:p>
                      <a:r>
                        <a:rPr lang="en-US" sz="2800" baseline="0" dirty="0">
                          <a:solidFill>
                            <a:schemeClr val="accent6">
                              <a:lumMod val="50000"/>
                            </a:schemeClr>
                          </a:solidFill>
                        </a:rPr>
                        <a:t>HOL</a:t>
                      </a:r>
                    </a:p>
                  </a:txBody>
                  <a:tcPr/>
                </a:tc>
                <a:tc>
                  <a:txBody>
                    <a:bodyPr/>
                    <a:lstStyle/>
                    <a:p>
                      <a:pPr algn="ctr"/>
                      <a:r>
                        <a:rPr lang="en-US" sz="2800" baseline="0" dirty="0"/>
                        <a:t>47,987</a:t>
                      </a:r>
                    </a:p>
                  </a:txBody>
                  <a:tcPr/>
                </a:tc>
                <a:tc>
                  <a:txBody>
                    <a:bodyPr/>
                    <a:lstStyle/>
                    <a:p>
                      <a:pPr algn="ctr"/>
                      <a:r>
                        <a:rPr lang="en-US" sz="2800" baseline="0" dirty="0"/>
                        <a:t>81,316</a:t>
                      </a:r>
                    </a:p>
                  </a:txBody>
                  <a:tcPr/>
                </a:tc>
                <a:tc>
                  <a:txBody>
                    <a:bodyPr/>
                    <a:lstStyle/>
                    <a:p>
                      <a:pPr algn="ctr"/>
                      <a:r>
                        <a:rPr lang="en-US" sz="2800" baseline="0" dirty="0"/>
                        <a:t>36,690</a:t>
                      </a:r>
                    </a:p>
                  </a:txBody>
                  <a:tcPr/>
                </a:tc>
                <a:extLst>
                  <a:ext uri="{0D108BD9-81ED-4DB2-BD59-A6C34878D82A}">
                    <a16:rowId xmlns:a16="http://schemas.microsoft.com/office/drawing/2014/main" val="1639043140"/>
                  </a:ext>
                </a:extLst>
              </a:tr>
              <a:tr h="370840">
                <a:tc>
                  <a:txBody>
                    <a:bodyPr/>
                    <a:lstStyle/>
                    <a:p>
                      <a:r>
                        <a:rPr lang="en-US" sz="2800" baseline="0" dirty="0">
                          <a:solidFill>
                            <a:schemeClr val="accent6">
                              <a:lumMod val="50000"/>
                            </a:schemeClr>
                          </a:solidFill>
                        </a:rPr>
                        <a:t>JER</a:t>
                      </a:r>
                    </a:p>
                  </a:txBody>
                  <a:tcPr/>
                </a:tc>
                <a:tc>
                  <a:txBody>
                    <a:bodyPr/>
                    <a:lstStyle/>
                    <a:p>
                      <a:pPr algn="ctr"/>
                      <a:r>
                        <a:rPr lang="en-US" sz="2800" baseline="0" dirty="0"/>
                        <a:t>39,628</a:t>
                      </a:r>
                    </a:p>
                  </a:txBody>
                  <a:tcPr/>
                </a:tc>
                <a:tc>
                  <a:txBody>
                    <a:bodyPr/>
                    <a:lstStyle/>
                    <a:p>
                      <a:pPr algn="ctr"/>
                      <a:r>
                        <a:rPr lang="en-US" sz="2800" baseline="0" dirty="0"/>
                        <a:t>33,034</a:t>
                      </a:r>
                    </a:p>
                  </a:txBody>
                  <a:tcPr/>
                </a:tc>
                <a:tc>
                  <a:txBody>
                    <a:bodyPr/>
                    <a:lstStyle/>
                    <a:p>
                      <a:pPr algn="ctr"/>
                      <a:r>
                        <a:rPr lang="en-US" sz="2800" baseline="0" dirty="0"/>
                        <a:t>29,732</a:t>
                      </a:r>
                    </a:p>
                  </a:txBody>
                  <a:tcPr/>
                </a:tc>
                <a:extLst>
                  <a:ext uri="{0D108BD9-81ED-4DB2-BD59-A6C34878D82A}">
                    <a16:rowId xmlns:a16="http://schemas.microsoft.com/office/drawing/2014/main" val="3517900534"/>
                  </a:ext>
                </a:extLst>
              </a:tr>
              <a:tr h="370840">
                <a:tc>
                  <a:txBody>
                    <a:bodyPr/>
                    <a:lstStyle/>
                    <a:p>
                      <a:r>
                        <a:rPr lang="en-US" sz="2800" baseline="0" dirty="0">
                          <a:solidFill>
                            <a:schemeClr val="accent6">
                              <a:lumMod val="50000"/>
                            </a:schemeClr>
                          </a:solidFill>
                        </a:rPr>
                        <a:t>BSW</a:t>
                      </a:r>
                    </a:p>
                  </a:txBody>
                  <a:tcPr/>
                </a:tc>
                <a:tc>
                  <a:txBody>
                    <a:bodyPr/>
                    <a:lstStyle/>
                    <a:p>
                      <a:pPr algn="ctr"/>
                      <a:r>
                        <a:rPr lang="en-US" sz="2800" baseline="0" dirty="0"/>
                        <a:t>11,602</a:t>
                      </a:r>
                    </a:p>
                  </a:txBody>
                  <a:tcPr/>
                </a:tc>
                <a:tc>
                  <a:txBody>
                    <a:bodyPr/>
                    <a:lstStyle/>
                    <a:p>
                      <a:pPr algn="ctr"/>
                      <a:r>
                        <a:rPr lang="en-US" sz="2800" baseline="0" dirty="0"/>
                        <a:t>12,846</a:t>
                      </a:r>
                    </a:p>
                  </a:txBody>
                  <a:tcPr/>
                </a:tc>
                <a:tc>
                  <a:txBody>
                    <a:bodyPr/>
                    <a:lstStyle/>
                    <a:p>
                      <a:pPr algn="ctr"/>
                      <a:r>
                        <a:rPr lang="en-US" sz="2800" baseline="0" dirty="0"/>
                        <a:t>9,447</a:t>
                      </a:r>
                    </a:p>
                  </a:txBody>
                  <a:tcPr/>
                </a:tc>
                <a:extLst>
                  <a:ext uri="{0D108BD9-81ED-4DB2-BD59-A6C34878D82A}">
                    <a16:rowId xmlns:a16="http://schemas.microsoft.com/office/drawing/2014/main" val="4137193460"/>
                  </a:ext>
                </a:extLst>
              </a:tr>
              <a:tr h="370840">
                <a:tc>
                  <a:txBody>
                    <a:bodyPr/>
                    <a:lstStyle/>
                    <a:p>
                      <a:r>
                        <a:rPr lang="en-US" sz="2800" baseline="0" dirty="0">
                          <a:solidFill>
                            <a:schemeClr val="accent6">
                              <a:lumMod val="50000"/>
                            </a:schemeClr>
                          </a:solidFill>
                        </a:rPr>
                        <a:t>RDC</a:t>
                      </a:r>
                    </a:p>
                  </a:txBody>
                  <a:tcPr/>
                </a:tc>
                <a:tc>
                  <a:txBody>
                    <a:bodyPr/>
                    <a:lstStyle/>
                    <a:p>
                      <a:pPr algn="ctr"/>
                      <a:r>
                        <a:rPr lang="en-US" sz="2800" baseline="0" dirty="0"/>
                        <a:t>2,030</a:t>
                      </a:r>
                    </a:p>
                  </a:txBody>
                  <a:tcPr/>
                </a:tc>
                <a:tc>
                  <a:txBody>
                    <a:bodyPr/>
                    <a:lstStyle/>
                    <a:p>
                      <a:pPr algn="ctr"/>
                      <a:r>
                        <a:rPr lang="en-US" sz="2800" baseline="0" dirty="0"/>
                        <a:t>2,512</a:t>
                      </a:r>
                    </a:p>
                  </a:txBody>
                  <a:tcPr/>
                </a:tc>
                <a:tc>
                  <a:txBody>
                    <a:bodyPr/>
                    <a:lstStyle/>
                    <a:p>
                      <a:pPr algn="ctr"/>
                      <a:r>
                        <a:rPr lang="en-US" sz="2800" baseline="0" dirty="0"/>
                        <a:t>1,606</a:t>
                      </a:r>
                    </a:p>
                  </a:txBody>
                  <a:tcPr/>
                </a:tc>
                <a:extLst>
                  <a:ext uri="{0D108BD9-81ED-4DB2-BD59-A6C34878D82A}">
                    <a16:rowId xmlns:a16="http://schemas.microsoft.com/office/drawing/2014/main" val="156858152"/>
                  </a:ext>
                </a:extLst>
              </a:tr>
              <a:tr h="370840">
                <a:tc>
                  <a:txBody>
                    <a:bodyPr/>
                    <a:lstStyle/>
                    <a:p>
                      <a:r>
                        <a:rPr lang="en-US" sz="2800" baseline="0" dirty="0">
                          <a:solidFill>
                            <a:schemeClr val="accent6">
                              <a:lumMod val="50000"/>
                            </a:schemeClr>
                          </a:solidFill>
                        </a:rPr>
                        <a:t>GUE</a:t>
                      </a:r>
                    </a:p>
                  </a:txBody>
                  <a:tcPr/>
                </a:tc>
                <a:tc>
                  <a:txBody>
                    <a:bodyPr/>
                    <a:lstStyle/>
                    <a:p>
                      <a:pPr algn="ctr"/>
                      <a:r>
                        <a:rPr lang="en-US" sz="2800" baseline="0" dirty="0"/>
                        <a:t>1,970</a:t>
                      </a:r>
                    </a:p>
                  </a:txBody>
                  <a:tcPr/>
                </a:tc>
                <a:tc>
                  <a:txBody>
                    <a:bodyPr/>
                    <a:lstStyle/>
                    <a:p>
                      <a:pPr algn="ctr"/>
                      <a:r>
                        <a:rPr lang="en-US" sz="2800" baseline="0" dirty="0"/>
                        <a:t>1,657</a:t>
                      </a:r>
                    </a:p>
                  </a:txBody>
                  <a:tcPr/>
                </a:tc>
                <a:tc>
                  <a:txBody>
                    <a:bodyPr/>
                    <a:lstStyle/>
                    <a:p>
                      <a:pPr algn="ctr"/>
                      <a:r>
                        <a:rPr lang="en-US" sz="2800" baseline="0" dirty="0"/>
                        <a:t>1,427</a:t>
                      </a:r>
                    </a:p>
                  </a:txBody>
                  <a:tcPr/>
                </a:tc>
                <a:extLst>
                  <a:ext uri="{0D108BD9-81ED-4DB2-BD59-A6C34878D82A}">
                    <a16:rowId xmlns:a16="http://schemas.microsoft.com/office/drawing/2014/main" val="4227331592"/>
                  </a:ext>
                </a:extLst>
              </a:tr>
            </a:tbl>
          </a:graphicData>
        </a:graphic>
      </p:graphicFrame>
      <p:sp>
        <p:nvSpPr>
          <p:cNvPr id="5" name="Title 1">
            <a:extLst>
              <a:ext uri="{FF2B5EF4-FFF2-40B4-BE49-F238E27FC236}">
                <a16:creationId xmlns:a16="http://schemas.microsoft.com/office/drawing/2014/main" id="{0FF5B832-7DE6-49FD-9294-BC516E538311}"/>
              </a:ext>
            </a:extLst>
          </p:cNvPr>
          <p:cNvSpPr txBox="1">
            <a:spLocks/>
          </p:cNvSpPr>
          <p:nvPr/>
        </p:nvSpPr>
        <p:spPr>
          <a:xfrm>
            <a:off x="183198" y="121920"/>
            <a:ext cx="11216640" cy="639763"/>
          </a:xfrm>
          <a:prstGeom prst="rect">
            <a:avLst/>
          </a:prstGeom>
        </p:spPr>
        <p:txBody>
          <a:bodyPr vert="horz" lIns="0" tIns="0" rIns="0" bIns="0" rtlCol="0" anchor="ctr" anchorCtr="0">
            <a:noAutofit/>
          </a:bodyPr>
          <a:lstStyle>
            <a:lvl1pPr algn="l" defTabSz="1219170" rtl="0" eaLnBrk="1" latinLnBrk="0" hangingPunct="1">
              <a:spcBef>
                <a:spcPct val="0"/>
              </a:spcBef>
              <a:buNone/>
              <a:defRPr sz="4000" b="1" kern="1200">
                <a:solidFill>
                  <a:schemeClr val="bg1"/>
                </a:solidFill>
                <a:latin typeface="+mj-lt"/>
                <a:ea typeface="+mj-ea"/>
                <a:cs typeface="+mj-cs"/>
              </a:defRPr>
            </a:lvl1pPr>
          </a:lstStyle>
          <a:p>
            <a:r>
              <a:rPr lang="en-US" dirty="0">
                <a:latin typeface="Calibri" panose="020F0502020204030204" pitchFamily="34" charset="0"/>
                <a:ea typeface="Calibri" panose="020F0502020204030204" pitchFamily="34" charset="0"/>
              </a:rPr>
              <a:t>Imputation using UMD3 or ARS-UCD1 reference map</a:t>
            </a:r>
            <a:endParaRPr lang="en-US" dirty="0"/>
          </a:p>
        </p:txBody>
      </p:sp>
    </p:spTree>
    <p:extLst>
      <p:ext uri="{BB962C8B-B14F-4D97-AF65-F5344CB8AC3E}">
        <p14:creationId xmlns:p14="http://schemas.microsoft.com/office/powerpoint/2010/main" val="20320686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81DE8-6FBC-4211-A594-5A35000AC673}"/>
              </a:ext>
            </a:extLst>
          </p:cNvPr>
          <p:cNvSpPr>
            <a:spLocks noGrp="1"/>
          </p:cNvSpPr>
          <p:nvPr>
            <p:ph type="title"/>
          </p:nvPr>
        </p:nvSpPr>
        <p:spPr>
          <a:xfrm>
            <a:off x="69510" y="108007"/>
            <a:ext cx="11216640" cy="639763"/>
          </a:xfrm>
        </p:spPr>
        <p:txBody>
          <a:bodyPr/>
          <a:lstStyle/>
          <a:p>
            <a:r>
              <a:rPr lang="en-US" dirty="0">
                <a:latin typeface="Calibri" panose="020F0502020204030204" pitchFamily="34" charset="0"/>
                <a:ea typeface="Calibri" panose="020F0502020204030204" pitchFamily="34" charset="0"/>
              </a:rPr>
              <a:t>Imputation using UMD3 or ARS-UCD1</a:t>
            </a:r>
            <a:r>
              <a:rPr lang="en-US" sz="4000" dirty="0">
                <a:effectLst/>
                <a:latin typeface="Calibri" panose="020F0502020204030204" pitchFamily="34" charset="0"/>
                <a:ea typeface="Calibri" panose="020F0502020204030204" pitchFamily="34" charset="0"/>
              </a:rPr>
              <a:t> reference map</a:t>
            </a:r>
            <a:endParaRPr lang="en-US" dirty="0"/>
          </a:p>
        </p:txBody>
      </p:sp>
      <p:graphicFrame>
        <p:nvGraphicFramePr>
          <p:cNvPr id="5" name="Content Placeholder 4">
            <a:extLst>
              <a:ext uri="{FF2B5EF4-FFF2-40B4-BE49-F238E27FC236}">
                <a16:creationId xmlns:a16="http://schemas.microsoft.com/office/drawing/2014/main" id="{497BBFC9-C1D8-4751-90BD-0833E28BA23D}"/>
              </a:ext>
            </a:extLst>
          </p:cNvPr>
          <p:cNvGraphicFramePr>
            <a:graphicFrameLocks noGrp="1"/>
          </p:cNvGraphicFramePr>
          <p:nvPr>
            <p:ph sz="half" idx="1"/>
            <p:extLst>
              <p:ext uri="{D42A27DB-BD31-4B8C-83A1-F6EECF244321}">
                <p14:modId xmlns:p14="http://schemas.microsoft.com/office/powerpoint/2010/main" val="1085569958"/>
              </p:ext>
            </p:extLst>
          </p:nvPr>
        </p:nvGraphicFramePr>
        <p:xfrm>
          <a:off x="313668" y="1858111"/>
          <a:ext cx="5364162" cy="4572000"/>
        </p:xfrm>
        <a:graphic>
          <a:graphicData uri="http://schemas.openxmlformats.org/drawingml/2006/table">
            <a:tbl>
              <a:tblPr firstRow="1" bandRow="1">
                <a:tableStyleId>{5C22544A-7EE6-4342-B048-85BDC9FD1C3A}</a:tableStyleId>
              </a:tblPr>
              <a:tblGrid>
                <a:gridCol w="1139825">
                  <a:extLst>
                    <a:ext uri="{9D8B030D-6E8A-4147-A177-3AD203B41FA5}">
                      <a16:colId xmlns:a16="http://schemas.microsoft.com/office/drawing/2014/main" val="3576802460"/>
                    </a:ext>
                  </a:extLst>
                </a:gridCol>
                <a:gridCol w="1243012">
                  <a:extLst>
                    <a:ext uri="{9D8B030D-6E8A-4147-A177-3AD203B41FA5}">
                      <a16:colId xmlns:a16="http://schemas.microsoft.com/office/drawing/2014/main" val="3471371335"/>
                    </a:ext>
                  </a:extLst>
                </a:gridCol>
                <a:gridCol w="1471613">
                  <a:extLst>
                    <a:ext uri="{9D8B030D-6E8A-4147-A177-3AD203B41FA5}">
                      <a16:colId xmlns:a16="http://schemas.microsoft.com/office/drawing/2014/main" val="66920614"/>
                    </a:ext>
                  </a:extLst>
                </a:gridCol>
                <a:gridCol w="1509712">
                  <a:extLst>
                    <a:ext uri="{9D8B030D-6E8A-4147-A177-3AD203B41FA5}">
                      <a16:colId xmlns:a16="http://schemas.microsoft.com/office/drawing/2014/main" val="708637482"/>
                    </a:ext>
                  </a:extLst>
                </a:gridCol>
              </a:tblGrid>
              <a:tr h="370840">
                <a:tc gridSpan="4">
                  <a:txBody>
                    <a:bodyPr/>
                    <a:lstStyle/>
                    <a:p>
                      <a:pPr algn="ctr"/>
                      <a:r>
                        <a:rPr lang="en-US" sz="2800" baseline="0" dirty="0"/>
                        <a:t>Haplotypes with parent-progeny non-inheritance (%)</a:t>
                      </a:r>
                    </a:p>
                  </a:txBody>
                  <a:tcPr>
                    <a:solidFill>
                      <a:srgbClr val="4F81BD"/>
                    </a:solidFill>
                  </a:tcPr>
                </a:tc>
                <a:tc hMerge="1">
                  <a:txBody>
                    <a:bodyPr/>
                    <a:lstStyle/>
                    <a:p>
                      <a:endParaRPr lang="en-US" dirty="0"/>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3668160774"/>
                  </a:ext>
                </a:extLst>
              </a:tr>
              <a:tr h="472440">
                <a:tc>
                  <a:txBody>
                    <a:bodyPr/>
                    <a:lstStyle/>
                    <a:p>
                      <a:r>
                        <a:rPr lang="en-US" sz="2800" b="1" baseline="0" dirty="0">
                          <a:solidFill>
                            <a:schemeClr val="accent6">
                              <a:lumMod val="50000"/>
                            </a:schemeClr>
                          </a:solidFill>
                        </a:rPr>
                        <a:t>Breed</a:t>
                      </a:r>
                    </a:p>
                  </a:txBody>
                  <a:tcPr/>
                </a:tc>
                <a:tc>
                  <a:txBody>
                    <a:bodyPr/>
                    <a:lstStyle/>
                    <a:p>
                      <a:pPr algn="ctr"/>
                      <a:r>
                        <a:rPr lang="en-US" sz="2800" b="1" baseline="0" dirty="0"/>
                        <a:t>UMD3</a:t>
                      </a:r>
                    </a:p>
                  </a:txBody>
                  <a:tcPr/>
                </a:tc>
                <a:tc gridSpan="2">
                  <a:txBody>
                    <a:bodyPr/>
                    <a:lstStyle/>
                    <a:p>
                      <a:pPr algn="ctr"/>
                      <a:r>
                        <a:rPr lang="en-US" sz="2800" b="1" baseline="0" dirty="0"/>
                        <a:t>ARS-UCD1</a:t>
                      </a:r>
                    </a:p>
                  </a:txBody>
                  <a:tcPr/>
                </a:tc>
                <a:tc hMerge="1">
                  <a:txBody>
                    <a:bodyPr/>
                    <a:lstStyle/>
                    <a:p>
                      <a:pPr algn="ctr"/>
                      <a:endParaRPr lang="en-US" sz="2800" b="1" baseline="0" dirty="0"/>
                    </a:p>
                  </a:txBody>
                  <a:tcPr/>
                </a:tc>
                <a:extLst>
                  <a:ext uri="{0D108BD9-81ED-4DB2-BD59-A6C34878D82A}">
                    <a16:rowId xmlns:a16="http://schemas.microsoft.com/office/drawing/2014/main" val="4008458589"/>
                  </a:ext>
                </a:extLst>
              </a:tr>
              <a:tr h="472440">
                <a:tc>
                  <a:txBody>
                    <a:bodyPr/>
                    <a:lstStyle/>
                    <a:p>
                      <a:endParaRPr lang="en-US" sz="2800" b="1" baseline="0" dirty="0">
                        <a:solidFill>
                          <a:schemeClr val="accent6">
                            <a:lumMod val="50000"/>
                          </a:schemeClr>
                        </a:solidFill>
                      </a:endParaRPr>
                    </a:p>
                  </a:txBody>
                  <a:tcPr/>
                </a:tc>
                <a:tc>
                  <a:txBody>
                    <a:bodyPr/>
                    <a:lstStyle/>
                    <a:p>
                      <a:pPr algn="ctr"/>
                      <a:r>
                        <a:rPr lang="en-US" sz="2800" b="1" i="1" baseline="0" dirty="0"/>
                        <a:t>edited</a:t>
                      </a:r>
                    </a:p>
                  </a:txBody>
                  <a:tcPr/>
                </a:tc>
                <a:tc>
                  <a:txBody>
                    <a:bodyPr/>
                    <a:lstStyle/>
                    <a:p>
                      <a:pPr algn="ctr"/>
                      <a:r>
                        <a:rPr lang="en-US" sz="2800" b="1" baseline="0" dirty="0"/>
                        <a:t>original</a:t>
                      </a:r>
                    </a:p>
                  </a:txBody>
                  <a:tcPr/>
                </a:tc>
                <a:tc>
                  <a:txBody>
                    <a:bodyPr/>
                    <a:lstStyle/>
                    <a:p>
                      <a:pPr algn="ctr"/>
                      <a:r>
                        <a:rPr lang="en-US" sz="2800" b="1" i="1" baseline="0" dirty="0"/>
                        <a:t>edited</a:t>
                      </a:r>
                    </a:p>
                  </a:txBody>
                  <a:tcPr>
                    <a:solidFill>
                      <a:srgbClr val="E9EDF4"/>
                    </a:solidFill>
                  </a:tcPr>
                </a:tc>
                <a:extLst>
                  <a:ext uri="{0D108BD9-81ED-4DB2-BD59-A6C34878D82A}">
                    <a16:rowId xmlns:a16="http://schemas.microsoft.com/office/drawing/2014/main" val="497663126"/>
                  </a:ext>
                </a:extLst>
              </a:tr>
              <a:tr h="370840">
                <a:tc>
                  <a:txBody>
                    <a:bodyPr/>
                    <a:lstStyle/>
                    <a:p>
                      <a:r>
                        <a:rPr lang="en-US" sz="2800" baseline="0" dirty="0">
                          <a:solidFill>
                            <a:schemeClr val="accent6">
                              <a:lumMod val="50000"/>
                            </a:schemeClr>
                          </a:solidFill>
                        </a:rPr>
                        <a:t>HOL</a:t>
                      </a:r>
                    </a:p>
                  </a:txBody>
                  <a:tcPr/>
                </a:tc>
                <a:tc>
                  <a:txBody>
                    <a:bodyPr/>
                    <a:lstStyle/>
                    <a:p>
                      <a:pPr algn="ctr"/>
                      <a:r>
                        <a:rPr lang="en-US" sz="2800" baseline="0" dirty="0"/>
                        <a:t>1.6</a:t>
                      </a:r>
                    </a:p>
                  </a:txBody>
                  <a:tcPr/>
                </a:tc>
                <a:tc>
                  <a:txBody>
                    <a:bodyPr/>
                    <a:lstStyle/>
                    <a:p>
                      <a:pPr algn="ctr"/>
                      <a:r>
                        <a:rPr lang="en-US" sz="2800" baseline="0" dirty="0"/>
                        <a:t>1.3</a:t>
                      </a:r>
                    </a:p>
                  </a:txBody>
                  <a:tcPr>
                    <a:solidFill>
                      <a:srgbClr val="D0D8E8"/>
                    </a:solidFill>
                  </a:tcPr>
                </a:tc>
                <a:tc>
                  <a:txBody>
                    <a:bodyPr/>
                    <a:lstStyle/>
                    <a:p>
                      <a:pPr algn="ctr"/>
                      <a:r>
                        <a:rPr lang="en-US" sz="2800" baseline="0" dirty="0"/>
                        <a:t>1.1</a:t>
                      </a:r>
                    </a:p>
                  </a:txBody>
                  <a:tcPr/>
                </a:tc>
                <a:extLst>
                  <a:ext uri="{0D108BD9-81ED-4DB2-BD59-A6C34878D82A}">
                    <a16:rowId xmlns:a16="http://schemas.microsoft.com/office/drawing/2014/main" val="1639043140"/>
                  </a:ext>
                </a:extLst>
              </a:tr>
              <a:tr h="370840">
                <a:tc>
                  <a:txBody>
                    <a:bodyPr/>
                    <a:lstStyle/>
                    <a:p>
                      <a:r>
                        <a:rPr lang="en-US" sz="2800" baseline="0" dirty="0">
                          <a:solidFill>
                            <a:schemeClr val="accent6">
                              <a:lumMod val="50000"/>
                            </a:schemeClr>
                          </a:solidFill>
                        </a:rPr>
                        <a:t>JER</a:t>
                      </a:r>
                    </a:p>
                  </a:txBody>
                  <a:tcPr/>
                </a:tc>
                <a:tc>
                  <a:txBody>
                    <a:bodyPr/>
                    <a:lstStyle/>
                    <a:p>
                      <a:pPr algn="ctr"/>
                      <a:r>
                        <a:rPr lang="en-US" sz="2800" baseline="0" dirty="0"/>
                        <a:t>4.3</a:t>
                      </a:r>
                    </a:p>
                  </a:txBody>
                  <a:tcPr/>
                </a:tc>
                <a:tc>
                  <a:txBody>
                    <a:bodyPr/>
                    <a:lstStyle/>
                    <a:p>
                      <a:pPr algn="ctr"/>
                      <a:r>
                        <a:rPr lang="en-US" sz="2800" baseline="0" dirty="0"/>
                        <a:t>3.9</a:t>
                      </a:r>
                    </a:p>
                  </a:txBody>
                  <a:tcPr/>
                </a:tc>
                <a:tc>
                  <a:txBody>
                    <a:bodyPr/>
                    <a:lstStyle/>
                    <a:p>
                      <a:pPr algn="ctr"/>
                      <a:r>
                        <a:rPr lang="en-US" sz="2800" baseline="0" dirty="0"/>
                        <a:t>3.8</a:t>
                      </a:r>
                    </a:p>
                  </a:txBody>
                  <a:tcPr/>
                </a:tc>
                <a:extLst>
                  <a:ext uri="{0D108BD9-81ED-4DB2-BD59-A6C34878D82A}">
                    <a16:rowId xmlns:a16="http://schemas.microsoft.com/office/drawing/2014/main" val="3517900534"/>
                  </a:ext>
                </a:extLst>
              </a:tr>
              <a:tr h="370840">
                <a:tc>
                  <a:txBody>
                    <a:bodyPr/>
                    <a:lstStyle/>
                    <a:p>
                      <a:r>
                        <a:rPr lang="en-US" sz="2800" baseline="0" dirty="0">
                          <a:solidFill>
                            <a:schemeClr val="accent6">
                              <a:lumMod val="50000"/>
                            </a:schemeClr>
                          </a:solidFill>
                        </a:rPr>
                        <a:t>BSW</a:t>
                      </a:r>
                    </a:p>
                  </a:txBody>
                  <a:tcPr/>
                </a:tc>
                <a:tc>
                  <a:txBody>
                    <a:bodyPr/>
                    <a:lstStyle/>
                    <a:p>
                      <a:pPr algn="ctr"/>
                      <a:r>
                        <a:rPr lang="en-US" sz="2800" baseline="0" dirty="0"/>
                        <a:t>1.5</a:t>
                      </a:r>
                    </a:p>
                  </a:txBody>
                  <a:tcPr/>
                </a:tc>
                <a:tc>
                  <a:txBody>
                    <a:bodyPr/>
                    <a:lstStyle/>
                    <a:p>
                      <a:pPr algn="ctr"/>
                      <a:r>
                        <a:rPr lang="en-US" sz="2800" baseline="0" dirty="0"/>
                        <a:t>1.3</a:t>
                      </a:r>
                    </a:p>
                  </a:txBody>
                  <a:tcPr/>
                </a:tc>
                <a:tc>
                  <a:txBody>
                    <a:bodyPr/>
                    <a:lstStyle/>
                    <a:p>
                      <a:pPr algn="ctr"/>
                      <a:r>
                        <a:rPr lang="en-US" sz="2800" baseline="0" dirty="0"/>
                        <a:t>1.2</a:t>
                      </a:r>
                    </a:p>
                  </a:txBody>
                  <a:tcPr/>
                </a:tc>
                <a:extLst>
                  <a:ext uri="{0D108BD9-81ED-4DB2-BD59-A6C34878D82A}">
                    <a16:rowId xmlns:a16="http://schemas.microsoft.com/office/drawing/2014/main" val="4137193460"/>
                  </a:ext>
                </a:extLst>
              </a:tr>
              <a:tr h="370840">
                <a:tc>
                  <a:txBody>
                    <a:bodyPr/>
                    <a:lstStyle/>
                    <a:p>
                      <a:r>
                        <a:rPr lang="en-US" sz="2800" baseline="0" dirty="0">
                          <a:solidFill>
                            <a:schemeClr val="accent6">
                              <a:lumMod val="50000"/>
                            </a:schemeClr>
                          </a:solidFill>
                        </a:rPr>
                        <a:t>RDC</a:t>
                      </a:r>
                    </a:p>
                  </a:txBody>
                  <a:tcPr/>
                </a:tc>
                <a:tc>
                  <a:txBody>
                    <a:bodyPr/>
                    <a:lstStyle/>
                    <a:p>
                      <a:pPr algn="ctr"/>
                      <a:r>
                        <a:rPr lang="en-US" sz="2800" baseline="0" dirty="0"/>
                        <a:t>1.8</a:t>
                      </a:r>
                    </a:p>
                  </a:txBody>
                  <a:tcPr/>
                </a:tc>
                <a:tc>
                  <a:txBody>
                    <a:bodyPr/>
                    <a:lstStyle/>
                    <a:p>
                      <a:pPr algn="ctr"/>
                      <a:r>
                        <a:rPr lang="en-US" sz="2800" baseline="0" dirty="0"/>
                        <a:t>1.5</a:t>
                      </a:r>
                    </a:p>
                  </a:txBody>
                  <a:tcPr/>
                </a:tc>
                <a:tc>
                  <a:txBody>
                    <a:bodyPr/>
                    <a:lstStyle/>
                    <a:p>
                      <a:pPr algn="ctr"/>
                      <a:r>
                        <a:rPr lang="en-US" sz="2800" baseline="0" dirty="0"/>
                        <a:t>1.4</a:t>
                      </a:r>
                    </a:p>
                  </a:txBody>
                  <a:tcPr/>
                </a:tc>
                <a:extLst>
                  <a:ext uri="{0D108BD9-81ED-4DB2-BD59-A6C34878D82A}">
                    <a16:rowId xmlns:a16="http://schemas.microsoft.com/office/drawing/2014/main" val="156858152"/>
                  </a:ext>
                </a:extLst>
              </a:tr>
              <a:tr h="370840">
                <a:tc>
                  <a:txBody>
                    <a:bodyPr/>
                    <a:lstStyle/>
                    <a:p>
                      <a:r>
                        <a:rPr lang="en-US" sz="2800" baseline="0" dirty="0">
                          <a:solidFill>
                            <a:schemeClr val="accent6">
                              <a:lumMod val="50000"/>
                            </a:schemeClr>
                          </a:solidFill>
                        </a:rPr>
                        <a:t>GUE</a:t>
                      </a:r>
                    </a:p>
                  </a:txBody>
                  <a:tcPr/>
                </a:tc>
                <a:tc>
                  <a:txBody>
                    <a:bodyPr/>
                    <a:lstStyle/>
                    <a:p>
                      <a:pPr algn="ctr"/>
                      <a:r>
                        <a:rPr lang="en-US" sz="2800" baseline="0" dirty="0"/>
                        <a:t>1.6</a:t>
                      </a:r>
                    </a:p>
                  </a:txBody>
                  <a:tcPr/>
                </a:tc>
                <a:tc>
                  <a:txBody>
                    <a:bodyPr/>
                    <a:lstStyle/>
                    <a:p>
                      <a:pPr algn="ctr"/>
                      <a:r>
                        <a:rPr lang="en-US" sz="2800" baseline="0" dirty="0"/>
                        <a:t>1.4</a:t>
                      </a:r>
                    </a:p>
                  </a:txBody>
                  <a:tcPr/>
                </a:tc>
                <a:tc>
                  <a:txBody>
                    <a:bodyPr/>
                    <a:lstStyle/>
                    <a:p>
                      <a:pPr algn="ctr"/>
                      <a:r>
                        <a:rPr lang="en-US" sz="2800" baseline="0" dirty="0"/>
                        <a:t>1.3</a:t>
                      </a:r>
                    </a:p>
                  </a:txBody>
                  <a:tcPr/>
                </a:tc>
                <a:extLst>
                  <a:ext uri="{0D108BD9-81ED-4DB2-BD59-A6C34878D82A}">
                    <a16:rowId xmlns:a16="http://schemas.microsoft.com/office/drawing/2014/main" val="4227331592"/>
                  </a:ext>
                </a:extLst>
              </a:tr>
            </a:tbl>
          </a:graphicData>
        </a:graphic>
      </p:graphicFrame>
      <p:graphicFrame>
        <p:nvGraphicFramePr>
          <p:cNvPr id="6" name="Content Placeholder 5">
            <a:extLst>
              <a:ext uri="{FF2B5EF4-FFF2-40B4-BE49-F238E27FC236}">
                <a16:creationId xmlns:a16="http://schemas.microsoft.com/office/drawing/2014/main" id="{51C9F61D-873B-4D80-B235-447338C2C471}"/>
              </a:ext>
            </a:extLst>
          </p:cNvPr>
          <p:cNvGraphicFramePr>
            <a:graphicFrameLocks noGrp="1"/>
          </p:cNvGraphicFramePr>
          <p:nvPr>
            <p:ph sz="half" idx="2"/>
            <p:extLst>
              <p:ext uri="{D42A27DB-BD31-4B8C-83A1-F6EECF244321}">
                <p14:modId xmlns:p14="http://schemas.microsoft.com/office/powerpoint/2010/main" val="1240352734"/>
              </p:ext>
            </p:extLst>
          </p:nvPr>
        </p:nvGraphicFramePr>
        <p:xfrm>
          <a:off x="5827519" y="1858111"/>
          <a:ext cx="5368290" cy="4572000"/>
        </p:xfrm>
        <a:graphic>
          <a:graphicData uri="http://schemas.openxmlformats.org/drawingml/2006/table">
            <a:tbl>
              <a:tblPr firstRow="1" bandRow="1">
                <a:tableStyleId>{5C22544A-7EE6-4342-B048-85BDC9FD1C3A}</a:tableStyleId>
              </a:tblPr>
              <a:tblGrid>
                <a:gridCol w="1103313">
                  <a:extLst>
                    <a:ext uri="{9D8B030D-6E8A-4147-A177-3AD203B41FA5}">
                      <a16:colId xmlns:a16="http://schemas.microsoft.com/office/drawing/2014/main" val="1814978256"/>
                    </a:ext>
                  </a:extLst>
                </a:gridCol>
                <a:gridCol w="1200150">
                  <a:extLst>
                    <a:ext uri="{9D8B030D-6E8A-4147-A177-3AD203B41FA5}">
                      <a16:colId xmlns:a16="http://schemas.microsoft.com/office/drawing/2014/main" val="3493830263"/>
                    </a:ext>
                  </a:extLst>
                </a:gridCol>
                <a:gridCol w="1647190">
                  <a:extLst>
                    <a:ext uri="{9D8B030D-6E8A-4147-A177-3AD203B41FA5}">
                      <a16:colId xmlns:a16="http://schemas.microsoft.com/office/drawing/2014/main" val="4237239059"/>
                    </a:ext>
                  </a:extLst>
                </a:gridCol>
                <a:gridCol w="1417637">
                  <a:extLst>
                    <a:ext uri="{9D8B030D-6E8A-4147-A177-3AD203B41FA5}">
                      <a16:colId xmlns:a16="http://schemas.microsoft.com/office/drawing/2014/main" val="734477620"/>
                    </a:ext>
                  </a:extLst>
                </a:gridCol>
              </a:tblGrid>
              <a:tr h="370840">
                <a:tc gridSpan="4">
                  <a:txBody>
                    <a:bodyPr/>
                    <a:lstStyle/>
                    <a:p>
                      <a:pPr algn="ctr"/>
                      <a:r>
                        <a:rPr lang="en-US" sz="2800" baseline="0" dirty="0"/>
                        <a:t>Maximum non-inheritance within any haplotype (%)</a:t>
                      </a:r>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extLst>
                  <a:ext uri="{0D108BD9-81ED-4DB2-BD59-A6C34878D82A}">
                    <a16:rowId xmlns:a16="http://schemas.microsoft.com/office/drawing/2014/main" val="542643402"/>
                  </a:ext>
                </a:extLst>
              </a:tr>
              <a:tr h="259080">
                <a:tc>
                  <a:txBody>
                    <a:bodyPr/>
                    <a:lstStyle/>
                    <a:p>
                      <a:r>
                        <a:rPr lang="en-US" sz="2800" b="1" baseline="0" dirty="0">
                          <a:solidFill>
                            <a:schemeClr val="accent6">
                              <a:lumMod val="50000"/>
                            </a:schemeClr>
                          </a:solidFill>
                        </a:rPr>
                        <a:t>Breed</a:t>
                      </a:r>
                    </a:p>
                  </a:txBody>
                  <a:tcPr/>
                </a:tc>
                <a:tc>
                  <a:txBody>
                    <a:bodyPr/>
                    <a:lstStyle/>
                    <a:p>
                      <a:pPr algn="ctr"/>
                      <a:r>
                        <a:rPr lang="en-US" sz="2800" b="1" baseline="0" dirty="0"/>
                        <a:t>UMD3</a:t>
                      </a:r>
                    </a:p>
                  </a:txBody>
                  <a:tcPr/>
                </a:tc>
                <a:tc gridSpan="2">
                  <a:txBody>
                    <a:bodyPr/>
                    <a:lstStyle/>
                    <a:p>
                      <a:pPr algn="ctr"/>
                      <a:r>
                        <a:rPr lang="en-US" sz="2800" b="1" baseline="0" dirty="0"/>
                        <a:t>ARS-UCD1</a:t>
                      </a:r>
                    </a:p>
                  </a:txBody>
                  <a:tcPr/>
                </a:tc>
                <a:tc hMerge="1">
                  <a:txBody>
                    <a:bodyPr/>
                    <a:lstStyle/>
                    <a:p>
                      <a:pPr algn="ctr"/>
                      <a:endParaRPr lang="en-US" sz="2800" b="1" baseline="0" dirty="0"/>
                    </a:p>
                  </a:txBody>
                  <a:tcPr/>
                </a:tc>
                <a:extLst>
                  <a:ext uri="{0D108BD9-81ED-4DB2-BD59-A6C34878D82A}">
                    <a16:rowId xmlns:a16="http://schemas.microsoft.com/office/drawing/2014/main" val="3734084348"/>
                  </a:ext>
                </a:extLst>
              </a:tr>
              <a:tr h="259080">
                <a:tc>
                  <a:txBody>
                    <a:bodyPr/>
                    <a:lstStyle/>
                    <a:p>
                      <a:endParaRPr lang="en-US" sz="2800" b="1" baseline="0" dirty="0">
                        <a:solidFill>
                          <a:schemeClr val="accent6">
                            <a:lumMod val="50000"/>
                          </a:schemeClr>
                        </a:solidFill>
                      </a:endParaRPr>
                    </a:p>
                  </a:txBody>
                  <a:tcPr/>
                </a:tc>
                <a:tc>
                  <a:txBody>
                    <a:bodyPr/>
                    <a:lstStyle/>
                    <a:p>
                      <a:pPr algn="ctr"/>
                      <a:r>
                        <a:rPr lang="en-US" sz="2800" b="1" i="1" baseline="0" dirty="0"/>
                        <a:t>edited</a:t>
                      </a:r>
                    </a:p>
                  </a:txBody>
                  <a:tcPr/>
                </a:tc>
                <a:tc>
                  <a:txBody>
                    <a:bodyPr/>
                    <a:lstStyle/>
                    <a:p>
                      <a:pPr algn="ctr"/>
                      <a:r>
                        <a:rPr lang="en-US" sz="2800" b="1" baseline="0" dirty="0"/>
                        <a:t>original</a:t>
                      </a:r>
                    </a:p>
                  </a:txBody>
                  <a:tcPr/>
                </a:tc>
                <a:tc>
                  <a:txBody>
                    <a:bodyPr/>
                    <a:lstStyle/>
                    <a:p>
                      <a:r>
                        <a:rPr kumimoji="0" lang="en-US" sz="2800" b="1" i="1" u="none" strike="noStrike" kern="1200" cap="none" spc="0" normalizeH="0" baseline="0" noProof="0" dirty="0">
                          <a:ln>
                            <a:noFill/>
                          </a:ln>
                          <a:solidFill>
                            <a:prstClr val="black"/>
                          </a:solidFill>
                          <a:effectLst/>
                          <a:uLnTx/>
                          <a:uFillTx/>
                          <a:latin typeface="+mn-lt"/>
                          <a:ea typeface="+mn-ea"/>
                          <a:cs typeface="+mn-cs"/>
                        </a:rPr>
                        <a:t>edited</a:t>
                      </a:r>
                      <a:endParaRPr lang="en-US" i="1" dirty="0"/>
                    </a:p>
                  </a:txBody>
                  <a:tcPr/>
                </a:tc>
                <a:extLst>
                  <a:ext uri="{0D108BD9-81ED-4DB2-BD59-A6C34878D82A}">
                    <a16:rowId xmlns:a16="http://schemas.microsoft.com/office/drawing/2014/main" val="1851135720"/>
                  </a:ext>
                </a:extLst>
              </a:tr>
              <a:tr h="370840">
                <a:tc>
                  <a:txBody>
                    <a:bodyPr/>
                    <a:lstStyle/>
                    <a:p>
                      <a:r>
                        <a:rPr lang="en-US" sz="2800" baseline="0" dirty="0">
                          <a:solidFill>
                            <a:schemeClr val="accent6">
                              <a:lumMod val="50000"/>
                            </a:schemeClr>
                          </a:solidFill>
                        </a:rPr>
                        <a:t>HOL</a:t>
                      </a:r>
                    </a:p>
                  </a:txBody>
                  <a:tcPr/>
                </a:tc>
                <a:tc>
                  <a:txBody>
                    <a:bodyPr/>
                    <a:lstStyle/>
                    <a:p>
                      <a:pPr algn="ctr"/>
                      <a:r>
                        <a:rPr lang="en-US" sz="2800" baseline="0" dirty="0"/>
                        <a:t>13</a:t>
                      </a:r>
                    </a:p>
                  </a:txBody>
                  <a:tcPr/>
                </a:tc>
                <a:tc>
                  <a:txBody>
                    <a:bodyPr/>
                    <a:lstStyle/>
                    <a:p>
                      <a:pPr algn="ctr"/>
                      <a:r>
                        <a:rPr lang="en-US" sz="2800" baseline="0" dirty="0"/>
                        <a:t>31</a:t>
                      </a:r>
                    </a:p>
                  </a:txBody>
                  <a:tcPr/>
                </a:tc>
                <a:tc>
                  <a:txBody>
                    <a:bodyPr/>
                    <a:lstStyle/>
                    <a:p>
                      <a:pPr algn="ctr"/>
                      <a:r>
                        <a:rPr lang="en-US" sz="2800" baseline="0" dirty="0"/>
                        <a:t>12</a:t>
                      </a:r>
                    </a:p>
                  </a:txBody>
                  <a:tcPr/>
                </a:tc>
                <a:extLst>
                  <a:ext uri="{0D108BD9-81ED-4DB2-BD59-A6C34878D82A}">
                    <a16:rowId xmlns:a16="http://schemas.microsoft.com/office/drawing/2014/main" val="2480763263"/>
                  </a:ext>
                </a:extLst>
              </a:tr>
              <a:tr h="370840">
                <a:tc>
                  <a:txBody>
                    <a:bodyPr/>
                    <a:lstStyle/>
                    <a:p>
                      <a:r>
                        <a:rPr lang="en-US" sz="2800" baseline="0" dirty="0">
                          <a:solidFill>
                            <a:schemeClr val="accent6">
                              <a:lumMod val="50000"/>
                            </a:schemeClr>
                          </a:solidFill>
                        </a:rPr>
                        <a:t>JER</a:t>
                      </a:r>
                    </a:p>
                  </a:txBody>
                  <a:tcPr/>
                </a:tc>
                <a:tc>
                  <a:txBody>
                    <a:bodyPr/>
                    <a:lstStyle/>
                    <a:p>
                      <a:pPr algn="ctr"/>
                      <a:r>
                        <a:rPr lang="en-US" sz="2800" baseline="0" dirty="0"/>
                        <a:t>25</a:t>
                      </a:r>
                    </a:p>
                  </a:txBody>
                  <a:tcPr/>
                </a:tc>
                <a:tc>
                  <a:txBody>
                    <a:bodyPr/>
                    <a:lstStyle/>
                    <a:p>
                      <a:pPr algn="ctr"/>
                      <a:r>
                        <a:rPr lang="en-US" sz="2800" baseline="0" dirty="0"/>
                        <a:t>35</a:t>
                      </a:r>
                    </a:p>
                  </a:txBody>
                  <a:tcPr/>
                </a:tc>
                <a:tc>
                  <a:txBody>
                    <a:bodyPr/>
                    <a:lstStyle/>
                    <a:p>
                      <a:pPr algn="ctr"/>
                      <a:r>
                        <a:rPr lang="en-US" sz="2800" baseline="0" dirty="0"/>
                        <a:t>18</a:t>
                      </a:r>
                    </a:p>
                  </a:txBody>
                  <a:tcPr/>
                </a:tc>
                <a:extLst>
                  <a:ext uri="{0D108BD9-81ED-4DB2-BD59-A6C34878D82A}">
                    <a16:rowId xmlns:a16="http://schemas.microsoft.com/office/drawing/2014/main" val="490594218"/>
                  </a:ext>
                </a:extLst>
              </a:tr>
              <a:tr h="370840">
                <a:tc>
                  <a:txBody>
                    <a:bodyPr/>
                    <a:lstStyle/>
                    <a:p>
                      <a:r>
                        <a:rPr lang="en-US" sz="2800" baseline="0" dirty="0">
                          <a:solidFill>
                            <a:schemeClr val="accent6">
                              <a:lumMod val="50000"/>
                            </a:schemeClr>
                          </a:solidFill>
                        </a:rPr>
                        <a:t>BSW</a:t>
                      </a:r>
                    </a:p>
                  </a:txBody>
                  <a:tcPr/>
                </a:tc>
                <a:tc>
                  <a:txBody>
                    <a:bodyPr/>
                    <a:lstStyle/>
                    <a:p>
                      <a:pPr algn="ctr"/>
                      <a:r>
                        <a:rPr lang="en-US" sz="2800" baseline="0" dirty="0"/>
                        <a:t>17</a:t>
                      </a:r>
                    </a:p>
                  </a:txBody>
                  <a:tcPr/>
                </a:tc>
                <a:tc>
                  <a:txBody>
                    <a:bodyPr/>
                    <a:lstStyle/>
                    <a:p>
                      <a:pPr algn="ctr"/>
                      <a:r>
                        <a:rPr lang="en-US" sz="2800" baseline="0" dirty="0"/>
                        <a:t>21</a:t>
                      </a:r>
                    </a:p>
                  </a:txBody>
                  <a:tcPr/>
                </a:tc>
                <a:tc>
                  <a:txBody>
                    <a:bodyPr/>
                    <a:lstStyle/>
                    <a:p>
                      <a:pPr algn="ctr"/>
                      <a:r>
                        <a:rPr lang="en-US" sz="2800" baseline="0" dirty="0"/>
                        <a:t>10</a:t>
                      </a:r>
                    </a:p>
                  </a:txBody>
                  <a:tcPr/>
                </a:tc>
                <a:extLst>
                  <a:ext uri="{0D108BD9-81ED-4DB2-BD59-A6C34878D82A}">
                    <a16:rowId xmlns:a16="http://schemas.microsoft.com/office/drawing/2014/main" val="2924944929"/>
                  </a:ext>
                </a:extLst>
              </a:tr>
              <a:tr h="370840">
                <a:tc>
                  <a:txBody>
                    <a:bodyPr/>
                    <a:lstStyle/>
                    <a:p>
                      <a:r>
                        <a:rPr lang="en-US" sz="2800" baseline="0" dirty="0">
                          <a:solidFill>
                            <a:schemeClr val="accent6">
                              <a:lumMod val="50000"/>
                            </a:schemeClr>
                          </a:solidFill>
                        </a:rPr>
                        <a:t>RDC</a:t>
                      </a:r>
                    </a:p>
                  </a:txBody>
                  <a:tcPr/>
                </a:tc>
                <a:tc>
                  <a:txBody>
                    <a:bodyPr/>
                    <a:lstStyle/>
                    <a:p>
                      <a:pPr algn="ctr"/>
                      <a:r>
                        <a:rPr lang="en-US" sz="2800" baseline="0" dirty="0"/>
                        <a:t>16</a:t>
                      </a:r>
                    </a:p>
                  </a:txBody>
                  <a:tcPr/>
                </a:tc>
                <a:tc>
                  <a:txBody>
                    <a:bodyPr/>
                    <a:lstStyle/>
                    <a:p>
                      <a:pPr algn="ctr"/>
                      <a:r>
                        <a:rPr lang="en-US" sz="2800" baseline="0" dirty="0"/>
                        <a:t>27</a:t>
                      </a:r>
                    </a:p>
                  </a:txBody>
                  <a:tcPr/>
                </a:tc>
                <a:tc>
                  <a:txBody>
                    <a:bodyPr/>
                    <a:lstStyle/>
                    <a:p>
                      <a:pPr algn="ctr"/>
                      <a:r>
                        <a:rPr lang="en-US" sz="2800" baseline="0" dirty="0"/>
                        <a:t>10</a:t>
                      </a:r>
                    </a:p>
                  </a:txBody>
                  <a:tcPr/>
                </a:tc>
                <a:extLst>
                  <a:ext uri="{0D108BD9-81ED-4DB2-BD59-A6C34878D82A}">
                    <a16:rowId xmlns:a16="http://schemas.microsoft.com/office/drawing/2014/main" val="4229831851"/>
                  </a:ext>
                </a:extLst>
              </a:tr>
              <a:tr h="370840">
                <a:tc>
                  <a:txBody>
                    <a:bodyPr/>
                    <a:lstStyle/>
                    <a:p>
                      <a:r>
                        <a:rPr lang="en-US" sz="2800" baseline="0" dirty="0">
                          <a:solidFill>
                            <a:schemeClr val="accent6">
                              <a:lumMod val="50000"/>
                            </a:schemeClr>
                          </a:solidFill>
                        </a:rPr>
                        <a:t>GUE</a:t>
                      </a:r>
                    </a:p>
                  </a:txBody>
                  <a:tcPr/>
                </a:tc>
                <a:tc>
                  <a:txBody>
                    <a:bodyPr/>
                    <a:lstStyle/>
                    <a:p>
                      <a:pPr algn="ctr"/>
                      <a:r>
                        <a:rPr lang="en-US" sz="2800" baseline="0" dirty="0"/>
                        <a:t>18</a:t>
                      </a:r>
                    </a:p>
                  </a:txBody>
                  <a:tcPr/>
                </a:tc>
                <a:tc>
                  <a:txBody>
                    <a:bodyPr/>
                    <a:lstStyle/>
                    <a:p>
                      <a:pPr algn="ctr"/>
                      <a:r>
                        <a:rPr lang="en-US" sz="2800" baseline="0" dirty="0"/>
                        <a:t>16</a:t>
                      </a:r>
                    </a:p>
                  </a:txBody>
                  <a:tcPr/>
                </a:tc>
                <a:tc>
                  <a:txBody>
                    <a:bodyPr/>
                    <a:lstStyle/>
                    <a:p>
                      <a:pPr algn="ctr"/>
                      <a:r>
                        <a:rPr lang="en-US" sz="2800" baseline="0" dirty="0"/>
                        <a:t>9</a:t>
                      </a:r>
                    </a:p>
                  </a:txBody>
                  <a:tcPr/>
                </a:tc>
                <a:extLst>
                  <a:ext uri="{0D108BD9-81ED-4DB2-BD59-A6C34878D82A}">
                    <a16:rowId xmlns:a16="http://schemas.microsoft.com/office/drawing/2014/main" val="2262240124"/>
                  </a:ext>
                </a:extLst>
              </a:tr>
            </a:tbl>
          </a:graphicData>
        </a:graphic>
      </p:graphicFrame>
      <p:sp>
        <p:nvSpPr>
          <p:cNvPr id="10" name="Title 1">
            <a:extLst>
              <a:ext uri="{FF2B5EF4-FFF2-40B4-BE49-F238E27FC236}">
                <a16:creationId xmlns:a16="http://schemas.microsoft.com/office/drawing/2014/main" id="{D31A96D0-8B40-48E2-AF86-0AF0227C8534}"/>
              </a:ext>
            </a:extLst>
          </p:cNvPr>
          <p:cNvSpPr txBox="1">
            <a:spLocks/>
          </p:cNvSpPr>
          <p:nvPr/>
        </p:nvSpPr>
        <p:spPr>
          <a:xfrm>
            <a:off x="514350" y="1165860"/>
            <a:ext cx="11216640" cy="639763"/>
          </a:xfrm>
          <a:prstGeom prst="rect">
            <a:avLst/>
          </a:prstGeom>
        </p:spPr>
        <p:txBody>
          <a:bodyPr vert="horz" lIns="0" tIns="0" rIns="0" bIns="0" rtlCol="0" anchor="ctr" anchorCtr="0">
            <a:noAutofit/>
          </a:bodyPr>
          <a:lstStyle>
            <a:lvl1pPr algn="l" defTabSz="1219170" rtl="0" eaLnBrk="1" latinLnBrk="0" hangingPunct="1">
              <a:spcBef>
                <a:spcPct val="0"/>
              </a:spcBef>
              <a:buNone/>
              <a:defRPr sz="4000" b="1" kern="1200">
                <a:solidFill>
                  <a:schemeClr val="bg1"/>
                </a:solidFill>
                <a:latin typeface="+mj-lt"/>
                <a:ea typeface="+mj-ea"/>
                <a:cs typeface="+mj-cs"/>
              </a:defRPr>
            </a:lvl1pPr>
          </a:lstStyle>
          <a:p>
            <a:r>
              <a:rPr lang="en-US" dirty="0">
                <a:solidFill>
                  <a:schemeClr val="tx1"/>
                </a:solidFill>
              </a:rPr>
              <a:t>2: Haplotype non-inheritance </a:t>
            </a:r>
            <a:r>
              <a:rPr lang="en-US" sz="2400" dirty="0">
                <a:solidFill>
                  <a:schemeClr val="tx1"/>
                </a:solidFill>
              </a:rPr>
              <a:t>(100-SNP segments of 60K SNPs)</a:t>
            </a:r>
          </a:p>
        </p:txBody>
      </p:sp>
      <p:sp>
        <p:nvSpPr>
          <p:cNvPr id="12" name="TextBox 11">
            <a:extLst>
              <a:ext uri="{FF2B5EF4-FFF2-40B4-BE49-F238E27FC236}">
                <a16:creationId xmlns:a16="http://schemas.microsoft.com/office/drawing/2014/main" id="{C42D2783-3854-4A52-8BCD-7A4E28AC869B}"/>
              </a:ext>
            </a:extLst>
          </p:cNvPr>
          <p:cNvSpPr txBox="1"/>
          <p:nvPr/>
        </p:nvSpPr>
        <p:spPr>
          <a:xfrm>
            <a:off x="10421652" y="6430111"/>
            <a:ext cx="6216804" cy="230832"/>
          </a:xfrm>
          <a:prstGeom prst="rect">
            <a:avLst/>
          </a:prstGeom>
          <a:noFill/>
        </p:spPr>
        <p:txBody>
          <a:bodyPr wrap="square">
            <a:spAutoFit/>
          </a:bodyPr>
          <a:lstStyle/>
          <a:p>
            <a:r>
              <a:rPr lang="en-US" sz="900" dirty="0"/>
              <a:t>ib2019null.pptx</a:t>
            </a:r>
          </a:p>
        </p:txBody>
      </p:sp>
    </p:spTree>
    <p:extLst>
      <p:ext uri="{BB962C8B-B14F-4D97-AF65-F5344CB8AC3E}">
        <p14:creationId xmlns:p14="http://schemas.microsoft.com/office/powerpoint/2010/main" val="41673636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71A17-9879-41EC-ACDB-A679F2097C4C}"/>
              </a:ext>
            </a:extLst>
          </p:cNvPr>
          <p:cNvSpPr>
            <a:spLocks noGrp="1"/>
          </p:cNvSpPr>
          <p:nvPr>
            <p:ph type="title"/>
          </p:nvPr>
        </p:nvSpPr>
        <p:spPr/>
        <p:txBody>
          <a:bodyPr/>
          <a:lstStyle/>
          <a:p>
            <a:r>
              <a:rPr lang="en-US" dirty="0"/>
              <a:t>Multi-breed imputation</a:t>
            </a:r>
          </a:p>
        </p:txBody>
      </p:sp>
      <p:sp>
        <p:nvSpPr>
          <p:cNvPr id="3" name="Content Placeholder 2">
            <a:extLst>
              <a:ext uri="{FF2B5EF4-FFF2-40B4-BE49-F238E27FC236}">
                <a16:creationId xmlns:a16="http://schemas.microsoft.com/office/drawing/2014/main" id="{364AAC56-A899-4B98-89E8-5A5C22735071}"/>
              </a:ext>
            </a:extLst>
          </p:cNvPr>
          <p:cNvSpPr>
            <a:spLocks noGrp="1"/>
          </p:cNvSpPr>
          <p:nvPr>
            <p:ph sz="half" idx="1"/>
          </p:nvPr>
        </p:nvSpPr>
        <p:spPr/>
        <p:txBody>
          <a:bodyPr/>
          <a:lstStyle/>
          <a:p>
            <a:r>
              <a:rPr lang="en-US" dirty="0">
                <a:solidFill>
                  <a:schemeClr val="tx2"/>
                </a:solidFill>
              </a:rPr>
              <a:t>Purebred</a:t>
            </a:r>
            <a:r>
              <a:rPr lang="en-US" dirty="0"/>
              <a:t> imputation often preferred for low SNP densities</a:t>
            </a:r>
          </a:p>
          <a:p>
            <a:pPr lvl="1"/>
            <a:r>
              <a:rPr lang="en-US" dirty="0"/>
              <a:t>Animals &gt;90% pure are imputed within breed</a:t>
            </a:r>
          </a:p>
          <a:p>
            <a:pPr lvl="1"/>
            <a:r>
              <a:rPr lang="en-US" dirty="0"/>
              <a:t>Breed-specific frequencies used for missing alleles </a:t>
            </a:r>
          </a:p>
          <a:p>
            <a:r>
              <a:rPr lang="en-US" dirty="0">
                <a:solidFill>
                  <a:schemeClr val="tx2"/>
                </a:solidFill>
              </a:rPr>
              <a:t>Multi-breed</a:t>
            </a:r>
            <a:r>
              <a:rPr lang="en-US" dirty="0"/>
              <a:t> imputation preferred for high density or sequence</a:t>
            </a:r>
          </a:p>
          <a:p>
            <a:pPr lvl="1"/>
            <a:r>
              <a:rPr lang="en-US" dirty="0"/>
              <a:t>Same SNP list used for all breeds</a:t>
            </a:r>
          </a:p>
          <a:p>
            <a:r>
              <a:rPr lang="en-US" dirty="0">
                <a:solidFill>
                  <a:schemeClr val="tx2"/>
                </a:solidFill>
              </a:rPr>
              <a:t>Crossbred</a:t>
            </a:r>
            <a:r>
              <a:rPr lang="en-US" dirty="0"/>
              <a:t> imputation needs all breeds in reference</a:t>
            </a:r>
          </a:p>
          <a:p>
            <a:pPr lvl="1"/>
            <a:r>
              <a:rPr lang="en-US" dirty="0"/>
              <a:t>Parents of crossbreds are added to reference</a:t>
            </a:r>
          </a:p>
          <a:p>
            <a:endParaRPr lang="en-US" dirty="0"/>
          </a:p>
        </p:txBody>
      </p:sp>
    </p:spTree>
    <p:extLst>
      <p:ext uri="{BB962C8B-B14F-4D97-AF65-F5344CB8AC3E}">
        <p14:creationId xmlns:p14="http://schemas.microsoft.com/office/powerpoint/2010/main" val="357058421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579EF5FD-67FE-4C3D-9748-CE5E1111A0B0}"/>
              </a:ext>
            </a:extLst>
          </p:cNvPr>
          <p:cNvSpPr txBox="1">
            <a:spLocks/>
          </p:cNvSpPr>
          <p:nvPr/>
        </p:nvSpPr>
        <p:spPr>
          <a:xfrm>
            <a:off x="142626" y="140275"/>
            <a:ext cx="11906748" cy="639763"/>
          </a:xfrm>
          <a:prstGeom prst="rect">
            <a:avLst/>
          </a:prstGeom>
        </p:spPr>
        <p:txBody>
          <a:bodyPr vert="horz" lIns="0" tIns="0" rIns="0" bIns="0" rtlCol="0" anchor="ctr" anchorCtr="0">
            <a:noAutofit/>
          </a:bodyPr>
          <a:lstStyle>
            <a:lvl1pPr algn="l" defTabSz="1219170" rtl="0" eaLnBrk="1" latinLnBrk="0" hangingPunct="1">
              <a:spcBef>
                <a:spcPct val="0"/>
              </a:spcBef>
              <a:buNone/>
              <a:defRPr sz="4000" b="1" kern="1200">
                <a:solidFill>
                  <a:schemeClr val="bg1"/>
                </a:solidFill>
                <a:latin typeface="+mj-lt"/>
                <a:ea typeface="+mj-ea"/>
                <a:cs typeface="+mj-cs"/>
              </a:defRPr>
            </a:lvl1pPr>
          </a:lstStyle>
          <a:p>
            <a:r>
              <a:rPr lang="en-US" dirty="0"/>
              <a:t>Imputation strategies tested for U.S. dairy data</a:t>
            </a:r>
          </a:p>
        </p:txBody>
      </p:sp>
      <p:sp>
        <p:nvSpPr>
          <p:cNvPr id="3" name="Title 1">
            <a:extLst>
              <a:ext uri="{FF2B5EF4-FFF2-40B4-BE49-F238E27FC236}">
                <a16:creationId xmlns:a16="http://schemas.microsoft.com/office/drawing/2014/main" id="{2C2BFAE1-45D3-4B3B-81D2-0BF25FA84FB8}"/>
              </a:ext>
            </a:extLst>
          </p:cNvPr>
          <p:cNvSpPr>
            <a:spLocks noGrp="1"/>
          </p:cNvSpPr>
          <p:nvPr/>
        </p:nvSpPr>
        <p:spPr>
          <a:xfrm>
            <a:off x="1838325" y="1251749"/>
            <a:ext cx="8515350" cy="1087131"/>
          </a:xfrm>
          <a:prstGeom prst="rect">
            <a:avLst/>
          </a:prstGeom>
        </p:spPr>
        <p:txBody>
          <a:bodyPr rIns="0">
            <a:normAutofit/>
          </a:bodyPr>
          <a:lst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a:lstStyle>
          <a:p>
            <a:r>
              <a:rPr lang="en-US" dirty="0"/>
              <a:t>4.6 million genotyped Holsteins</a:t>
            </a:r>
          </a:p>
          <a:p>
            <a:r>
              <a:rPr lang="en-US" dirty="0"/>
              <a:t>78,964 SNPs imputed from 48 chips </a:t>
            </a:r>
          </a:p>
        </p:txBody>
      </p:sp>
      <p:sp>
        <p:nvSpPr>
          <p:cNvPr id="4" name="Shape">
            <a:extLst>
              <a:ext uri="{FF2B5EF4-FFF2-40B4-BE49-F238E27FC236}">
                <a16:creationId xmlns:a16="http://schemas.microsoft.com/office/drawing/2014/main" id="{8812A856-4338-4621-A47C-44D9AF60647D}"/>
              </a:ext>
            </a:extLst>
          </p:cNvPr>
          <p:cNvSpPr/>
          <p:nvPr/>
        </p:nvSpPr>
        <p:spPr>
          <a:xfrm>
            <a:off x="4912747" y="3826427"/>
            <a:ext cx="3879403" cy="2115657"/>
          </a:xfrm>
          <a:custGeom>
            <a:avLst/>
            <a:gdLst/>
            <a:ahLst/>
            <a:cxnLst>
              <a:cxn ang="0">
                <a:pos x="wd2" y="hd2"/>
              </a:cxn>
              <a:cxn ang="5400000">
                <a:pos x="wd2" y="hd2"/>
              </a:cxn>
              <a:cxn ang="10800000">
                <a:pos x="wd2" y="hd2"/>
              </a:cxn>
              <a:cxn ang="16200000">
                <a:pos x="wd2" y="hd2"/>
              </a:cxn>
            </a:cxnLst>
            <a:rect l="0" t="0" r="r" b="b"/>
            <a:pathLst>
              <a:path w="21589" h="21600" extrusionOk="0">
                <a:moveTo>
                  <a:pt x="19012" y="0"/>
                </a:moveTo>
                <a:lnTo>
                  <a:pt x="9941" y="0"/>
                </a:lnTo>
                <a:lnTo>
                  <a:pt x="9941" y="2311"/>
                </a:lnTo>
                <a:lnTo>
                  <a:pt x="19012" y="2311"/>
                </a:lnTo>
                <a:cubicBezTo>
                  <a:pt x="19745" y="2311"/>
                  <a:pt x="20329" y="3404"/>
                  <a:pt x="20329" y="4728"/>
                </a:cubicBezTo>
                <a:lnTo>
                  <a:pt x="20329" y="16872"/>
                </a:lnTo>
                <a:cubicBezTo>
                  <a:pt x="20329" y="18217"/>
                  <a:pt x="19733" y="19289"/>
                  <a:pt x="19012" y="19289"/>
                </a:cubicBezTo>
                <a:lnTo>
                  <a:pt x="2577" y="19289"/>
                </a:lnTo>
                <a:cubicBezTo>
                  <a:pt x="1844" y="19289"/>
                  <a:pt x="1260" y="18196"/>
                  <a:pt x="1260" y="16872"/>
                </a:cubicBezTo>
                <a:lnTo>
                  <a:pt x="1260" y="12838"/>
                </a:lnTo>
                <a:cubicBezTo>
                  <a:pt x="1260" y="12187"/>
                  <a:pt x="962" y="11661"/>
                  <a:pt x="607" y="11682"/>
                </a:cubicBezTo>
                <a:cubicBezTo>
                  <a:pt x="263" y="11704"/>
                  <a:pt x="0" y="12208"/>
                  <a:pt x="0" y="12838"/>
                </a:cubicBezTo>
                <a:lnTo>
                  <a:pt x="0" y="16872"/>
                </a:lnTo>
                <a:cubicBezTo>
                  <a:pt x="0" y="19478"/>
                  <a:pt x="1157" y="21600"/>
                  <a:pt x="2577" y="21600"/>
                </a:cubicBezTo>
                <a:lnTo>
                  <a:pt x="19012" y="21600"/>
                </a:lnTo>
                <a:cubicBezTo>
                  <a:pt x="20432" y="21600"/>
                  <a:pt x="21589" y="19478"/>
                  <a:pt x="21589" y="16872"/>
                </a:cubicBezTo>
                <a:lnTo>
                  <a:pt x="21589" y="4728"/>
                </a:lnTo>
                <a:cubicBezTo>
                  <a:pt x="21600" y="2122"/>
                  <a:pt x="20443" y="0"/>
                  <a:pt x="19012" y="0"/>
                </a:cubicBezTo>
                <a:close/>
              </a:path>
            </a:pathLst>
          </a:custGeom>
          <a:solidFill>
            <a:schemeClr val="accent5"/>
          </a:solidFill>
          <a:ln w="12700">
            <a:miter lim="400000"/>
          </a:ln>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effectLst>
                  <a:outerShdw blurRad="38100" dist="12700" dir="5400000" rotWithShape="0">
                    <a:srgbClr val="000000">
                      <a:alpha val="50000"/>
                    </a:srgbClr>
                  </a:outerShdw>
                </a:effectLst>
              </a:defRPr>
            </a:pPr>
            <a:endParaRPr sz="2400"/>
          </a:p>
        </p:txBody>
      </p:sp>
      <p:sp>
        <p:nvSpPr>
          <p:cNvPr id="5" name="Shape">
            <a:extLst>
              <a:ext uri="{FF2B5EF4-FFF2-40B4-BE49-F238E27FC236}">
                <a16:creationId xmlns:a16="http://schemas.microsoft.com/office/drawing/2014/main" id="{7F4C975A-D123-4A0B-AEEF-B2A575B4D6FF}"/>
              </a:ext>
            </a:extLst>
          </p:cNvPr>
          <p:cNvSpPr/>
          <p:nvPr/>
        </p:nvSpPr>
        <p:spPr>
          <a:xfrm>
            <a:off x="2771200" y="2612190"/>
            <a:ext cx="3879385" cy="2117716"/>
          </a:xfrm>
          <a:custGeom>
            <a:avLst/>
            <a:gdLst/>
            <a:ahLst/>
            <a:cxnLst>
              <a:cxn ang="0">
                <a:pos x="wd2" y="hd2"/>
              </a:cxn>
              <a:cxn ang="5400000">
                <a:pos x="wd2" y="hd2"/>
              </a:cxn>
              <a:cxn ang="10800000">
                <a:pos x="wd2" y="hd2"/>
              </a:cxn>
              <a:cxn ang="16200000">
                <a:pos x="wd2" y="hd2"/>
              </a:cxn>
            </a:cxnLst>
            <a:rect l="0" t="0" r="r" b="b"/>
            <a:pathLst>
              <a:path w="21600" h="21600" extrusionOk="0">
                <a:moveTo>
                  <a:pt x="19022" y="0"/>
                </a:moveTo>
                <a:lnTo>
                  <a:pt x="2578" y="0"/>
                </a:lnTo>
                <a:cubicBezTo>
                  <a:pt x="1157" y="0"/>
                  <a:pt x="0" y="2120"/>
                  <a:pt x="0" y="4723"/>
                </a:cubicBezTo>
                <a:lnTo>
                  <a:pt x="0" y="16856"/>
                </a:lnTo>
                <a:cubicBezTo>
                  <a:pt x="0" y="19459"/>
                  <a:pt x="1157" y="21579"/>
                  <a:pt x="2578" y="21579"/>
                </a:cubicBezTo>
                <a:lnTo>
                  <a:pt x="9683" y="21579"/>
                </a:lnTo>
                <a:cubicBezTo>
                  <a:pt x="10027" y="21579"/>
                  <a:pt x="10313" y="21054"/>
                  <a:pt x="10313" y="20424"/>
                </a:cubicBezTo>
                <a:cubicBezTo>
                  <a:pt x="10313" y="19795"/>
                  <a:pt x="10027" y="19270"/>
                  <a:pt x="9683" y="19270"/>
                </a:cubicBezTo>
                <a:lnTo>
                  <a:pt x="2578" y="19270"/>
                </a:lnTo>
                <a:cubicBezTo>
                  <a:pt x="1845" y="19270"/>
                  <a:pt x="1260" y="18178"/>
                  <a:pt x="1260" y="16856"/>
                </a:cubicBezTo>
                <a:lnTo>
                  <a:pt x="1260" y="4723"/>
                </a:lnTo>
                <a:cubicBezTo>
                  <a:pt x="1260" y="3380"/>
                  <a:pt x="1856" y="2309"/>
                  <a:pt x="2578" y="2309"/>
                </a:cubicBezTo>
                <a:lnTo>
                  <a:pt x="19022" y="2309"/>
                </a:lnTo>
                <a:cubicBezTo>
                  <a:pt x="19755" y="2309"/>
                  <a:pt x="20340" y="3401"/>
                  <a:pt x="20340" y="4723"/>
                </a:cubicBezTo>
                <a:lnTo>
                  <a:pt x="20340" y="11125"/>
                </a:lnTo>
                <a:lnTo>
                  <a:pt x="20340" y="12385"/>
                </a:lnTo>
                <a:lnTo>
                  <a:pt x="20340" y="14694"/>
                </a:lnTo>
                <a:lnTo>
                  <a:pt x="20340" y="15701"/>
                </a:lnTo>
                <a:lnTo>
                  <a:pt x="20340" y="16877"/>
                </a:lnTo>
                <a:cubicBezTo>
                  <a:pt x="20340" y="18220"/>
                  <a:pt x="19744" y="19291"/>
                  <a:pt x="19022" y="19291"/>
                </a:cubicBezTo>
                <a:lnTo>
                  <a:pt x="14324" y="19291"/>
                </a:lnTo>
                <a:cubicBezTo>
                  <a:pt x="13682" y="19291"/>
                  <a:pt x="13155" y="18367"/>
                  <a:pt x="13132" y="17192"/>
                </a:cubicBezTo>
                <a:lnTo>
                  <a:pt x="11871" y="17192"/>
                </a:lnTo>
                <a:lnTo>
                  <a:pt x="11871" y="17591"/>
                </a:lnTo>
                <a:cubicBezTo>
                  <a:pt x="11871" y="19795"/>
                  <a:pt x="12857" y="21600"/>
                  <a:pt x="14060" y="21600"/>
                </a:cubicBezTo>
                <a:lnTo>
                  <a:pt x="19022" y="21600"/>
                </a:lnTo>
                <a:cubicBezTo>
                  <a:pt x="20443" y="21600"/>
                  <a:pt x="21600" y="19480"/>
                  <a:pt x="21600" y="16877"/>
                </a:cubicBezTo>
                <a:lnTo>
                  <a:pt x="21600" y="15701"/>
                </a:lnTo>
                <a:lnTo>
                  <a:pt x="21600" y="14673"/>
                </a:lnTo>
                <a:lnTo>
                  <a:pt x="21600" y="12364"/>
                </a:lnTo>
                <a:lnTo>
                  <a:pt x="21600" y="11104"/>
                </a:lnTo>
                <a:lnTo>
                  <a:pt x="21600" y="4702"/>
                </a:lnTo>
                <a:cubicBezTo>
                  <a:pt x="21600" y="2120"/>
                  <a:pt x="20443" y="0"/>
                  <a:pt x="19022" y="0"/>
                </a:cubicBezTo>
                <a:close/>
              </a:path>
            </a:pathLst>
          </a:custGeom>
          <a:solidFill>
            <a:schemeClr val="accent6"/>
          </a:solidFill>
          <a:ln w="12700">
            <a:miter lim="400000"/>
          </a:ln>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effectLst>
                  <a:outerShdw blurRad="38100" dist="12700" dir="5400000" rotWithShape="0">
                    <a:srgbClr val="000000">
                      <a:alpha val="50000"/>
                    </a:srgbClr>
                  </a:outerShdw>
                </a:effectLst>
              </a:defRPr>
            </a:pPr>
            <a:endParaRPr sz="2400" dirty="0"/>
          </a:p>
        </p:txBody>
      </p:sp>
      <p:sp>
        <p:nvSpPr>
          <p:cNvPr id="6" name="Shape">
            <a:extLst>
              <a:ext uri="{FF2B5EF4-FFF2-40B4-BE49-F238E27FC236}">
                <a16:creationId xmlns:a16="http://schemas.microsoft.com/office/drawing/2014/main" id="{30592E1C-E728-4B68-A748-73EE01A717C9}"/>
              </a:ext>
            </a:extLst>
          </p:cNvPr>
          <p:cNvSpPr/>
          <p:nvPr/>
        </p:nvSpPr>
        <p:spPr>
          <a:xfrm>
            <a:off x="4909462" y="3826426"/>
            <a:ext cx="1483840" cy="434248"/>
          </a:xfrm>
          <a:custGeom>
            <a:avLst/>
            <a:gdLst/>
            <a:ahLst/>
            <a:cxnLst>
              <a:cxn ang="0">
                <a:pos x="wd2" y="hd2"/>
              </a:cxn>
              <a:cxn ang="5400000">
                <a:pos x="wd2" y="hd2"/>
              </a:cxn>
              <a:cxn ang="10800000">
                <a:pos x="wd2" y="hd2"/>
              </a:cxn>
              <a:cxn ang="16200000">
                <a:pos x="wd2" y="hd2"/>
              </a:cxn>
            </a:cxnLst>
            <a:rect l="0" t="0" r="r" b="b"/>
            <a:pathLst>
              <a:path w="21600" h="21600" extrusionOk="0">
                <a:moveTo>
                  <a:pt x="6741" y="0"/>
                </a:moveTo>
                <a:cubicBezTo>
                  <a:pt x="3176" y="0"/>
                  <a:pt x="240" y="9520"/>
                  <a:pt x="0" y="21600"/>
                </a:cubicBezTo>
                <a:lnTo>
                  <a:pt x="3325" y="21600"/>
                </a:lnTo>
                <a:cubicBezTo>
                  <a:pt x="3535" y="15765"/>
                  <a:pt x="4973" y="11261"/>
                  <a:pt x="6741" y="11261"/>
                </a:cubicBezTo>
                <a:lnTo>
                  <a:pt x="21600" y="11261"/>
                </a:lnTo>
                <a:lnTo>
                  <a:pt x="21600" y="0"/>
                </a:lnTo>
                <a:lnTo>
                  <a:pt x="6741" y="0"/>
                </a:lnTo>
                <a:close/>
              </a:path>
            </a:pathLst>
          </a:custGeom>
          <a:solidFill>
            <a:schemeClr val="accent5"/>
          </a:solidFill>
          <a:ln w="12700">
            <a:miter lim="400000"/>
          </a:ln>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sz="3000">
                <a:solidFill>
                  <a:srgbClr val="FFFFFF"/>
                </a:solidFill>
                <a:effectLst>
                  <a:outerShdw blurRad="38100" dist="12700" dir="5400000" rotWithShape="0">
                    <a:srgbClr val="000000">
                      <a:alpha val="50000"/>
                    </a:srgbClr>
                  </a:outerShdw>
                </a:effectLst>
              </a:defRPr>
            </a:pPr>
            <a:endParaRPr sz="2400"/>
          </a:p>
        </p:txBody>
      </p:sp>
      <p:sp>
        <p:nvSpPr>
          <p:cNvPr id="9" name="TextBox 7">
            <a:extLst>
              <a:ext uri="{FF2B5EF4-FFF2-40B4-BE49-F238E27FC236}">
                <a16:creationId xmlns:a16="http://schemas.microsoft.com/office/drawing/2014/main" id="{DF6A1F68-23B9-45CA-A574-67A02D4B9387}"/>
              </a:ext>
            </a:extLst>
          </p:cNvPr>
          <p:cNvSpPr txBox="1"/>
          <p:nvPr/>
        </p:nvSpPr>
        <p:spPr>
          <a:xfrm>
            <a:off x="3033656" y="3094566"/>
            <a:ext cx="2140772" cy="954107"/>
          </a:xfrm>
          <a:prstGeom prst="rect">
            <a:avLst/>
          </a:prstGeom>
          <a:noFill/>
        </p:spPr>
        <p:txBody>
          <a:bodyPr wrap="square" lIns="0" r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noProof="1">
                <a:solidFill>
                  <a:schemeClr val="accent6">
                    <a:lumMod val="75000"/>
                  </a:schemeClr>
                </a:solidFill>
              </a:rPr>
              <a:t>Using Prior Hap Library</a:t>
            </a:r>
          </a:p>
        </p:txBody>
      </p:sp>
      <p:sp>
        <p:nvSpPr>
          <p:cNvPr id="10" name="TextBox 8">
            <a:extLst>
              <a:ext uri="{FF2B5EF4-FFF2-40B4-BE49-F238E27FC236}">
                <a16:creationId xmlns:a16="http://schemas.microsoft.com/office/drawing/2014/main" id="{D727637E-2097-4A17-81DF-4B3F7AF18E0D}"/>
              </a:ext>
            </a:extLst>
          </p:cNvPr>
          <p:cNvSpPr txBox="1"/>
          <p:nvPr/>
        </p:nvSpPr>
        <p:spPr>
          <a:xfrm>
            <a:off x="6018003" y="4468446"/>
            <a:ext cx="2546303" cy="1200329"/>
          </a:xfrm>
          <a:prstGeom prst="rect">
            <a:avLst/>
          </a:prstGeom>
          <a:noFill/>
        </p:spPr>
        <p:txBody>
          <a:bodyPr wrap="square" lIns="0" rIns="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noProof="1">
                <a:solidFill>
                  <a:schemeClr val="accent5"/>
                </a:solidFill>
              </a:rPr>
              <a:t>Using </a:t>
            </a:r>
            <a:r>
              <a:rPr lang="en-US" sz="4400" b="1" u="sng" noProof="1">
                <a:solidFill>
                  <a:schemeClr val="accent5"/>
                </a:solidFill>
              </a:rPr>
              <a:t>NO</a:t>
            </a:r>
            <a:r>
              <a:rPr lang="en-US" sz="2800" b="1" noProof="1">
                <a:solidFill>
                  <a:schemeClr val="accent5"/>
                </a:solidFill>
              </a:rPr>
              <a:t> Prior Hap Library</a:t>
            </a:r>
          </a:p>
        </p:txBody>
      </p:sp>
      <p:sp>
        <p:nvSpPr>
          <p:cNvPr id="15" name="TextBox 10">
            <a:extLst>
              <a:ext uri="{FF2B5EF4-FFF2-40B4-BE49-F238E27FC236}">
                <a16:creationId xmlns:a16="http://schemas.microsoft.com/office/drawing/2014/main" id="{378023AA-6062-42BA-AEC6-17221225016B}"/>
              </a:ext>
            </a:extLst>
          </p:cNvPr>
          <p:cNvSpPr txBox="1"/>
          <p:nvPr/>
        </p:nvSpPr>
        <p:spPr>
          <a:xfrm>
            <a:off x="7238501" y="2877257"/>
            <a:ext cx="2651610" cy="523220"/>
          </a:xfrm>
          <a:prstGeom prst="rect">
            <a:avLst/>
          </a:prstGeom>
          <a:no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800" b="1" noProof="1">
                <a:solidFill>
                  <a:schemeClr val="accent6">
                    <a:lumMod val="75000"/>
                  </a:schemeClr>
                </a:solidFill>
              </a:rPr>
              <a:t>Speed</a:t>
            </a:r>
            <a:r>
              <a:rPr lang="en-US" sz="2400" b="1" noProof="1">
                <a:solidFill>
                  <a:schemeClr val="accent6">
                    <a:lumMod val="75000"/>
                  </a:schemeClr>
                </a:solidFill>
              </a:rPr>
              <a:t> </a:t>
            </a:r>
          </a:p>
        </p:txBody>
      </p:sp>
      <p:sp>
        <p:nvSpPr>
          <p:cNvPr id="13" name="TextBox 13">
            <a:extLst>
              <a:ext uri="{FF2B5EF4-FFF2-40B4-BE49-F238E27FC236}">
                <a16:creationId xmlns:a16="http://schemas.microsoft.com/office/drawing/2014/main" id="{1853AA52-0C34-4CF1-9898-FEEC0C9ACF8D}"/>
              </a:ext>
            </a:extLst>
          </p:cNvPr>
          <p:cNvSpPr txBox="1"/>
          <p:nvPr/>
        </p:nvSpPr>
        <p:spPr>
          <a:xfrm>
            <a:off x="1707851" y="5162982"/>
            <a:ext cx="2651610" cy="523220"/>
          </a:xfrm>
          <a:prstGeom prst="rect">
            <a:avLst/>
          </a:prstGeom>
          <a:noFill/>
        </p:spPr>
        <p:txBody>
          <a:bodyPr wrap="square" lIns="0" rIns="0" rtlCol="0"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2800" b="1" noProof="1">
                <a:solidFill>
                  <a:schemeClr val="accent5"/>
                </a:solidFill>
              </a:rPr>
              <a:t>Accuracy</a:t>
            </a:r>
          </a:p>
        </p:txBody>
      </p:sp>
      <p:pic>
        <p:nvPicPr>
          <p:cNvPr id="7" name="Picture 6">
            <a:extLst>
              <a:ext uri="{FF2B5EF4-FFF2-40B4-BE49-F238E27FC236}">
                <a16:creationId xmlns:a16="http://schemas.microsoft.com/office/drawing/2014/main" id="{F1F81466-3E6E-CEC9-BFF6-479ACC7C10D0}"/>
              </a:ext>
            </a:extLst>
          </p:cNvPr>
          <p:cNvPicPr>
            <a:picLocks noChangeAspect="1"/>
          </p:cNvPicPr>
          <p:nvPr/>
        </p:nvPicPr>
        <p:blipFill>
          <a:blip r:embed="rId3"/>
          <a:stretch>
            <a:fillRect/>
          </a:stretch>
        </p:blipFill>
        <p:spPr>
          <a:xfrm>
            <a:off x="10012354" y="849917"/>
            <a:ext cx="2179646" cy="1555932"/>
          </a:xfrm>
          <a:prstGeom prst="rect">
            <a:avLst/>
          </a:prstGeom>
        </p:spPr>
      </p:pic>
    </p:spTree>
    <p:extLst>
      <p:ext uri="{BB962C8B-B14F-4D97-AF65-F5344CB8AC3E}">
        <p14:creationId xmlns:p14="http://schemas.microsoft.com/office/powerpoint/2010/main" val="47726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9A573-561E-4B40-BB03-F9D3B1AFCAF4}"/>
              </a:ext>
            </a:extLst>
          </p:cNvPr>
          <p:cNvSpPr>
            <a:spLocks noGrp="1"/>
          </p:cNvSpPr>
          <p:nvPr>
            <p:ph type="title"/>
          </p:nvPr>
        </p:nvSpPr>
        <p:spPr/>
        <p:txBody>
          <a:bodyPr/>
          <a:lstStyle/>
          <a:p>
            <a:r>
              <a:rPr lang="en-US" dirty="0"/>
              <a:t>Strategies compared using </a:t>
            </a:r>
            <a:r>
              <a:rPr lang="en-US" dirty="0" err="1"/>
              <a:t>Findhap</a:t>
            </a:r>
            <a:r>
              <a:rPr lang="en-US" dirty="0"/>
              <a:t> version 3</a:t>
            </a:r>
          </a:p>
        </p:txBody>
      </p:sp>
      <p:sp>
        <p:nvSpPr>
          <p:cNvPr id="3" name="Content Placeholder 2">
            <a:extLst>
              <a:ext uri="{FF2B5EF4-FFF2-40B4-BE49-F238E27FC236}">
                <a16:creationId xmlns:a16="http://schemas.microsoft.com/office/drawing/2014/main" id="{1C95C095-A13D-4215-8525-63BC8C8EC642}"/>
              </a:ext>
            </a:extLst>
          </p:cNvPr>
          <p:cNvSpPr>
            <a:spLocks noGrp="1"/>
          </p:cNvSpPr>
          <p:nvPr>
            <p:ph sz="half" idx="1"/>
          </p:nvPr>
        </p:nvSpPr>
        <p:spPr/>
        <p:txBody>
          <a:bodyPr/>
          <a:lstStyle/>
          <a:p>
            <a:r>
              <a:rPr lang="en-US" dirty="0"/>
              <a:t>Create </a:t>
            </a:r>
            <a:r>
              <a:rPr lang="en-US" dirty="0">
                <a:solidFill>
                  <a:schemeClr val="tx2"/>
                </a:solidFill>
              </a:rPr>
              <a:t>initial haplotype library </a:t>
            </a:r>
            <a:r>
              <a:rPr lang="en-US" dirty="0"/>
              <a:t>for new SNP list</a:t>
            </a:r>
          </a:p>
          <a:p>
            <a:pPr lvl="1"/>
            <a:r>
              <a:rPr lang="en-US" dirty="0"/>
              <a:t>Use </a:t>
            </a:r>
            <a:r>
              <a:rPr lang="en-US" dirty="0">
                <a:solidFill>
                  <a:schemeClr val="accent3">
                    <a:lumMod val="50000"/>
                  </a:schemeClr>
                </a:solidFill>
              </a:rPr>
              <a:t>4 iterations </a:t>
            </a:r>
            <a:r>
              <a:rPr lang="en-US" dirty="0"/>
              <a:t>with </a:t>
            </a:r>
            <a:r>
              <a:rPr lang="en-US" dirty="0">
                <a:solidFill>
                  <a:schemeClr val="accent6">
                    <a:lumMod val="50000"/>
                  </a:schemeClr>
                </a:solidFill>
              </a:rPr>
              <a:t>all</a:t>
            </a:r>
            <a:r>
              <a:rPr lang="en-US" dirty="0"/>
              <a:t> 4.6M animals, </a:t>
            </a:r>
            <a:r>
              <a:rPr lang="en-US" dirty="0">
                <a:solidFill>
                  <a:srgbClr val="C00000"/>
                </a:solidFill>
              </a:rPr>
              <a:t>OR</a:t>
            </a:r>
          </a:p>
          <a:p>
            <a:pPr lvl="1"/>
            <a:r>
              <a:rPr lang="en-US" dirty="0"/>
              <a:t>Use </a:t>
            </a:r>
            <a:r>
              <a:rPr lang="en-US" dirty="0">
                <a:solidFill>
                  <a:schemeClr val="accent3">
                    <a:lumMod val="50000"/>
                  </a:schemeClr>
                </a:solidFill>
              </a:rPr>
              <a:t>4 iterations </a:t>
            </a:r>
            <a:r>
              <a:rPr lang="en-US" dirty="0"/>
              <a:t>with </a:t>
            </a:r>
            <a:r>
              <a:rPr lang="en-US" dirty="0">
                <a:solidFill>
                  <a:schemeClr val="accent6">
                    <a:lumMod val="50000"/>
                  </a:schemeClr>
                </a:solidFill>
              </a:rPr>
              <a:t>subset</a:t>
            </a:r>
            <a:r>
              <a:rPr lang="en-US" dirty="0"/>
              <a:t> of 369,063 bulls + 73,813 dams, then </a:t>
            </a:r>
            <a:r>
              <a:rPr lang="en-US" dirty="0">
                <a:solidFill>
                  <a:schemeClr val="accent3">
                    <a:lumMod val="50000"/>
                  </a:schemeClr>
                </a:solidFill>
              </a:rPr>
              <a:t>1 iteration </a:t>
            </a:r>
            <a:r>
              <a:rPr lang="en-US" dirty="0"/>
              <a:t>with </a:t>
            </a:r>
            <a:r>
              <a:rPr lang="en-US" dirty="0">
                <a:solidFill>
                  <a:schemeClr val="accent6">
                    <a:lumMod val="50000"/>
                  </a:schemeClr>
                </a:solidFill>
              </a:rPr>
              <a:t>all</a:t>
            </a:r>
            <a:r>
              <a:rPr lang="en-US" dirty="0"/>
              <a:t> animals</a:t>
            </a:r>
          </a:p>
          <a:p>
            <a:r>
              <a:rPr lang="en-US" dirty="0"/>
              <a:t>Impute ~30,000 </a:t>
            </a:r>
            <a:r>
              <a:rPr lang="en-US" dirty="0">
                <a:solidFill>
                  <a:schemeClr val="accent6">
                    <a:lumMod val="50000"/>
                  </a:schemeClr>
                </a:solidFill>
              </a:rPr>
              <a:t>new</a:t>
            </a:r>
            <a:r>
              <a:rPr lang="en-US" dirty="0"/>
              <a:t> animals </a:t>
            </a:r>
            <a:r>
              <a:rPr lang="en-US" dirty="0">
                <a:solidFill>
                  <a:schemeClr val="accent2">
                    <a:lumMod val="50000"/>
                  </a:schemeClr>
                </a:solidFill>
              </a:rPr>
              <a:t>each week</a:t>
            </a:r>
          </a:p>
          <a:p>
            <a:pPr lvl="1"/>
            <a:r>
              <a:rPr lang="en-US" dirty="0"/>
              <a:t>Use </a:t>
            </a:r>
            <a:r>
              <a:rPr lang="en-US" dirty="0">
                <a:solidFill>
                  <a:schemeClr val="tx2"/>
                </a:solidFill>
              </a:rPr>
              <a:t>prior haplotype library </a:t>
            </a:r>
            <a:r>
              <a:rPr lang="en-US" dirty="0"/>
              <a:t>from </a:t>
            </a:r>
            <a:r>
              <a:rPr lang="en-US" dirty="0">
                <a:solidFill>
                  <a:schemeClr val="accent2">
                    <a:lumMod val="50000"/>
                  </a:schemeClr>
                </a:solidFill>
              </a:rPr>
              <a:t>previous month</a:t>
            </a:r>
          </a:p>
          <a:p>
            <a:r>
              <a:rPr lang="en-US" dirty="0"/>
              <a:t>Update </a:t>
            </a:r>
            <a:r>
              <a:rPr lang="en-US" dirty="0">
                <a:solidFill>
                  <a:schemeClr val="tx2"/>
                </a:solidFill>
              </a:rPr>
              <a:t>library</a:t>
            </a:r>
            <a:r>
              <a:rPr lang="en-US" dirty="0"/>
              <a:t> with ~120,000 </a:t>
            </a:r>
            <a:r>
              <a:rPr lang="en-US" dirty="0">
                <a:solidFill>
                  <a:schemeClr val="accent6">
                    <a:lumMod val="50000"/>
                  </a:schemeClr>
                </a:solidFill>
              </a:rPr>
              <a:t>new</a:t>
            </a:r>
            <a:r>
              <a:rPr lang="en-US" dirty="0"/>
              <a:t> animals </a:t>
            </a:r>
            <a:r>
              <a:rPr lang="en-US" dirty="0">
                <a:solidFill>
                  <a:schemeClr val="accent2">
                    <a:lumMod val="50000"/>
                  </a:schemeClr>
                </a:solidFill>
              </a:rPr>
              <a:t>each month</a:t>
            </a:r>
          </a:p>
          <a:p>
            <a:r>
              <a:rPr lang="en-US" dirty="0"/>
              <a:t>Update and </a:t>
            </a:r>
            <a:r>
              <a:rPr lang="en-US" i="1" dirty="0"/>
              <a:t>edit</a:t>
            </a:r>
            <a:r>
              <a:rPr lang="en-US" dirty="0"/>
              <a:t> SNP list </a:t>
            </a:r>
            <a:r>
              <a:rPr lang="en-US" dirty="0">
                <a:solidFill>
                  <a:schemeClr val="accent2">
                    <a:lumMod val="50000"/>
                  </a:schemeClr>
                </a:solidFill>
              </a:rPr>
              <a:t>each year</a:t>
            </a:r>
          </a:p>
        </p:txBody>
      </p:sp>
    </p:spTree>
    <p:extLst>
      <p:ext uri="{BB962C8B-B14F-4D97-AF65-F5344CB8AC3E}">
        <p14:creationId xmlns:p14="http://schemas.microsoft.com/office/powerpoint/2010/main" val="411740114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0168E-8891-4CBA-86C1-845A3A06DE9F}"/>
              </a:ext>
            </a:extLst>
          </p:cNvPr>
          <p:cNvSpPr>
            <a:spLocks noGrp="1"/>
          </p:cNvSpPr>
          <p:nvPr>
            <p:ph type="title"/>
          </p:nvPr>
        </p:nvSpPr>
        <p:spPr/>
        <p:txBody>
          <a:bodyPr/>
          <a:lstStyle/>
          <a:p>
            <a:r>
              <a:rPr lang="en-US" dirty="0"/>
              <a:t>Computation required and accuracy for Holsteins</a:t>
            </a:r>
          </a:p>
        </p:txBody>
      </p:sp>
      <p:graphicFrame>
        <p:nvGraphicFramePr>
          <p:cNvPr id="4" name="Table 4">
            <a:extLst>
              <a:ext uri="{FF2B5EF4-FFF2-40B4-BE49-F238E27FC236}">
                <a16:creationId xmlns:a16="http://schemas.microsoft.com/office/drawing/2014/main" id="{F346A19B-773A-4671-B297-B3821107E0AB}"/>
              </a:ext>
            </a:extLst>
          </p:cNvPr>
          <p:cNvGraphicFramePr>
            <a:graphicFrameLocks noGrp="1"/>
          </p:cNvGraphicFramePr>
          <p:nvPr>
            <p:ph sz="half" idx="1"/>
            <p:extLst>
              <p:ext uri="{D42A27DB-BD31-4B8C-83A1-F6EECF244321}">
                <p14:modId xmlns:p14="http://schemas.microsoft.com/office/powerpoint/2010/main" val="2856900695"/>
              </p:ext>
            </p:extLst>
          </p:nvPr>
        </p:nvGraphicFramePr>
        <p:xfrm>
          <a:off x="487363" y="1341438"/>
          <a:ext cx="11217272" cy="2286000"/>
        </p:xfrm>
        <a:graphic>
          <a:graphicData uri="http://schemas.openxmlformats.org/drawingml/2006/table">
            <a:tbl>
              <a:tblPr firstRow="1" bandRow="1">
                <a:tableStyleId>{5C22544A-7EE6-4342-B048-85BDC9FD1C3A}</a:tableStyleId>
              </a:tblPr>
              <a:tblGrid>
                <a:gridCol w="3328857">
                  <a:extLst>
                    <a:ext uri="{9D8B030D-6E8A-4147-A177-3AD203B41FA5}">
                      <a16:colId xmlns:a16="http://schemas.microsoft.com/office/drawing/2014/main" val="2890239574"/>
                    </a:ext>
                  </a:extLst>
                </a:gridCol>
                <a:gridCol w="2911151">
                  <a:extLst>
                    <a:ext uri="{9D8B030D-6E8A-4147-A177-3AD203B41FA5}">
                      <a16:colId xmlns:a16="http://schemas.microsoft.com/office/drawing/2014/main" val="706059383"/>
                    </a:ext>
                  </a:extLst>
                </a:gridCol>
                <a:gridCol w="3069772">
                  <a:extLst>
                    <a:ext uri="{9D8B030D-6E8A-4147-A177-3AD203B41FA5}">
                      <a16:colId xmlns:a16="http://schemas.microsoft.com/office/drawing/2014/main" val="2551117808"/>
                    </a:ext>
                  </a:extLst>
                </a:gridCol>
                <a:gridCol w="1907492">
                  <a:extLst>
                    <a:ext uri="{9D8B030D-6E8A-4147-A177-3AD203B41FA5}">
                      <a16:colId xmlns:a16="http://schemas.microsoft.com/office/drawing/2014/main" val="2983683698"/>
                    </a:ext>
                  </a:extLst>
                </a:gridCol>
              </a:tblGrid>
              <a:tr h="370840">
                <a:tc>
                  <a:txBody>
                    <a:bodyPr/>
                    <a:lstStyle/>
                    <a:p>
                      <a:r>
                        <a:rPr lang="en-US" dirty="0"/>
                        <a:t>Processing</a:t>
                      </a:r>
                    </a:p>
                  </a:txBody>
                  <a:tcPr/>
                </a:tc>
                <a:tc>
                  <a:txBody>
                    <a:bodyPr/>
                    <a:lstStyle/>
                    <a:p>
                      <a:pPr algn="ctr"/>
                      <a:r>
                        <a:rPr lang="en-US" dirty="0"/>
                        <a:t>Iterations</a:t>
                      </a:r>
                    </a:p>
                  </a:txBody>
                  <a:tcPr/>
                </a:tc>
                <a:tc>
                  <a:txBody>
                    <a:bodyPr/>
                    <a:lstStyle/>
                    <a:p>
                      <a:pPr algn="ctr"/>
                      <a:r>
                        <a:rPr lang="en-US" dirty="0"/>
                        <a:t>Animals</a:t>
                      </a:r>
                    </a:p>
                  </a:txBody>
                  <a:tcPr/>
                </a:tc>
                <a:tc>
                  <a:txBody>
                    <a:bodyPr/>
                    <a:lstStyle/>
                    <a:p>
                      <a:pPr algn="ctr"/>
                      <a:r>
                        <a:rPr lang="en-US" dirty="0"/>
                        <a:t>Time</a:t>
                      </a:r>
                    </a:p>
                  </a:txBody>
                  <a:tcPr/>
                </a:tc>
                <a:extLst>
                  <a:ext uri="{0D108BD9-81ED-4DB2-BD59-A6C34878D82A}">
                    <a16:rowId xmlns:a16="http://schemas.microsoft.com/office/drawing/2014/main" val="741572452"/>
                  </a:ext>
                </a:extLst>
              </a:tr>
              <a:tr h="370840">
                <a:tc>
                  <a:txBody>
                    <a:bodyPr/>
                    <a:lstStyle/>
                    <a:p>
                      <a:r>
                        <a:rPr lang="en-US" dirty="0"/>
                        <a:t>Initial priors using </a:t>
                      </a:r>
                      <a:r>
                        <a:rPr lang="en-US" dirty="0">
                          <a:solidFill>
                            <a:schemeClr val="accent6">
                              <a:lumMod val="50000"/>
                            </a:schemeClr>
                          </a:solidFill>
                        </a:rPr>
                        <a:t>All</a:t>
                      </a:r>
                      <a:r>
                        <a:rPr lang="en-US" dirty="0"/>
                        <a:t>, </a:t>
                      </a:r>
                      <a:r>
                        <a:rPr lang="en-US" dirty="0">
                          <a:solidFill>
                            <a:srgbClr val="C00000"/>
                          </a:solidFill>
                        </a:rPr>
                        <a:t>OR</a:t>
                      </a:r>
                    </a:p>
                  </a:txBody>
                  <a:tcPr/>
                </a:tc>
                <a:tc>
                  <a:txBody>
                    <a:bodyPr/>
                    <a:lstStyle/>
                    <a:p>
                      <a:pPr algn="ctr"/>
                      <a:r>
                        <a:rPr lang="en-US" dirty="0">
                          <a:solidFill>
                            <a:schemeClr val="accent3">
                              <a:lumMod val="50000"/>
                            </a:schemeClr>
                          </a:solidFill>
                        </a:rPr>
                        <a:t>4</a:t>
                      </a:r>
                    </a:p>
                  </a:txBody>
                  <a:tcPr/>
                </a:tc>
                <a:tc>
                  <a:txBody>
                    <a:bodyPr/>
                    <a:lstStyle/>
                    <a:p>
                      <a:pPr algn="ctr"/>
                      <a:r>
                        <a:rPr lang="en-US" dirty="0"/>
                        <a:t>4.6 million</a:t>
                      </a:r>
                    </a:p>
                  </a:txBody>
                  <a:tcPr/>
                </a:tc>
                <a:tc>
                  <a:txBody>
                    <a:bodyPr/>
                    <a:lstStyle/>
                    <a:p>
                      <a:pPr algn="ctr"/>
                      <a:r>
                        <a:rPr lang="en-US" b="1" dirty="0"/>
                        <a:t>24 days</a:t>
                      </a:r>
                    </a:p>
                  </a:txBody>
                  <a:tcPr/>
                </a:tc>
                <a:extLst>
                  <a:ext uri="{0D108BD9-81ED-4DB2-BD59-A6C34878D82A}">
                    <a16:rowId xmlns:a16="http://schemas.microsoft.com/office/drawing/2014/main" val="1166802649"/>
                  </a:ext>
                </a:extLst>
              </a:tr>
              <a:tr h="370840">
                <a:tc>
                  <a:txBody>
                    <a:bodyPr/>
                    <a:lstStyle/>
                    <a:p>
                      <a:r>
                        <a:rPr lang="en-US" dirty="0"/>
                        <a:t>Initial priors using </a:t>
                      </a:r>
                      <a:r>
                        <a:rPr lang="en-US" dirty="0">
                          <a:solidFill>
                            <a:schemeClr val="accent6">
                              <a:lumMod val="50000"/>
                            </a:schemeClr>
                          </a:solidFill>
                        </a:rPr>
                        <a:t>Subset</a:t>
                      </a:r>
                    </a:p>
                  </a:txBody>
                  <a:tcPr/>
                </a:tc>
                <a:tc>
                  <a:txBody>
                    <a:bodyPr/>
                    <a:lstStyle/>
                    <a:p>
                      <a:pPr algn="ctr"/>
                      <a:r>
                        <a:rPr lang="en-US" dirty="0">
                          <a:solidFill>
                            <a:schemeClr val="accent3">
                              <a:lumMod val="50000"/>
                            </a:schemeClr>
                          </a:solidFill>
                        </a:rPr>
                        <a:t>4</a:t>
                      </a:r>
                      <a:r>
                        <a:rPr lang="en-US" dirty="0"/>
                        <a:t> for </a:t>
                      </a:r>
                      <a:r>
                        <a:rPr lang="en-US" dirty="0">
                          <a:solidFill>
                            <a:schemeClr val="accent6">
                              <a:lumMod val="50000"/>
                            </a:schemeClr>
                          </a:solidFill>
                        </a:rPr>
                        <a:t>subset</a:t>
                      </a:r>
                      <a:r>
                        <a:rPr lang="en-US" dirty="0"/>
                        <a:t>, </a:t>
                      </a:r>
                      <a:r>
                        <a:rPr lang="en-US" dirty="0">
                          <a:solidFill>
                            <a:schemeClr val="accent3">
                              <a:lumMod val="50000"/>
                            </a:schemeClr>
                          </a:solidFill>
                        </a:rPr>
                        <a:t>1</a:t>
                      </a:r>
                      <a:r>
                        <a:rPr lang="en-US" dirty="0"/>
                        <a:t> for </a:t>
                      </a:r>
                      <a:r>
                        <a:rPr lang="en-US" dirty="0">
                          <a:solidFill>
                            <a:schemeClr val="accent6">
                              <a:lumMod val="50000"/>
                            </a:schemeClr>
                          </a:solidFill>
                        </a:rPr>
                        <a:t>all</a:t>
                      </a:r>
                    </a:p>
                  </a:txBody>
                  <a:tcPr/>
                </a:tc>
                <a:tc>
                  <a:txBody>
                    <a:bodyPr/>
                    <a:lstStyle/>
                    <a:p>
                      <a:pPr algn="ctr"/>
                      <a:r>
                        <a:rPr lang="en-US" dirty="0"/>
                        <a:t>0.4 million, 4.6 million</a:t>
                      </a:r>
                    </a:p>
                  </a:txBody>
                  <a:tcPr/>
                </a:tc>
                <a:tc>
                  <a:txBody>
                    <a:bodyPr/>
                    <a:lstStyle/>
                    <a:p>
                      <a:pPr algn="ctr"/>
                      <a:r>
                        <a:rPr lang="en-US" b="1" dirty="0"/>
                        <a:t>9 days</a:t>
                      </a:r>
                    </a:p>
                  </a:txBody>
                  <a:tcPr/>
                </a:tc>
                <a:extLst>
                  <a:ext uri="{0D108BD9-81ED-4DB2-BD59-A6C34878D82A}">
                    <a16:rowId xmlns:a16="http://schemas.microsoft.com/office/drawing/2014/main" val="2599848810"/>
                  </a:ext>
                </a:extLst>
              </a:tr>
              <a:tr h="370840">
                <a:tc>
                  <a:txBody>
                    <a:bodyPr/>
                    <a:lstStyle/>
                    <a:p>
                      <a:r>
                        <a:rPr lang="en-US" dirty="0"/>
                        <a:t>Monthly update</a:t>
                      </a:r>
                    </a:p>
                  </a:txBody>
                  <a:tcPr/>
                </a:tc>
                <a:tc>
                  <a:txBody>
                    <a:bodyPr/>
                    <a:lstStyle/>
                    <a:p>
                      <a:pPr algn="ctr"/>
                      <a:r>
                        <a:rPr lang="en-US" dirty="0">
                          <a:solidFill>
                            <a:schemeClr val="accent3">
                              <a:lumMod val="50000"/>
                            </a:schemeClr>
                          </a:solidFill>
                        </a:rPr>
                        <a:t>1</a:t>
                      </a:r>
                    </a:p>
                  </a:txBody>
                  <a:tcPr/>
                </a:tc>
                <a:tc>
                  <a:txBody>
                    <a:bodyPr/>
                    <a:lstStyle/>
                    <a:p>
                      <a:pPr algn="ctr"/>
                      <a:r>
                        <a:rPr lang="en-US" dirty="0"/>
                        <a:t>120,000</a:t>
                      </a:r>
                    </a:p>
                  </a:txBody>
                  <a:tcPr/>
                </a:tc>
                <a:tc>
                  <a:txBody>
                    <a:bodyPr/>
                    <a:lstStyle/>
                    <a:p>
                      <a:pPr algn="ctr"/>
                      <a:r>
                        <a:rPr lang="en-US" b="1" dirty="0"/>
                        <a:t>10 hours</a:t>
                      </a:r>
                    </a:p>
                  </a:txBody>
                  <a:tcPr/>
                </a:tc>
                <a:extLst>
                  <a:ext uri="{0D108BD9-81ED-4DB2-BD59-A6C34878D82A}">
                    <a16:rowId xmlns:a16="http://schemas.microsoft.com/office/drawing/2014/main" val="2184146707"/>
                  </a:ext>
                </a:extLst>
              </a:tr>
              <a:tr h="370840">
                <a:tc>
                  <a:txBody>
                    <a:bodyPr/>
                    <a:lstStyle/>
                    <a:p>
                      <a:r>
                        <a:rPr lang="en-US" dirty="0"/>
                        <a:t>Weekly update</a:t>
                      </a:r>
                    </a:p>
                  </a:txBody>
                  <a:tcPr/>
                </a:tc>
                <a:tc>
                  <a:txBody>
                    <a:bodyPr/>
                    <a:lstStyle/>
                    <a:p>
                      <a:pPr algn="ctr"/>
                      <a:r>
                        <a:rPr lang="en-US" dirty="0">
                          <a:solidFill>
                            <a:schemeClr val="accent3">
                              <a:lumMod val="50000"/>
                            </a:schemeClr>
                          </a:solidFill>
                        </a:rPr>
                        <a:t>1</a:t>
                      </a:r>
                    </a:p>
                  </a:txBody>
                  <a:tcPr/>
                </a:tc>
                <a:tc>
                  <a:txBody>
                    <a:bodyPr/>
                    <a:lstStyle/>
                    <a:p>
                      <a:pPr algn="ctr"/>
                      <a:r>
                        <a:rPr lang="en-US" dirty="0"/>
                        <a:t>30,000</a:t>
                      </a:r>
                    </a:p>
                  </a:txBody>
                  <a:tcPr/>
                </a:tc>
                <a:tc>
                  <a:txBody>
                    <a:bodyPr/>
                    <a:lstStyle/>
                    <a:p>
                      <a:pPr algn="ctr"/>
                      <a:r>
                        <a:rPr lang="en-US" b="1" dirty="0"/>
                        <a:t>1 hour</a:t>
                      </a:r>
                    </a:p>
                  </a:txBody>
                  <a:tcPr/>
                </a:tc>
                <a:extLst>
                  <a:ext uri="{0D108BD9-81ED-4DB2-BD59-A6C34878D82A}">
                    <a16:rowId xmlns:a16="http://schemas.microsoft.com/office/drawing/2014/main" val="3575363018"/>
                  </a:ext>
                </a:extLst>
              </a:tr>
            </a:tbl>
          </a:graphicData>
        </a:graphic>
      </p:graphicFrame>
      <p:sp>
        <p:nvSpPr>
          <p:cNvPr id="5" name="TextBox 4">
            <a:extLst>
              <a:ext uri="{FF2B5EF4-FFF2-40B4-BE49-F238E27FC236}">
                <a16:creationId xmlns:a16="http://schemas.microsoft.com/office/drawing/2014/main" id="{42385BE7-6590-41FF-8530-0572A8918C74}"/>
              </a:ext>
            </a:extLst>
          </p:cNvPr>
          <p:cNvSpPr txBox="1"/>
          <p:nvPr/>
        </p:nvSpPr>
        <p:spPr>
          <a:xfrm>
            <a:off x="487363" y="3982993"/>
            <a:ext cx="11216957" cy="1938992"/>
          </a:xfrm>
          <a:prstGeom prst="rect">
            <a:avLst/>
          </a:prstGeom>
          <a:noFill/>
        </p:spPr>
        <p:txBody>
          <a:bodyPr wrap="square" rtlCol="0">
            <a:spAutoFit/>
          </a:bodyPr>
          <a:lstStyle/>
          <a:p>
            <a:r>
              <a:rPr lang="en-US" sz="2400" dirty="0"/>
              <a:t>30 processors used and ~ 500 </a:t>
            </a:r>
            <a:r>
              <a:rPr lang="en-US" sz="2400" dirty="0" err="1"/>
              <a:t>Gbytes</a:t>
            </a:r>
            <a:r>
              <a:rPr lang="en-US" sz="2400" dirty="0"/>
              <a:t> memory</a:t>
            </a:r>
          </a:p>
          <a:p>
            <a:r>
              <a:rPr lang="en-US" sz="2400" dirty="0"/>
              <a:t>71.7% of genotypes missing initially</a:t>
            </a:r>
          </a:p>
          <a:p>
            <a:r>
              <a:rPr lang="en-US" sz="2400" dirty="0"/>
              <a:t>  0.6% of genotypes missing after imputation</a:t>
            </a:r>
          </a:p>
          <a:p>
            <a:r>
              <a:rPr lang="en-US" sz="2400" dirty="0"/>
              <a:t>0.992-0.999 correlations of weekly with full monthly genomic predictions for all traits, but weekly imputation is less accurate in smaller breeds (Wiggans et al., 2015)</a:t>
            </a:r>
          </a:p>
        </p:txBody>
      </p:sp>
    </p:spTree>
    <p:extLst>
      <p:ext uri="{BB962C8B-B14F-4D97-AF65-F5344CB8AC3E}">
        <p14:creationId xmlns:p14="http://schemas.microsoft.com/office/powerpoint/2010/main" val="40914179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3887-91D1-4E27-9D58-FD606B71BD06}"/>
              </a:ext>
            </a:extLst>
          </p:cNvPr>
          <p:cNvSpPr>
            <a:spLocks noGrp="1"/>
          </p:cNvSpPr>
          <p:nvPr>
            <p:ph type="title"/>
          </p:nvPr>
        </p:nvSpPr>
        <p:spPr/>
        <p:txBody>
          <a:bodyPr/>
          <a:lstStyle/>
          <a:p>
            <a:r>
              <a:rPr lang="en-US" dirty="0"/>
              <a:t>Other recent tests of </a:t>
            </a:r>
            <a:r>
              <a:rPr lang="en-US" dirty="0" err="1"/>
              <a:t>Findhap</a:t>
            </a:r>
            <a:r>
              <a:rPr lang="en-US" dirty="0"/>
              <a:t> options</a:t>
            </a:r>
          </a:p>
        </p:txBody>
      </p:sp>
      <p:sp>
        <p:nvSpPr>
          <p:cNvPr id="3" name="Content Placeholder 2">
            <a:extLst>
              <a:ext uri="{FF2B5EF4-FFF2-40B4-BE49-F238E27FC236}">
                <a16:creationId xmlns:a16="http://schemas.microsoft.com/office/drawing/2014/main" id="{E2EDD8F6-E1FC-4737-BB03-3CD9EBFE7767}"/>
              </a:ext>
            </a:extLst>
          </p:cNvPr>
          <p:cNvSpPr>
            <a:spLocks noGrp="1"/>
          </p:cNvSpPr>
          <p:nvPr>
            <p:ph sz="half" idx="1"/>
          </p:nvPr>
        </p:nvSpPr>
        <p:spPr/>
        <p:txBody>
          <a:bodyPr/>
          <a:lstStyle/>
          <a:p>
            <a:r>
              <a:rPr lang="en-US" dirty="0"/>
              <a:t>Reduce </a:t>
            </a:r>
            <a:r>
              <a:rPr lang="en-US" dirty="0">
                <a:solidFill>
                  <a:schemeClr val="accent6">
                    <a:lumMod val="50000"/>
                  </a:schemeClr>
                </a:solidFill>
              </a:rPr>
              <a:t>maximum haplotype length </a:t>
            </a:r>
            <a:r>
              <a:rPr lang="en-US" dirty="0"/>
              <a:t>from 700 to 265 SNPs to improve speed </a:t>
            </a:r>
          </a:p>
          <a:p>
            <a:r>
              <a:rPr lang="en-US" dirty="0"/>
              <a:t>Time was reduced by 80%</a:t>
            </a:r>
          </a:p>
          <a:p>
            <a:pPr lvl="1"/>
            <a:r>
              <a:rPr lang="en-US" dirty="0"/>
              <a:t>Maximum memory &amp; numbers of haplotypes reduced by 50%</a:t>
            </a:r>
          </a:p>
          <a:p>
            <a:pPr lvl="1"/>
            <a:r>
              <a:rPr lang="en-US" dirty="0"/>
              <a:t>Implemented in 2021</a:t>
            </a:r>
          </a:p>
          <a:p>
            <a:r>
              <a:rPr lang="en-US" dirty="0"/>
              <a:t>Increase </a:t>
            </a:r>
            <a:r>
              <a:rPr lang="en-US" dirty="0">
                <a:solidFill>
                  <a:schemeClr val="accent6">
                    <a:lumMod val="50000"/>
                  </a:schemeClr>
                </a:solidFill>
              </a:rPr>
              <a:t>assumed error rate </a:t>
            </a:r>
            <a:r>
              <a:rPr lang="en-US" dirty="0"/>
              <a:t>from 0.004 to 0.011 to improve haplotype inheritance</a:t>
            </a:r>
          </a:p>
          <a:p>
            <a:pPr lvl="1"/>
            <a:r>
              <a:rPr lang="en-US" dirty="0"/>
              <a:t>Inheritance rate improved </a:t>
            </a:r>
          </a:p>
          <a:p>
            <a:pPr lvl="1"/>
            <a:r>
              <a:rPr lang="en-US" dirty="0"/>
              <a:t>Tested using 100-SNP haplotypes and 79K SNPs</a:t>
            </a:r>
          </a:p>
          <a:p>
            <a:endParaRPr lang="en-US" dirty="0"/>
          </a:p>
        </p:txBody>
      </p:sp>
    </p:spTree>
    <p:extLst>
      <p:ext uri="{BB962C8B-B14F-4D97-AF65-F5344CB8AC3E}">
        <p14:creationId xmlns:p14="http://schemas.microsoft.com/office/powerpoint/2010/main" val="144091294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7C47A65-230C-4718-9A24-CEC930D9C93C}"/>
              </a:ext>
            </a:extLst>
          </p:cNvPr>
          <p:cNvSpPr txBox="1">
            <a:spLocks noChangeArrowheads="1"/>
          </p:cNvSpPr>
          <p:nvPr/>
        </p:nvSpPr>
        <p:spPr>
          <a:xfrm>
            <a:off x="317241" y="161427"/>
            <a:ext cx="11759530" cy="639763"/>
          </a:xfrm>
          <a:prstGeom prst="rect">
            <a:avLst/>
          </a:prstGeom>
        </p:spPr>
        <p:txBody>
          <a:bodyPr/>
          <a:lstStyle>
            <a:defPPr>
              <a:defRPr lang="en-US"/>
            </a:defPPr>
            <a:lvl1pPr defTabSz="1219170">
              <a:spcBef>
                <a:spcPct val="0"/>
              </a:spcBef>
              <a:buNone/>
              <a:defRPr sz="4000" b="1">
                <a:solidFill>
                  <a:schemeClr val="bg1"/>
                </a:solidFill>
                <a:latin typeface="+mj-lt"/>
                <a:ea typeface="+mj-ea"/>
                <a:cs typeface="+mj-cs"/>
              </a:defRPr>
            </a:lvl1pPr>
          </a:lstStyle>
          <a:p>
            <a:r>
              <a:rPr lang="en-GB" sz="3600" dirty="0"/>
              <a:t>Impute using 2 stages instead of 1 to improve accuracy </a:t>
            </a:r>
            <a:endParaRPr lang="en-US" sz="3600" dirty="0"/>
          </a:p>
        </p:txBody>
      </p:sp>
      <p:graphicFrame>
        <p:nvGraphicFramePr>
          <p:cNvPr id="7" name="Content Placeholder 3">
            <a:extLst>
              <a:ext uri="{FF2B5EF4-FFF2-40B4-BE49-F238E27FC236}">
                <a16:creationId xmlns:a16="http://schemas.microsoft.com/office/drawing/2014/main" id="{5503A815-6563-45F0-9679-E8F85093BE17}"/>
              </a:ext>
            </a:extLst>
          </p:cNvPr>
          <p:cNvGraphicFramePr>
            <a:graphicFrameLocks/>
          </p:cNvGraphicFramePr>
          <p:nvPr>
            <p:extLst>
              <p:ext uri="{D42A27DB-BD31-4B8C-83A1-F6EECF244321}">
                <p14:modId xmlns:p14="http://schemas.microsoft.com/office/powerpoint/2010/main" val="2091381145"/>
              </p:ext>
            </p:extLst>
          </p:nvPr>
        </p:nvGraphicFramePr>
        <p:xfrm>
          <a:off x="1840879" y="1836420"/>
          <a:ext cx="7848602" cy="2743200"/>
        </p:xfrm>
        <a:graphic>
          <a:graphicData uri="http://schemas.openxmlformats.org/drawingml/2006/table">
            <a:tbl>
              <a:tblPr firstRow="1" bandRow="1">
                <a:tableStyleId>{2D5ABB26-0587-4C30-8999-92F81FD0307C}</a:tableStyleId>
              </a:tblPr>
              <a:tblGrid>
                <a:gridCol w="1447801">
                  <a:extLst>
                    <a:ext uri="{9D8B030D-6E8A-4147-A177-3AD203B41FA5}">
                      <a16:colId xmlns:a16="http://schemas.microsoft.com/office/drawing/2014/main" val="20000"/>
                    </a:ext>
                  </a:extLst>
                </a:gridCol>
                <a:gridCol w="2099164">
                  <a:extLst>
                    <a:ext uri="{9D8B030D-6E8A-4147-A177-3AD203B41FA5}">
                      <a16:colId xmlns:a16="http://schemas.microsoft.com/office/drawing/2014/main" val="20001"/>
                    </a:ext>
                  </a:extLst>
                </a:gridCol>
                <a:gridCol w="1282944">
                  <a:extLst>
                    <a:ext uri="{9D8B030D-6E8A-4147-A177-3AD203B41FA5}">
                      <a16:colId xmlns:a16="http://schemas.microsoft.com/office/drawing/2014/main" val="20002"/>
                    </a:ext>
                  </a:extLst>
                </a:gridCol>
                <a:gridCol w="477241">
                  <a:extLst>
                    <a:ext uri="{9D8B030D-6E8A-4147-A177-3AD203B41FA5}">
                      <a16:colId xmlns:a16="http://schemas.microsoft.com/office/drawing/2014/main" val="20003"/>
                    </a:ext>
                  </a:extLst>
                </a:gridCol>
                <a:gridCol w="956638">
                  <a:extLst>
                    <a:ext uri="{9D8B030D-6E8A-4147-A177-3AD203B41FA5}">
                      <a16:colId xmlns:a16="http://schemas.microsoft.com/office/drawing/2014/main" val="20004"/>
                    </a:ext>
                  </a:extLst>
                </a:gridCol>
                <a:gridCol w="452804">
                  <a:extLst>
                    <a:ext uri="{9D8B030D-6E8A-4147-A177-3AD203B41FA5}">
                      <a16:colId xmlns:a16="http://schemas.microsoft.com/office/drawing/2014/main" val="20005"/>
                    </a:ext>
                  </a:extLst>
                </a:gridCol>
                <a:gridCol w="1132010">
                  <a:extLst>
                    <a:ext uri="{9D8B030D-6E8A-4147-A177-3AD203B41FA5}">
                      <a16:colId xmlns:a16="http://schemas.microsoft.com/office/drawing/2014/main" val="20006"/>
                    </a:ext>
                  </a:extLst>
                </a:gridCol>
              </a:tblGrid>
              <a:tr h="370840">
                <a:tc rowSpan="2">
                  <a:txBody>
                    <a:bodyPr/>
                    <a:lstStyle/>
                    <a:p>
                      <a:pPr algn="ctr"/>
                      <a:r>
                        <a:rPr lang="en-US" sz="2900" b="1" dirty="0">
                          <a:solidFill>
                            <a:schemeClr val="tx1"/>
                          </a:solidFill>
                          <a:latin typeface="Calibri" pitchFamily="34" charset="0"/>
                          <a:cs typeface="Calibri" pitchFamily="34" charset="0"/>
                        </a:rPr>
                        <a:t>Markers</a:t>
                      </a:r>
                    </a:p>
                  </a:txBody>
                  <a:tcPr marL="0" marR="0" marT="0" marB="0" anchor="b">
                    <a:solidFill>
                      <a:schemeClr val="bg1">
                        <a:lumMod val="65000"/>
                      </a:schemeClr>
                    </a:solidFill>
                  </a:tcPr>
                </a:tc>
                <a:tc rowSpan="2">
                  <a:txBody>
                    <a:bodyPr/>
                    <a:lstStyle/>
                    <a:p>
                      <a:pPr algn="ctr"/>
                      <a:r>
                        <a:rPr lang="en-US" sz="2900" b="1" dirty="0">
                          <a:solidFill>
                            <a:schemeClr val="tx1"/>
                          </a:solidFill>
                          <a:latin typeface="Calibri" pitchFamily="34" charset="0"/>
                          <a:cs typeface="Calibri" pitchFamily="34" charset="0"/>
                        </a:rPr>
                        <a:t>Animals</a:t>
                      </a:r>
                    </a:p>
                  </a:txBody>
                  <a:tcPr marL="0" marR="0" marT="0" marB="91440" anchor="b">
                    <a:solidFill>
                      <a:schemeClr val="bg1">
                        <a:lumMod val="65000"/>
                      </a:schemeClr>
                    </a:solidFill>
                  </a:tcPr>
                </a:tc>
                <a:tc rowSpan="2">
                  <a:txBody>
                    <a:bodyPr/>
                    <a:lstStyle/>
                    <a:p>
                      <a:pPr algn="ctr"/>
                      <a:r>
                        <a:rPr lang="en-US" sz="2900" b="1" dirty="0" err="1">
                          <a:solidFill>
                            <a:schemeClr val="tx1"/>
                          </a:solidFill>
                          <a:latin typeface="Calibri" pitchFamily="34" charset="0"/>
                          <a:cs typeface="Calibri" pitchFamily="34" charset="0"/>
                        </a:rPr>
                        <a:t>Findhap</a:t>
                      </a:r>
                      <a:endParaRPr lang="en-US" sz="2900" b="1" dirty="0">
                        <a:solidFill>
                          <a:schemeClr val="tx1"/>
                        </a:solidFill>
                        <a:latin typeface="Calibri" pitchFamily="34" charset="0"/>
                        <a:cs typeface="Calibri" pitchFamily="34" charset="0"/>
                      </a:endParaRPr>
                    </a:p>
                    <a:p>
                      <a:pPr algn="ctr"/>
                      <a:r>
                        <a:rPr lang="en-US" sz="2900" b="1" dirty="0">
                          <a:solidFill>
                            <a:schemeClr val="tx1"/>
                          </a:solidFill>
                          <a:latin typeface="Calibri" pitchFamily="34" charset="0"/>
                          <a:cs typeface="Calibri" pitchFamily="34" charset="0"/>
                        </a:rPr>
                        <a:t>All</a:t>
                      </a:r>
                    </a:p>
                  </a:txBody>
                  <a:tcPr marL="0" marR="0" marT="0" marB="91440" anchor="b">
                    <a:solidFill>
                      <a:schemeClr val="bg1">
                        <a:lumMod val="65000"/>
                      </a:schemeClr>
                    </a:solidFill>
                  </a:tcPr>
                </a:tc>
                <a:tc rowSpan="2">
                  <a:txBody>
                    <a:bodyPr/>
                    <a:lstStyle/>
                    <a:p>
                      <a:pPr algn="ctr"/>
                      <a:endParaRPr lang="en-US" sz="2900" b="1" dirty="0">
                        <a:solidFill>
                          <a:schemeClr val="tx1"/>
                        </a:solidFill>
                        <a:latin typeface="Calibri" pitchFamily="34" charset="0"/>
                        <a:cs typeface="Calibri" pitchFamily="34" charset="0"/>
                      </a:endParaRPr>
                    </a:p>
                  </a:txBody>
                  <a:tcPr marL="0" marR="0" marT="0" marB="91440">
                    <a:solidFill>
                      <a:schemeClr val="bg1">
                        <a:lumMod val="65000"/>
                      </a:schemeClr>
                    </a:solidFill>
                  </a:tcPr>
                </a:tc>
                <a:tc gridSpan="3">
                  <a:txBody>
                    <a:bodyPr/>
                    <a:lstStyle/>
                    <a:p>
                      <a:pPr algn="ctr"/>
                      <a:r>
                        <a:rPr lang="en-US" sz="2900" b="1" dirty="0" err="1">
                          <a:solidFill>
                            <a:schemeClr val="tx1"/>
                          </a:solidFill>
                          <a:latin typeface="Calibri" pitchFamily="34" charset="0"/>
                          <a:cs typeface="Calibri" pitchFamily="34" charset="0"/>
                        </a:rPr>
                        <a:t>FImpute</a:t>
                      </a:r>
                      <a:endParaRPr lang="en-US" sz="2900" b="1" dirty="0">
                        <a:solidFill>
                          <a:schemeClr val="tx1"/>
                        </a:solidFill>
                        <a:latin typeface="Calibri" pitchFamily="34" charset="0"/>
                        <a:cs typeface="Calibri" pitchFamily="34" charset="0"/>
                      </a:endParaRPr>
                    </a:p>
                  </a:txBody>
                  <a:tcPr marL="0" marR="0" marT="0" marB="0">
                    <a:lnB w="19050" cap="flat" cmpd="sng" algn="ctr">
                      <a:solidFill>
                        <a:srgbClr val="00FFFF"/>
                      </a:solidFill>
                      <a:prstDash val="solid"/>
                      <a:round/>
                      <a:headEnd type="none" w="med" len="med"/>
                      <a:tailEnd type="none" w="med" len="med"/>
                    </a:lnB>
                    <a:solidFill>
                      <a:schemeClr val="bg1">
                        <a:lumMod val="65000"/>
                      </a:schemeClr>
                    </a:solidFill>
                  </a:tcPr>
                </a:tc>
                <a:tc hMerge="1">
                  <a:txBody>
                    <a:bodyPr/>
                    <a:lstStyle/>
                    <a:p>
                      <a:endParaRPr lang="en-US"/>
                    </a:p>
                  </a:txBody>
                  <a:tcPr/>
                </a:tc>
                <a:tc hMerge="1">
                  <a:txBody>
                    <a:bodyPr/>
                    <a:lstStyle/>
                    <a:p>
                      <a:pPr algn="ctr"/>
                      <a:endParaRPr lang="en-US" sz="2800" b="1" dirty="0">
                        <a:solidFill>
                          <a:srgbClr val="00FF00"/>
                        </a:solidFill>
                        <a:latin typeface="Calibri" pitchFamily="34" charset="0"/>
                        <a:cs typeface="Calibri" pitchFamily="34" charset="0"/>
                      </a:endParaRPr>
                    </a:p>
                  </a:txBody>
                  <a:tcPr/>
                </a:tc>
                <a:extLst>
                  <a:ext uri="{0D108BD9-81ED-4DB2-BD59-A6C34878D82A}">
                    <a16:rowId xmlns:a16="http://schemas.microsoft.com/office/drawing/2014/main" val="10000"/>
                  </a:ext>
                </a:extLst>
              </a:tr>
              <a:tr h="370840">
                <a:tc vMerge="1">
                  <a:txBody>
                    <a:bodyPr/>
                    <a:lstStyle/>
                    <a:p>
                      <a:pPr algn="ctr"/>
                      <a:endParaRPr lang="en-US" sz="2800" b="1" dirty="0">
                        <a:solidFill>
                          <a:srgbClr val="00FF00"/>
                        </a:solidFill>
                        <a:latin typeface="Calibri" pitchFamily="34" charset="0"/>
                        <a:cs typeface="Calibri" pitchFamily="34" charset="0"/>
                      </a:endParaRPr>
                    </a:p>
                  </a:txBody>
                  <a:tcPr/>
                </a:tc>
                <a:tc vMerge="1">
                  <a:txBody>
                    <a:bodyPr/>
                    <a:lstStyle/>
                    <a:p>
                      <a:pPr algn="ctr"/>
                      <a:endParaRPr lang="en-US" sz="2800" b="1" dirty="0">
                        <a:solidFill>
                          <a:srgbClr val="00FF00"/>
                        </a:solidFill>
                        <a:latin typeface="Calibri" pitchFamily="34" charset="0"/>
                        <a:cs typeface="Calibri" pitchFamily="34" charset="0"/>
                      </a:endParaRPr>
                    </a:p>
                  </a:txBody>
                  <a:tcPr/>
                </a:tc>
                <a:tc vMerge="1">
                  <a:txBody>
                    <a:bodyPr/>
                    <a:lstStyle/>
                    <a:p>
                      <a:pPr algn="ctr"/>
                      <a:endParaRPr lang="en-US" sz="2800" b="1" dirty="0">
                        <a:solidFill>
                          <a:srgbClr val="00FF00"/>
                        </a:solidFill>
                        <a:latin typeface="Calibri" pitchFamily="34" charset="0"/>
                        <a:cs typeface="Calibri" pitchFamily="34" charset="0"/>
                      </a:endParaRPr>
                    </a:p>
                  </a:txBody>
                  <a:tcPr/>
                </a:tc>
                <a:tc vMerge="1">
                  <a:txBody>
                    <a:bodyPr/>
                    <a:lstStyle/>
                    <a:p>
                      <a:pPr algn="ctr"/>
                      <a:endParaRPr lang="en-US" sz="2800" b="1" dirty="0">
                        <a:solidFill>
                          <a:srgbClr val="00FFFF"/>
                        </a:solidFill>
                        <a:latin typeface="Calibri" pitchFamily="34" charset="0"/>
                        <a:cs typeface="Calibri" pitchFamily="34" charset="0"/>
                      </a:endParaRPr>
                    </a:p>
                  </a:txBody>
                  <a:tcPr marL="0" marR="0" marT="0" marB="0">
                    <a:lnT w="19050" cap="flat" cmpd="sng" algn="ctr">
                      <a:solidFill>
                        <a:srgbClr val="00FFFF"/>
                      </a:solidFill>
                      <a:prstDash val="solid"/>
                      <a:round/>
                      <a:headEnd type="none" w="med" len="med"/>
                      <a:tailEnd type="none" w="med" len="med"/>
                    </a:lnT>
                  </a:tcPr>
                </a:tc>
                <a:tc>
                  <a:txBody>
                    <a:bodyPr/>
                    <a:lstStyle/>
                    <a:p>
                      <a:pPr algn="ctr"/>
                      <a:r>
                        <a:rPr lang="en-US" sz="2900" b="1" dirty="0">
                          <a:solidFill>
                            <a:schemeClr val="tx1"/>
                          </a:solidFill>
                          <a:latin typeface="Calibri" pitchFamily="34" charset="0"/>
                          <a:cs typeface="Calibri" pitchFamily="34" charset="0"/>
                        </a:rPr>
                        <a:t>All</a:t>
                      </a:r>
                    </a:p>
                  </a:txBody>
                  <a:tcPr marL="0" marR="0" marT="0" marB="91440">
                    <a:lnT w="19050" cap="flat" cmpd="sng" algn="ctr">
                      <a:solidFill>
                        <a:srgbClr val="00FFFF"/>
                      </a:solidFill>
                      <a:prstDash val="solid"/>
                      <a:round/>
                      <a:headEnd type="none" w="med" len="med"/>
                      <a:tailEnd type="none" w="med" len="med"/>
                    </a:lnT>
                    <a:solidFill>
                      <a:schemeClr val="bg1">
                        <a:lumMod val="65000"/>
                      </a:schemeClr>
                    </a:solidFill>
                  </a:tcPr>
                </a:tc>
                <a:tc>
                  <a:txBody>
                    <a:bodyPr/>
                    <a:lstStyle/>
                    <a:p>
                      <a:pPr algn="ctr"/>
                      <a:endParaRPr lang="en-US" sz="2900" b="1" baseline="30000" dirty="0">
                        <a:solidFill>
                          <a:schemeClr val="tx1"/>
                        </a:solidFill>
                        <a:latin typeface="Calibri" pitchFamily="34" charset="0"/>
                        <a:cs typeface="Calibri" pitchFamily="34" charset="0"/>
                      </a:endParaRPr>
                    </a:p>
                  </a:txBody>
                  <a:tcPr marL="0" marR="0" marT="0" marB="91440">
                    <a:lnT w="19050" cap="flat" cmpd="sng" algn="ctr">
                      <a:solidFill>
                        <a:srgbClr val="00FFFF"/>
                      </a:solidFill>
                      <a:prstDash val="solid"/>
                      <a:round/>
                      <a:headEnd type="none" w="med" len="med"/>
                      <a:tailEnd type="none" w="med" len="med"/>
                    </a:lnT>
                    <a:solidFill>
                      <a:schemeClr val="bg1">
                        <a:lumMod val="65000"/>
                      </a:schemeClr>
                    </a:solidFill>
                  </a:tcPr>
                </a:tc>
                <a:tc>
                  <a:txBody>
                    <a:bodyPr/>
                    <a:lstStyle/>
                    <a:p>
                      <a:pPr algn="ctr"/>
                      <a:r>
                        <a:rPr lang="en-US" sz="2900" b="1" dirty="0">
                          <a:solidFill>
                            <a:schemeClr val="tx1"/>
                          </a:solidFill>
                          <a:latin typeface="Calibri" pitchFamily="34" charset="0"/>
                          <a:cs typeface="Calibri" pitchFamily="34" charset="0"/>
                        </a:rPr>
                        <a:t>2-step</a:t>
                      </a:r>
                      <a:r>
                        <a:rPr lang="en-US" sz="2900" b="1" baseline="30000" dirty="0">
                          <a:solidFill>
                            <a:schemeClr val="tx1"/>
                          </a:solidFill>
                          <a:latin typeface="Calibri" pitchFamily="34" charset="0"/>
                          <a:cs typeface="Calibri" pitchFamily="34" charset="0"/>
                        </a:rPr>
                        <a:t>1</a:t>
                      </a:r>
                    </a:p>
                  </a:txBody>
                  <a:tcPr marL="0" marR="0" marT="0" marB="91440">
                    <a:lnT w="19050" cap="flat" cmpd="sng" algn="ctr">
                      <a:solidFill>
                        <a:srgbClr val="00FFFF"/>
                      </a:solidFill>
                      <a:prstDash val="solid"/>
                      <a:round/>
                      <a:headEnd type="none" w="med" len="med"/>
                      <a:tailEnd type="none" w="med" len="med"/>
                    </a:lnT>
                    <a:solidFill>
                      <a:schemeClr val="bg1">
                        <a:lumMod val="65000"/>
                      </a:schemeClr>
                    </a:solidFill>
                  </a:tcPr>
                </a:tc>
                <a:extLst>
                  <a:ext uri="{0D108BD9-81ED-4DB2-BD59-A6C34878D82A}">
                    <a16:rowId xmlns:a16="http://schemas.microsoft.com/office/drawing/2014/main" val="10001"/>
                  </a:ext>
                </a:extLst>
              </a:tr>
              <a:tr h="0">
                <a:tc>
                  <a:txBody>
                    <a:bodyPr/>
                    <a:lstStyle/>
                    <a:p>
                      <a:pPr algn="r"/>
                      <a:r>
                        <a:rPr lang="en-US" sz="2900" b="1" dirty="0">
                          <a:latin typeface="Calibri" pitchFamily="34" charset="0"/>
                          <a:cs typeface="Calibri" pitchFamily="34" charset="0"/>
                        </a:rPr>
                        <a:t>330,000</a:t>
                      </a:r>
                    </a:p>
                  </a:txBody>
                  <a:tcPr marL="0" marR="128016" marT="0" marB="0"/>
                </a:tc>
                <a:tc>
                  <a:txBody>
                    <a:bodyPr/>
                    <a:lstStyle/>
                    <a:p>
                      <a:pPr algn="r"/>
                      <a:r>
                        <a:rPr lang="en-US" sz="2900" b="1" dirty="0">
                          <a:latin typeface="Calibri" pitchFamily="34" charset="0"/>
                          <a:cs typeface="Calibri" pitchFamily="34" charset="0"/>
                        </a:rPr>
                        <a:t>1,112</a:t>
                      </a:r>
                    </a:p>
                  </a:txBody>
                  <a:tcPr marL="0" marR="530352" marT="0" marB="0"/>
                </a:tc>
                <a:tc>
                  <a:txBody>
                    <a:bodyPr/>
                    <a:lstStyle/>
                    <a:p>
                      <a:pPr algn="ctr">
                        <a:tabLst>
                          <a:tab pos="612648" algn="dec"/>
                        </a:tabLst>
                      </a:pPr>
                      <a:r>
                        <a:rPr lang="en-US" sz="2900" b="1" dirty="0">
                          <a:latin typeface="Calibri" pitchFamily="34" charset="0"/>
                          <a:cs typeface="Calibri" pitchFamily="34" charset="0"/>
                        </a:rPr>
                        <a:t>99.89</a:t>
                      </a:r>
                    </a:p>
                  </a:txBody>
                  <a:tcPr marL="0" marR="0" marT="0" marB="0"/>
                </a:tc>
                <a:tc>
                  <a:txBody>
                    <a:bodyPr/>
                    <a:lstStyle/>
                    <a:p>
                      <a:pPr algn="ctr"/>
                      <a:endParaRPr lang="en-US" sz="2900" b="1" dirty="0">
                        <a:latin typeface="Calibri" pitchFamily="34" charset="0"/>
                        <a:cs typeface="Calibri" pitchFamily="34" charset="0"/>
                      </a:endParaRPr>
                    </a:p>
                  </a:txBody>
                  <a:tcPr marL="0" marR="0" marT="0" marB="0"/>
                </a:tc>
                <a:tc>
                  <a:txBody>
                    <a:bodyPr/>
                    <a:lstStyle/>
                    <a:p>
                      <a:pPr algn="ctr">
                        <a:tabLst>
                          <a:tab pos="457200" algn="dec"/>
                        </a:tabLst>
                      </a:pPr>
                      <a:r>
                        <a:rPr lang="en-US" sz="2900" b="1" dirty="0">
                          <a:latin typeface="Calibri" pitchFamily="34" charset="0"/>
                          <a:cs typeface="Calibri" pitchFamily="34" charset="0"/>
                        </a:rPr>
                        <a:t>99.96</a:t>
                      </a:r>
                    </a:p>
                  </a:txBody>
                  <a:tcPr marL="0" marR="0" marT="0" marB="0"/>
                </a:tc>
                <a:tc>
                  <a:txBody>
                    <a:bodyPr/>
                    <a:lstStyle/>
                    <a:p>
                      <a:pPr algn="ctr"/>
                      <a:endParaRPr lang="en-US" sz="2900" b="1" dirty="0">
                        <a:latin typeface="Calibri" pitchFamily="34" charset="0"/>
                        <a:cs typeface="Calibri" pitchFamily="34" charset="0"/>
                      </a:endParaRPr>
                    </a:p>
                  </a:txBody>
                  <a:tcPr marL="0" marR="0" marT="0" marB="0"/>
                </a:tc>
                <a:tc>
                  <a:txBody>
                    <a:bodyPr/>
                    <a:lstStyle/>
                    <a:p>
                      <a:pPr algn="ctr">
                        <a:tabLst>
                          <a:tab pos="530352" algn="dec"/>
                        </a:tabLst>
                      </a:pPr>
                      <a:r>
                        <a:rPr lang="en-US" sz="2900" b="1" dirty="0">
                          <a:latin typeface="Calibri" pitchFamily="34" charset="0"/>
                          <a:cs typeface="Calibri" pitchFamily="34" charset="0"/>
                        </a:rPr>
                        <a:t>99.96</a:t>
                      </a:r>
                    </a:p>
                  </a:txBody>
                  <a:tcPr marL="0" marR="0" marT="0" marB="0"/>
                </a:tc>
                <a:extLst>
                  <a:ext uri="{0D108BD9-81ED-4DB2-BD59-A6C34878D82A}">
                    <a16:rowId xmlns:a16="http://schemas.microsoft.com/office/drawing/2014/main" val="10002"/>
                  </a:ext>
                </a:extLst>
              </a:tr>
              <a:tr h="30480">
                <a:tc>
                  <a:txBody>
                    <a:bodyPr/>
                    <a:lstStyle/>
                    <a:p>
                      <a:pPr algn="r"/>
                      <a:r>
                        <a:rPr lang="en-US" sz="2900" b="1" dirty="0">
                          <a:latin typeface="Calibri" pitchFamily="34" charset="0"/>
                          <a:cs typeface="Calibri" pitchFamily="34" charset="0"/>
                        </a:rPr>
                        <a:t>41,250</a:t>
                      </a:r>
                    </a:p>
                  </a:txBody>
                  <a:tcPr marL="0" marR="128016" marT="0" marB="0"/>
                </a:tc>
                <a:tc>
                  <a:txBody>
                    <a:bodyPr/>
                    <a:lstStyle/>
                    <a:p>
                      <a:pPr algn="r"/>
                      <a:r>
                        <a:rPr lang="en-US" sz="2900" b="1" dirty="0">
                          <a:latin typeface="Calibri" pitchFamily="34" charset="0"/>
                          <a:cs typeface="Calibri" pitchFamily="34" charset="0"/>
                        </a:rPr>
                        <a:t>72,532</a:t>
                      </a:r>
                    </a:p>
                  </a:txBody>
                  <a:tcPr marL="0" marR="530352" marT="0" marB="0"/>
                </a:tc>
                <a:tc>
                  <a:txBody>
                    <a:bodyPr/>
                    <a:lstStyle/>
                    <a:p>
                      <a:pPr algn="l">
                        <a:tabLst>
                          <a:tab pos="612648" algn="dec"/>
                        </a:tabLst>
                      </a:pPr>
                      <a:r>
                        <a:rPr lang="en-US" sz="2900" b="1" dirty="0">
                          <a:latin typeface="Calibri" pitchFamily="34" charset="0"/>
                          <a:cs typeface="Calibri" pitchFamily="34" charset="0"/>
                        </a:rPr>
                        <a:t>	99.0</a:t>
                      </a:r>
                    </a:p>
                  </a:txBody>
                  <a:tcPr marL="0" marR="0" marT="0" marB="0"/>
                </a:tc>
                <a:tc>
                  <a:txBody>
                    <a:bodyPr/>
                    <a:lstStyle/>
                    <a:p>
                      <a:pPr algn="ctr"/>
                      <a:endParaRPr lang="en-US" sz="2900" b="1" dirty="0">
                        <a:latin typeface="Calibri" pitchFamily="34" charset="0"/>
                        <a:cs typeface="Calibri" pitchFamily="34" charset="0"/>
                      </a:endParaRPr>
                    </a:p>
                  </a:txBody>
                  <a:tcPr marL="0" marR="0" marT="0" marB="0"/>
                </a:tc>
                <a:tc>
                  <a:txBody>
                    <a:bodyPr/>
                    <a:lstStyle/>
                    <a:p>
                      <a:pPr algn="l">
                        <a:tabLst>
                          <a:tab pos="438912" algn="dec"/>
                        </a:tabLst>
                      </a:pPr>
                      <a:r>
                        <a:rPr lang="en-US" sz="2900" b="1" dirty="0">
                          <a:latin typeface="Calibri" pitchFamily="34" charset="0"/>
                          <a:cs typeface="Calibri" pitchFamily="34" charset="0"/>
                        </a:rPr>
                        <a:t>	99.3</a:t>
                      </a:r>
                    </a:p>
                  </a:txBody>
                  <a:tcPr marL="0" marR="0" marT="0" marB="0"/>
                </a:tc>
                <a:tc>
                  <a:txBody>
                    <a:bodyPr/>
                    <a:lstStyle/>
                    <a:p>
                      <a:pPr algn="ctr"/>
                      <a:endParaRPr lang="en-US" sz="2900" b="1" dirty="0">
                        <a:latin typeface="Calibri" pitchFamily="34" charset="0"/>
                        <a:cs typeface="Calibri" pitchFamily="34" charset="0"/>
                      </a:endParaRPr>
                    </a:p>
                  </a:txBody>
                  <a:tcPr marL="0" marR="0" marT="0" marB="0"/>
                </a:tc>
                <a:tc>
                  <a:txBody>
                    <a:bodyPr/>
                    <a:lstStyle/>
                    <a:p>
                      <a:pPr algn="l">
                        <a:tabLst>
                          <a:tab pos="530352" algn="dec"/>
                        </a:tabLst>
                      </a:pPr>
                      <a:r>
                        <a:rPr lang="en-US" sz="2900" b="1" dirty="0">
                          <a:latin typeface="Calibri" pitchFamily="34" charset="0"/>
                          <a:cs typeface="Calibri" pitchFamily="34" charset="0"/>
                        </a:rPr>
                        <a:t>	99.3</a:t>
                      </a:r>
                    </a:p>
                  </a:txBody>
                  <a:tcPr marL="0" marR="0" marT="0" marB="0"/>
                </a:tc>
                <a:extLst>
                  <a:ext uri="{0D108BD9-81ED-4DB2-BD59-A6C34878D82A}">
                    <a16:rowId xmlns:a16="http://schemas.microsoft.com/office/drawing/2014/main" val="10003"/>
                  </a:ext>
                </a:extLst>
              </a:tr>
              <a:tr h="45720">
                <a:tc>
                  <a:txBody>
                    <a:bodyPr/>
                    <a:lstStyle/>
                    <a:p>
                      <a:pPr algn="r"/>
                      <a:r>
                        <a:rPr lang="en-US" sz="2900" b="1" dirty="0">
                          <a:latin typeface="Calibri" pitchFamily="34" charset="0"/>
                          <a:cs typeface="Calibri" pitchFamily="34" charset="0"/>
                        </a:rPr>
                        <a:t>5,130</a:t>
                      </a:r>
                    </a:p>
                  </a:txBody>
                  <a:tcPr marL="0" marR="128016"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900" b="1" dirty="0">
                          <a:latin typeface="Calibri" pitchFamily="34" charset="0"/>
                          <a:cs typeface="Calibri" pitchFamily="34" charset="0"/>
                        </a:rPr>
                        <a:t>1,000</a:t>
                      </a:r>
                    </a:p>
                  </a:txBody>
                  <a:tcPr marL="0" marR="530352" marT="0" marB="0"/>
                </a:tc>
                <a:tc>
                  <a:txBody>
                    <a:bodyPr/>
                    <a:lstStyle/>
                    <a:p>
                      <a:pPr algn="l">
                        <a:tabLst>
                          <a:tab pos="612648" algn="dec"/>
                        </a:tabLst>
                      </a:pPr>
                      <a:r>
                        <a:rPr lang="en-US" sz="2900" b="1" dirty="0">
                          <a:latin typeface="Calibri" pitchFamily="34" charset="0"/>
                          <a:cs typeface="Calibri" pitchFamily="34" charset="0"/>
                        </a:rPr>
                        <a:t>	94.6</a:t>
                      </a:r>
                    </a:p>
                  </a:txBody>
                  <a:tcPr marL="0" marR="0" marT="0" marB="0"/>
                </a:tc>
                <a:tc>
                  <a:txBody>
                    <a:bodyPr/>
                    <a:lstStyle/>
                    <a:p>
                      <a:pPr algn="ctr"/>
                      <a:endParaRPr lang="en-US" sz="2900" b="1" dirty="0">
                        <a:latin typeface="Calibri" pitchFamily="34" charset="0"/>
                        <a:cs typeface="Calibri" pitchFamily="34" charset="0"/>
                      </a:endParaRPr>
                    </a:p>
                  </a:txBody>
                  <a:tcPr marL="0" marR="0" marT="0" marB="0"/>
                </a:tc>
                <a:tc>
                  <a:txBody>
                    <a:bodyPr/>
                    <a:lstStyle/>
                    <a:p>
                      <a:pPr algn="l">
                        <a:tabLst>
                          <a:tab pos="438912" algn="dec"/>
                        </a:tabLst>
                      </a:pPr>
                      <a:r>
                        <a:rPr lang="en-US" sz="2900" b="1" dirty="0">
                          <a:latin typeface="Calibri" pitchFamily="34" charset="0"/>
                          <a:cs typeface="Calibri" pitchFamily="34" charset="0"/>
                        </a:rPr>
                        <a:t>	94.7</a:t>
                      </a:r>
                    </a:p>
                  </a:txBody>
                  <a:tcPr marL="0" marR="0" marT="0" marB="0"/>
                </a:tc>
                <a:tc>
                  <a:txBody>
                    <a:bodyPr/>
                    <a:lstStyle/>
                    <a:p>
                      <a:pPr algn="ctr"/>
                      <a:endParaRPr lang="en-US" sz="2900" b="1" dirty="0">
                        <a:latin typeface="Calibri" pitchFamily="34" charset="0"/>
                        <a:cs typeface="Calibri" pitchFamily="34" charset="0"/>
                      </a:endParaRPr>
                    </a:p>
                  </a:txBody>
                  <a:tcPr marL="0" marR="0" marT="0" marB="0"/>
                </a:tc>
                <a:tc>
                  <a:txBody>
                    <a:bodyPr/>
                    <a:lstStyle/>
                    <a:p>
                      <a:pPr algn="l">
                        <a:tabLst>
                          <a:tab pos="530352" algn="dec"/>
                        </a:tabLst>
                      </a:pPr>
                      <a:r>
                        <a:rPr lang="en-US" sz="2900" b="1" dirty="0">
                          <a:latin typeface="Calibri" pitchFamily="34" charset="0"/>
                          <a:cs typeface="Calibri" pitchFamily="34" charset="0"/>
                        </a:rPr>
                        <a:t>	96.1</a:t>
                      </a:r>
                    </a:p>
                  </a:txBody>
                  <a:tcPr marL="0" marR="0" marT="0" marB="0"/>
                </a:tc>
                <a:extLst>
                  <a:ext uri="{0D108BD9-81ED-4DB2-BD59-A6C34878D82A}">
                    <a16:rowId xmlns:a16="http://schemas.microsoft.com/office/drawing/2014/main" val="10004"/>
                  </a:ext>
                </a:extLst>
              </a:tr>
              <a:tr h="370840">
                <a:tc>
                  <a:txBody>
                    <a:bodyPr/>
                    <a:lstStyle/>
                    <a:p>
                      <a:pPr algn="r"/>
                      <a:endParaRPr lang="en-US" sz="2900" b="1" baseline="30000" dirty="0">
                        <a:solidFill>
                          <a:schemeClr val="tx1"/>
                        </a:solidFill>
                        <a:latin typeface="Calibri" pitchFamily="34" charset="0"/>
                        <a:cs typeface="Calibri" pitchFamily="34" charset="0"/>
                      </a:endParaRPr>
                    </a:p>
                  </a:txBody>
                  <a:tcPr marL="0" marR="0" marT="0" marB="0"/>
                </a:tc>
                <a:tc>
                  <a:txBody>
                    <a:bodyPr/>
                    <a:lstStyle/>
                    <a:p>
                      <a:pPr algn="r"/>
                      <a:endParaRPr lang="en-US" sz="2900" b="1" dirty="0">
                        <a:latin typeface="Calibri" pitchFamily="34" charset="0"/>
                        <a:cs typeface="Calibri" pitchFamily="34" charset="0"/>
                      </a:endParaRPr>
                    </a:p>
                  </a:txBody>
                  <a:tcPr marL="0" marR="530352" marT="0" marB="0"/>
                </a:tc>
                <a:tc>
                  <a:txBody>
                    <a:bodyPr/>
                    <a:lstStyle/>
                    <a:p>
                      <a:pPr algn="l">
                        <a:tabLst>
                          <a:tab pos="612648" algn="dec"/>
                        </a:tabLst>
                      </a:pPr>
                      <a:endParaRPr lang="en-US" sz="2900" b="1" dirty="0">
                        <a:latin typeface="Calibri" pitchFamily="34" charset="0"/>
                        <a:cs typeface="Calibri" pitchFamily="34" charset="0"/>
                      </a:endParaRPr>
                    </a:p>
                  </a:txBody>
                  <a:tcPr marL="0" marR="0" marT="0" marB="0"/>
                </a:tc>
                <a:tc>
                  <a:txBody>
                    <a:bodyPr/>
                    <a:lstStyle/>
                    <a:p>
                      <a:pPr algn="ctr"/>
                      <a:endParaRPr lang="en-US" sz="2900" b="1" dirty="0">
                        <a:latin typeface="Calibri" pitchFamily="34" charset="0"/>
                        <a:cs typeface="Calibri" pitchFamily="34" charset="0"/>
                      </a:endParaRPr>
                    </a:p>
                  </a:txBody>
                  <a:tcPr marL="0" marR="0" marT="0" marB="0"/>
                </a:tc>
                <a:tc>
                  <a:txBody>
                    <a:bodyPr/>
                    <a:lstStyle/>
                    <a:p>
                      <a:pPr algn="l">
                        <a:tabLst>
                          <a:tab pos="438912" algn="dec"/>
                        </a:tabLst>
                      </a:pPr>
                      <a:endParaRPr lang="en-US" sz="2900" b="1" dirty="0">
                        <a:latin typeface="Calibri" pitchFamily="34" charset="0"/>
                        <a:cs typeface="Calibri" pitchFamily="34" charset="0"/>
                      </a:endParaRPr>
                    </a:p>
                  </a:txBody>
                  <a:tcPr marL="0" marR="0" marT="0" marB="0"/>
                </a:tc>
                <a:tc>
                  <a:txBody>
                    <a:bodyPr/>
                    <a:lstStyle/>
                    <a:p>
                      <a:pPr algn="ctr"/>
                      <a:endParaRPr lang="en-US" sz="2900" b="1" dirty="0">
                        <a:latin typeface="Calibri" pitchFamily="34" charset="0"/>
                        <a:cs typeface="Calibri" pitchFamily="34" charset="0"/>
                      </a:endParaRPr>
                    </a:p>
                  </a:txBody>
                  <a:tcPr marL="0" marR="0" marT="0" marB="0"/>
                </a:tc>
                <a:tc>
                  <a:txBody>
                    <a:bodyPr/>
                    <a:lstStyle/>
                    <a:p>
                      <a:pPr algn="l">
                        <a:tabLst>
                          <a:tab pos="530352" algn="dec"/>
                        </a:tabLst>
                      </a:pPr>
                      <a:endParaRPr lang="en-US" sz="2900" b="1" dirty="0">
                        <a:latin typeface="Calibri" pitchFamily="34" charset="0"/>
                        <a:cs typeface="Calibri" pitchFamily="34" charset="0"/>
                      </a:endParaRPr>
                    </a:p>
                  </a:txBody>
                  <a:tcPr marL="0" marR="0" marT="0" marB="0"/>
                </a:tc>
                <a:extLst>
                  <a:ext uri="{0D108BD9-81ED-4DB2-BD59-A6C34878D82A}">
                    <a16:rowId xmlns:a16="http://schemas.microsoft.com/office/drawing/2014/main" val="10006"/>
                  </a:ext>
                </a:extLst>
              </a:tr>
            </a:tbl>
          </a:graphicData>
        </a:graphic>
      </p:graphicFrame>
      <p:sp>
        <p:nvSpPr>
          <p:cNvPr id="8" name="Title 2">
            <a:extLst>
              <a:ext uri="{FF2B5EF4-FFF2-40B4-BE49-F238E27FC236}">
                <a16:creationId xmlns:a16="http://schemas.microsoft.com/office/drawing/2014/main" id="{4861BF9C-E4B0-4185-9304-724C29C4AA0B}"/>
              </a:ext>
            </a:extLst>
          </p:cNvPr>
          <p:cNvSpPr txBox="1">
            <a:spLocks/>
          </p:cNvSpPr>
          <p:nvPr/>
        </p:nvSpPr>
        <p:spPr>
          <a:xfrm>
            <a:off x="1650380" y="975905"/>
            <a:ext cx="8229600" cy="685800"/>
          </a:xfrm>
          <a:prstGeom prst="rect">
            <a:avLst/>
          </a:prstGeom>
        </p:spPr>
        <p:txBody>
          <a:bodyPr/>
          <a:lstStyle>
            <a:lvl1pPr algn="l" defTabSz="1219170" rtl="0" eaLnBrk="1" latinLnBrk="0" hangingPunct="1">
              <a:spcBef>
                <a:spcPct val="0"/>
              </a:spcBef>
              <a:buNone/>
              <a:defRPr sz="4000" b="1" kern="1200">
                <a:solidFill>
                  <a:schemeClr val="bg1"/>
                </a:solidFill>
                <a:latin typeface="+mj-lt"/>
                <a:ea typeface="+mj-ea"/>
                <a:cs typeface="+mj-cs"/>
              </a:defRPr>
            </a:lvl1pPr>
          </a:lstStyle>
          <a:p>
            <a:r>
              <a:rPr lang="en-US" sz="3600" dirty="0">
                <a:solidFill>
                  <a:schemeClr val="tx1"/>
                </a:solidFill>
              </a:rPr>
              <a:t>Imputation accuracy (% correct)</a:t>
            </a:r>
          </a:p>
        </p:txBody>
      </p:sp>
      <p:sp>
        <p:nvSpPr>
          <p:cNvPr id="9" name="TextBox 8">
            <a:extLst>
              <a:ext uri="{FF2B5EF4-FFF2-40B4-BE49-F238E27FC236}">
                <a16:creationId xmlns:a16="http://schemas.microsoft.com/office/drawing/2014/main" id="{D03DDFB3-F21C-4B4E-90F3-F3B2EC7FC8AD}"/>
              </a:ext>
            </a:extLst>
          </p:cNvPr>
          <p:cNvSpPr txBox="1"/>
          <p:nvPr/>
        </p:nvSpPr>
        <p:spPr>
          <a:xfrm>
            <a:off x="1840879" y="4579620"/>
            <a:ext cx="8001000" cy="705321"/>
          </a:xfrm>
          <a:prstGeom prst="rect">
            <a:avLst/>
          </a:prstGeom>
          <a:noFill/>
        </p:spPr>
        <p:txBody>
          <a:bodyPr wrap="square" lIns="0" tIns="0" rIns="0" bIns="0" rtlCol="0">
            <a:spAutoFit/>
          </a:bodyPr>
          <a:lstStyle/>
          <a:p>
            <a:pPr>
              <a:lnSpc>
                <a:spcPts val="2800"/>
              </a:lnSpc>
              <a:spcAft>
                <a:spcPts val="0"/>
              </a:spcAft>
            </a:pPr>
            <a:r>
              <a:rPr lang="en-US" sz="2400" b="1" baseline="30000" dirty="0">
                <a:latin typeface="Calibri" pitchFamily="34" charset="0"/>
                <a:cs typeface="Calibri" pitchFamily="34" charset="0"/>
              </a:rPr>
              <a:t>1</a:t>
            </a:r>
            <a:r>
              <a:rPr lang="en-US" sz="2400" b="1" dirty="0">
                <a:latin typeface="Calibri" pitchFamily="34" charset="0"/>
                <a:cs typeface="Calibri" pitchFamily="34" charset="0"/>
              </a:rPr>
              <a:t>Imputing lower densities to 41,250 SNP and then imputing to</a:t>
            </a:r>
          </a:p>
          <a:p>
            <a:pPr>
              <a:lnSpc>
                <a:spcPts val="2700"/>
              </a:lnSpc>
              <a:spcAft>
                <a:spcPts val="1200"/>
              </a:spcAft>
              <a:tabLst>
                <a:tab pos="115888" algn="l"/>
              </a:tabLst>
            </a:pPr>
            <a:r>
              <a:rPr lang="en-US" sz="2400" b="1" dirty="0">
                <a:latin typeface="Calibri" pitchFamily="34" charset="0"/>
                <a:cs typeface="Calibri" pitchFamily="34" charset="0"/>
              </a:rPr>
              <a:t>	330,000 SNP in a second stage instead of all together</a:t>
            </a:r>
          </a:p>
        </p:txBody>
      </p:sp>
      <p:sp>
        <p:nvSpPr>
          <p:cNvPr id="10" name="TextBox 9">
            <a:extLst>
              <a:ext uri="{FF2B5EF4-FFF2-40B4-BE49-F238E27FC236}">
                <a16:creationId xmlns:a16="http://schemas.microsoft.com/office/drawing/2014/main" id="{AE089103-5FDC-4AD2-AF38-4087671F8E4E}"/>
              </a:ext>
            </a:extLst>
          </p:cNvPr>
          <p:cNvSpPr txBox="1"/>
          <p:nvPr/>
        </p:nvSpPr>
        <p:spPr>
          <a:xfrm>
            <a:off x="6096001" y="5528152"/>
            <a:ext cx="3593480" cy="400110"/>
          </a:xfrm>
          <a:prstGeom prst="rect">
            <a:avLst/>
          </a:prstGeom>
          <a:noFill/>
        </p:spPr>
        <p:txBody>
          <a:bodyPr wrap="square">
            <a:spAutoFit/>
          </a:bodyPr>
          <a:lstStyle/>
          <a:p>
            <a:r>
              <a:rPr lang="en-US" sz="2000" b="1" dirty="0">
                <a:solidFill>
                  <a:schemeClr val="tx2"/>
                </a:solidFill>
              </a:rPr>
              <a:t>VanRaden et al. (2012 </a:t>
            </a:r>
            <a:r>
              <a:rPr lang="en-US" sz="2000" b="1" dirty="0" err="1">
                <a:solidFill>
                  <a:schemeClr val="tx2"/>
                </a:solidFill>
              </a:rPr>
              <a:t>Interbull</a:t>
            </a:r>
            <a:r>
              <a:rPr lang="en-US" sz="2000" b="1" dirty="0">
                <a:solidFill>
                  <a:schemeClr val="tx2"/>
                </a:solidFill>
              </a:rPr>
              <a:t>)</a:t>
            </a:r>
          </a:p>
        </p:txBody>
      </p:sp>
    </p:spTree>
    <p:extLst>
      <p:ext uri="{BB962C8B-B14F-4D97-AF65-F5344CB8AC3E}">
        <p14:creationId xmlns:p14="http://schemas.microsoft.com/office/powerpoint/2010/main" val="18077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E114-D3B8-024D-9FFF-F9CE917F2F4A}"/>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C7578526-8C12-7329-D364-605D7DFCBDA3}"/>
              </a:ext>
            </a:extLst>
          </p:cNvPr>
          <p:cNvSpPr>
            <a:spLocks noGrp="1"/>
          </p:cNvSpPr>
          <p:nvPr>
            <p:ph sz="half" idx="1"/>
          </p:nvPr>
        </p:nvSpPr>
        <p:spPr/>
        <p:txBody>
          <a:bodyPr/>
          <a:lstStyle/>
          <a:p>
            <a:r>
              <a:rPr lang="en-US" dirty="0"/>
              <a:t>Review imputation </a:t>
            </a:r>
            <a:r>
              <a:rPr lang="en-US" dirty="0">
                <a:solidFill>
                  <a:schemeClr val="accent6">
                    <a:lumMod val="50000"/>
                  </a:schemeClr>
                </a:solidFill>
              </a:rPr>
              <a:t>strategies</a:t>
            </a:r>
            <a:r>
              <a:rPr lang="en-US" dirty="0"/>
              <a:t> to improve accuracy or efficiency and expand the variants included</a:t>
            </a:r>
          </a:p>
          <a:p>
            <a:pPr lvl="1"/>
            <a:r>
              <a:rPr lang="en-US" dirty="0"/>
              <a:t>Impute unknown (missing) genotypes</a:t>
            </a:r>
          </a:p>
          <a:p>
            <a:pPr lvl="1"/>
            <a:r>
              <a:rPr lang="en-US" dirty="0"/>
              <a:t>Estimate alleles of ungenotyped relatives</a:t>
            </a:r>
          </a:p>
          <a:p>
            <a:r>
              <a:rPr lang="en-US" dirty="0"/>
              <a:t>Outline imputation currently used in large, routine analyses of </a:t>
            </a:r>
            <a:r>
              <a:rPr lang="en-US" dirty="0">
                <a:solidFill>
                  <a:schemeClr val="accent6">
                    <a:lumMod val="50000"/>
                  </a:schemeClr>
                </a:solidFill>
              </a:rPr>
              <a:t>chip</a:t>
            </a:r>
            <a:r>
              <a:rPr lang="en-US" dirty="0"/>
              <a:t> genotypes </a:t>
            </a:r>
          </a:p>
          <a:p>
            <a:r>
              <a:rPr lang="en-US" dirty="0"/>
              <a:t>Compare potential use of </a:t>
            </a:r>
            <a:r>
              <a:rPr lang="en-US" dirty="0">
                <a:solidFill>
                  <a:schemeClr val="accent6">
                    <a:lumMod val="50000"/>
                  </a:schemeClr>
                </a:solidFill>
              </a:rPr>
              <a:t>sequence</a:t>
            </a:r>
            <a:r>
              <a:rPr lang="en-US" dirty="0"/>
              <a:t> vs. chip data in future genomic predictions</a:t>
            </a:r>
          </a:p>
          <a:p>
            <a:endParaRPr lang="en-US" dirty="0"/>
          </a:p>
        </p:txBody>
      </p:sp>
    </p:spTree>
    <p:extLst>
      <p:ext uri="{BB962C8B-B14F-4D97-AF65-F5344CB8AC3E}">
        <p14:creationId xmlns:p14="http://schemas.microsoft.com/office/powerpoint/2010/main" val="254435105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F0913-5E61-4A65-901D-651E191138D5}"/>
              </a:ext>
            </a:extLst>
          </p:cNvPr>
          <p:cNvSpPr txBox="1">
            <a:spLocks/>
          </p:cNvSpPr>
          <p:nvPr/>
        </p:nvSpPr>
        <p:spPr>
          <a:xfrm>
            <a:off x="111512" y="133814"/>
            <a:ext cx="10363200" cy="639763"/>
          </a:xfrm>
          <a:prstGeom prst="rect">
            <a:avLst/>
          </a:prstGeom>
        </p:spPr>
        <p:txBody>
          <a:bodyPr/>
          <a:lstStyle>
            <a:lvl1pPr algn="l" defTabSz="1219170" rtl="0" eaLnBrk="1" latinLnBrk="0" hangingPunct="1">
              <a:spcBef>
                <a:spcPct val="0"/>
              </a:spcBef>
              <a:buNone/>
              <a:defRPr sz="4000" b="1" kern="1200">
                <a:solidFill>
                  <a:schemeClr val="bg1"/>
                </a:solidFill>
                <a:latin typeface="+mj-lt"/>
                <a:ea typeface="+mj-ea"/>
                <a:cs typeface="+mj-cs"/>
              </a:defRPr>
            </a:lvl1pPr>
          </a:lstStyle>
          <a:p>
            <a:r>
              <a:rPr lang="en-US" dirty="0"/>
              <a:t>Analysis of chip vs. sequence data</a:t>
            </a:r>
          </a:p>
        </p:txBody>
      </p:sp>
      <p:graphicFrame>
        <p:nvGraphicFramePr>
          <p:cNvPr id="3" name="Content Placeholder 3">
            <a:extLst>
              <a:ext uri="{FF2B5EF4-FFF2-40B4-BE49-F238E27FC236}">
                <a16:creationId xmlns:a16="http://schemas.microsoft.com/office/drawing/2014/main" id="{CB688EF4-86B3-4CAA-A7AC-7DA2F1E8F015}"/>
              </a:ext>
            </a:extLst>
          </p:cNvPr>
          <p:cNvGraphicFramePr>
            <a:graphicFrameLocks/>
          </p:cNvGraphicFramePr>
          <p:nvPr>
            <p:extLst>
              <p:ext uri="{D42A27DB-BD31-4B8C-83A1-F6EECF244321}">
                <p14:modId xmlns:p14="http://schemas.microsoft.com/office/powerpoint/2010/main" val="2584677635"/>
              </p:ext>
            </p:extLst>
          </p:nvPr>
        </p:nvGraphicFramePr>
        <p:xfrm>
          <a:off x="2619127" y="1371600"/>
          <a:ext cx="8226426" cy="4693920"/>
        </p:xfrm>
        <a:graphic>
          <a:graphicData uri="http://schemas.openxmlformats.org/drawingml/2006/table">
            <a:tbl>
              <a:tblPr firstRow="1" bandRow="1">
                <a:tableStyleId>{2D5ABB26-0587-4C30-8999-92F81FD0307C}</a:tableStyleId>
              </a:tblPr>
              <a:tblGrid>
                <a:gridCol w="4113213">
                  <a:extLst>
                    <a:ext uri="{9D8B030D-6E8A-4147-A177-3AD203B41FA5}">
                      <a16:colId xmlns:a16="http://schemas.microsoft.com/office/drawing/2014/main" val="20000"/>
                    </a:ext>
                  </a:extLst>
                </a:gridCol>
                <a:gridCol w="4113213">
                  <a:extLst>
                    <a:ext uri="{9D8B030D-6E8A-4147-A177-3AD203B41FA5}">
                      <a16:colId xmlns:a16="http://schemas.microsoft.com/office/drawing/2014/main" val="20001"/>
                    </a:ext>
                  </a:extLst>
                </a:gridCol>
              </a:tblGrid>
              <a:tr h="370840">
                <a:tc>
                  <a:txBody>
                    <a:bodyPr/>
                    <a:lstStyle/>
                    <a:p>
                      <a:r>
                        <a:rPr lang="en-US" sz="3200" b="1" dirty="0">
                          <a:solidFill>
                            <a:schemeClr val="tx1"/>
                          </a:solidFill>
                        </a:rPr>
                        <a:t>Chip data</a:t>
                      </a:r>
                    </a:p>
                  </a:txBody>
                  <a:tcPr/>
                </a:tc>
                <a:tc>
                  <a:txBody>
                    <a:bodyPr/>
                    <a:lstStyle/>
                    <a:p>
                      <a:r>
                        <a:rPr lang="en-US" sz="3200" b="1" dirty="0">
                          <a:solidFill>
                            <a:schemeClr val="tx1"/>
                          </a:solidFill>
                        </a:rPr>
                        <a:t>Sequence data</a:t>
                      </a:r>
                    </a:p>
                  </a:txBody>
                  <a:tcPr/>
                </a:tc>
                <a:extLst>
                  <a:ext uri="{0D108BD9-81ED-4DB2-BD59-A6C34878D82A}">
                    <a16:rowId xmlns:a16="http://schemas.microsoft.com/office/drawing/2014/main" val="10000"/>
                  </a:ext>
                </a:extLst>
              </a:tr>
              <a:tr h="370840">
                <a:tc>
                  <a:txBody>
                    <a:bodyPr/>
                    <a:lstStyle/>
                    <a:p>
                      <a:endParaRPr lang="en-US" sz="2400" b="1" dirty="0">
                        <a:solidFill>
                          <a:schemeClr val="tx1"/>
                        </a:solidFill>
                      </a:endParaRPr>
                    </a:p>
                  </a:txBody>
                  <a:tcPr/>
                </a:tc>
                <a:tc>
                  <a:txBody>
                    <a:bodyPr/>
                    <a:lstStyle/>
                    <a:p>
                      <a:endParaRPr lang="en-US" sz="2400" b="1">
                        <a:solidFill>
                          <a:schemeClr val="tx1"/>
                        </a:solidFill>
                      </a:endParaRPr>
                    </a:p>
                  </a:txBody>
                  <a:tcPr/>
                </a:tc>
                <a:extLst>
                  <a:ext uri="{0D108BD9-81ED-4DB2-BD59-A6C34878D82A}">
                    <a16:rowId xmlns:a16="http://schemas.microsoft.com/office/drawing/2014/main" val="10001"/>
                  </a:ext>
                </a:extLst>
              </a:tr>
              <a:tr h="123414">
                <a:tc>
                  <a:txBody>
                    <a:bodyPr/>
                    <a:lstStyle/>
                    <a:p>
                      <a:r>
                        <a:rPr lang="en-US" sz="2400" b="1" dirty="0">
                          <a:solidFill>
                            <a:schemeClr val="tx1"/>
                          </a:solidFill>
                        </a:rPr>
                        <a:t>Genotypes are observed</a:t>
                      </a:r>
                    </a:p>
                  </a:txBody>
                  <a:tcPr/>
                </a:tc>
                <a:tc>
                  <a:txBody>
                    <a:bodyPr/>
                    <a:lstStyle/>
                    <a:p>
                      <a:r>
                        <a:rPr lang="en-US" sz="2400" b="1" dirty="0">
                          <a:solidFill>
                            <a:schemeClr val="tx1"/>
                          </a:solidFill>
                        </a:rPr>
                        <a:t>Genotype probabilities</a:t>
                      </a:r>
                    </a:p>
                  </a:txBody>
                  <a:tcPr/>
                </a:tc>
                <a:extLst>
                  <a:ext uri="{0D108BD9-81ED-4DB2-BD59-A6C34878D82A}">
                    <a16:rowId xmlns:a16="http://schemas.microsoft.com/office/drawing/2014/main" val="10002"/>
                  </a:ext>
                </a:extLst>
              </a:tr>
              <a:tr h="370840">
                <a:tc>
                  <a:txBody>
                    <a:bodyPr/>
                    <a:lstStyle/>
                    <a:p>
                      <a:r>
                        <a:rPr lang="en-US" sz="2400" b="1" dirty="0">
                          <a:solidFill>
                            <a:schemeClr val="tx1"/>
                          </a:solidFill>
                        </a:rPr>
                        <a:t>AA, AB, BB</a:t>
                      </a:r>
                    </a:p>
                  </a:txBody>
                  <a:tcPr/>
                </a:tc>
                <a:tc>
                  <a:txBody>
                    <a:bodyPr/>
                    <a:lstStyle/>
                    <a:p>
                      <a:r>
                        <a:rPr lang="en-US" sz="2400" b="1" dirty="0">
                          <a:solidFill>
                            <a:schemeClr val="tx1"/>
                          </a:solidFill>
                        </a:rPr>
                        <a:t>Counts of A, counts of B</a:t>
                      </a:r>
                    </a:p>
                  </a:txBody>
                  <a:tcPr/>
                </a:tc>
                <a:extLst>
                  <a:ext uri="{0D108BD9-81ED-4DB2-BD59-A6C34878D82A}">
                    <a16:rowId xmlns:a16="http://schemas.microsoft.com/office/drawing/2014/main" val="10003"/>
                  </a:ext>
                </a:extLst>
              </a:tr>
              <a:tr h="370840">
                <a:tc>
                  <a:txBody>
                    <a:bodyPr/>
                    <a:lstStyle/>
                    <a:p>
                      <a:r>
                        <a:rPr lang="en-US" sz="2400" b="1" dirty="0">
                          <a:solidFill>
                            <a:schemeClr val="tx1"/>
                          </a:solidFill>
                        </a:rPr>
                        <a:t>Exact data, SNP subset</a:t>
                      </a:r>
                    </a:p>
                  </a:txBody>
                  <a:tcPr/>
                </a:tc>
                <a:tc>
                  <a:txBody>
                    <a:bodyPr/>
                    <a:lstStyle/>
                    <a:p>
                      <a:r>
                        <a:rPr lang="en-US" sz="2400" b="1" dirty="0">
                          <a:solidFill>
                            <a:schemeClr val="tx1"/>
                          </a:solidFill>
                        </a:rPr>
                        <a:t>Approximate data, all SNP</a:t>
                      </a:r>
                    </a:p>
                  </a:txBody>
                  <a:tcPr/>
                </a:tc>
                <a:extLst>
                  <a:ext uri="{0D108BD9-81ED-4DB2-BD59-A6C34878D82A}">
                    <a16:rowId xmlns:a16="http://schemas.microsoft.com/office/drawing/2014/main" val="10004"/>
                  </a:ext>
                </a:extLst>
              </a:tr>
              <a:tr h="370840">
                <a:tc>
                  <a:txBody>
                    <a:bodyPr/>
                    <a:lstStyle/>
                    <a:p>
                      <a:r>
                        <a:rPr lang="en-US" sz="2400" b="1" dirty="0">
                          <a:solidFill>
                            <a:schemeClr val="tx1"/>
                          </a:solidFill>
                        </a:rPr>
                        <a:t>Error rate &lt; 0.05%</a:t>
                      </a:r>
                    </a:p>
                  </a:txBody>
                  <a:tcPr/>
                </a:tc>
                <a:tc>
                  <a:txBody>
                    <a:bodyPr/>
                    <a:lstStyle/>
                    <a:p>
                      <a:r>
                        <a:rPr lang="en-US" sz="2400" b="1" dirty="0">
                          <a:solidFill>
                            <a:schemeClr val="tx1"/>
                          </a:solidFill>
                        </a:rPr>
                        <a:t>Error rate &gt; 0.5%</a:t>
                      </a:r>
                    </a:p>
                  </a:txBody>
                  <a:tcPr/>
                </a:tc>
                <a:extLst>
                  <a:ext uri="{0D108BD9-81ED-4DB2-BD59-A6C34878D82A}">
                    <a16:rowId xmlns:a16="http://schemas.microsoft.com/office/drawing/2014/main" val="10005"/>
                  </a:ext>
                </a:extLst>
              </a:tr>
              <a:tr h="228600">
                <a:tc>
                  <a:txBody>
                    <a:bodyPr/>
                    <a:lstStyle/>
                    <a:p>
                      <a:r>
                        <a:rPr lang="en-US" sz="2400" b="1" dirty="0">
                          <a:solidFill>
                            <a:schemeClr val="tx1"/>
                          </a:solidFill>
                        </a:rPr>
                        <a:t>6K, 50K, 777K</a:t>
                      </a:r>
                    </a:p>
                  </a:txBody>
                  <a:tcPr/>
                </a:tc>
                <a:tc>
                  <a:txBody>
                    <a:bodyPr/>
                    <a:lstStyle/>
                    <a:p>
                      <a:r>
                        <a:rPr lang="en-US" sz="2400" b="1" dirty="0">
                          <a:solidFill>
                            <a:schemeClr val="tx1"/>
                          </a:solidFill>
                        </a:rPr>
                        <a:t>30 million SNPs, indels,</a:t>
                      </a:r>
                      <a:r>
                        <a:rPr lang="en-US" sz="2400" b="1" baseline="0" dirty="0">
                          <a:solidFill>
                            <a:schemeClr val="tx1"/>
                          </a:solidFill>
                        </a:rPr>
                        <a:t> CNVs</a:t>
                      </a:r>
                      <a:endParaRPr lang="en-US" sz="2400" b="1" dirty="0">
                        <a:solidFill>
                          <a:schemeClr val="tx1"/>
                        </a:solidFill>
                      </a:endParaRPr>
                    </a:p>
                  </a:txBody>
                  <a:tcPr/>
                </a:tc>
                <a:extLst>
                  <a:ext uri="{0D108BD9-81ED-4DB2-BD59-A6C34878D82A}">
                    <a16:rowId xmlns:a16="http://schemas.microsoft.com/office/drawing/2014/main" val="10006"/>
                  </a:ext>
                </a:extLst>
              </a:tr>
              <a:tr h="228600">
                <a:tc>
                  <a:txBody>
                    <a:bodyPr/>
                    <a:lstStyle/>
                    <a:p>
                      <a:r>
                        <a:rPr lang="en-US" sz="2400" b="1" dirty="0">
                          <a:solidFill>
                            <a:schemeClr val="tx1"/>
                          </a:solidFill>
                        </a:rPr>
                        <a:t>Bi-allelic SNPs</a:t>
                      </a:r>
                    </a:p>
                  </a:txBody>
                  <a:tcPr/>
                </a:tc>
                <a:tc>
                  <a:txBody>
                    <a:bodyPr/>
                    <a:lstStyle/>
                    <a:p>
                      <a:r>
                        <a:rPr lang="en-US" sz="2400" b="1" dirty="0">
                          <a:solidFill>
                            <a:schemeClr val="tx1"/>
                          </a:solidFill>
                        </a:rPr>
                        <a:t>Multiple alleles per locus</a:t>
                      </a:r>
                    </a:p>
                  </a:txBody>
                  <a:tcPr/>
                </a:tc>
                <a:extLst>
                  <a:ext uri="{0D108BD9-81ED-4DB2-BD59-A6C34878D82A}">
                    <a16:rowId xmlns:a16="http://schemas.microsoft.com/office/drawing/2014/main" val="4217201221"/>
                  </a:ext>
                </a:extLst>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Computation important</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Computation is crucial</a:t>
                      </a:r>
                    </a:p>
                  </a:txBody>
                  <a:tcPr/>
                </a:tc>
                <a:extLst>
                  <a:ext uri="{0D108BD9-81ED-4DB2-BD59-A6C34878D82A}">
                    <a16:rowId xmlns:a16="http://schemas.microsoft.com/office/drawing/2014/main" val="10007"/>
                  </a:ext>
                </a:extLst>
              </a:tr>
              <a:tr h="370840">
                <a:tc>
                  <a:txBody>
                    <a:bodyPr/>
                    <a:lstStyle/>
                    <a:p>
                      <a:endParaRPr lang="en-US" sz="2400" b="1" dirty="0">
                        <a:solidFill>
                          <a:schemeClr val="tx1"/>
                        </a:solidFill>
                      </a:endParaRPr>
                    </a:p>
                  </a:txBody>
                  <a:tcPr/>
                </a:tc>
                <a:tc>
                  <a:txBody>
                    <a:bodyPr/>
                    <a:lstStyle/>
                    <a:p>
                      <a:endParaRPr lang="en-US" sz="2400" b="1" dirty="0">
                        <a:solidFill>
                          <a:schemeClr val="tx1"/>
                        </a:solidFill>
                      </a:endParaRPr>
                    </a:p>
                  </a:txBody>
                  <a:tcPr/>
                </a:tc>
                <a:extLst>
                  <a:ext uri="{0D108BD9-81ED-4DB2-BD59-A6C34878D82A}">
                    <a16:rowId xmlns:a16="http://schemas.microsoft.com/office/drawing/2014/main" val="10008"/>
                  </a:ext>
                </a:extLst>
              </a:tr>
            </a:tbl>
          </a:graphicData>
        </a:graphic>
      </p:graphicFrame>
      <p:pic>
        <p:nvPicPr>
          <p:cNvPr id="4" name="Picture 3">
            <a:extLst>
              <a:ext uri="{FF2B5EF4-FFF2-40B4-BE49-F238E27FC236}">
                <a16:creationId xmlns:a16="http://schemas.microsoft.com/office/drawing/2014/main" id="{0EB07C3E-46FD-2111-4AD2-C15B14F4DFE8}"/>
              </a:ext>
            </a:extLst>
          </p:cNvPr>
          <p:cNvPicPr>
            <a:picLocks noChangeAspect="1"/>
          </p:cNvPicPr>
          <p:nvPr/>
        </p:nvPicPr>
        <p:blipFill>
          <a:blip r:embed="rId2"/>
          <a:stretch>
            <a:fillRect/>
          </a:stretch>
        </p:blipFill>
        <p:spPr>
          <a:xfrm>
            <a:off x="0" y="1210415"/>
            <a:ext cx="1582924" cy="1017594"/>
          </a:xfrm>
          <a:prstGeom prst="rect">
            <a:avLst/>
          </a:prstGeom>
        </p:spPr>
      </p:pic>
      <p:pic>
        <p:nvPicPr>
          <p:cNvPr id="5" name="Picture 4">
            <a:extLst>
              <a:ext uri="{FF2B5EF4-FFF2-40B4-BE49-F238E27FC236}">
                <a16:creationId xmlns:a16="http://schemas.microsoft.com/office/drawing/2014/main" id="{E8E5A988-7631-7D06-4946-8CDA34D5D98A}"/>
              </a:ext>
            </a:extLst>
          </p:cNvPr>
          <p:cNvPicPr>
            <a:picLocks noChangeAspect="1"/>
          </p:cNvPicPr>
          <p:nvPr/>
        </p:nvPicPr>
        <p:blipFill>
          <a:blip r:embed="rId3"/>
          <a:stretch>
            <a:fillRect/>
          </a:stretch>
        </p:blipFill>
        <p:spPr>
          <a:xfrm>
            <a:off x="9756560" y="1210415"/>
            <a:ext cx="2435440" cy="1264556"/>
          </a:xfrm>
          <a:prstGeom prst="rect">
            <a:avLst/>
          </a:prstGeom>
        </p:spPr>
      </p:pic>
    </p:spTree>
    <p:extLst>
      <p:ext uri="{BB962C8B-B14F-4D97-AF65-F5344CB8AC3E}">
        <p14:creationId xmlns:p14="http://schemas.microsoft.com/office/powerpoint/2010/main" val="3639129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074AA-1A90-466E-8BAD-AA0D03CFC727}"/>
              </a:ext>
            </a:extLst>
          </p:cNvPr>
          <p:cNvSpPr>
            <a:spLocks noGrp="1"/>
          </p:cNvSpPr>
          <p:nvPr>
            <p:ph type="title"/>
          </p:nvPr>
        </p:nvSpPr>
        <p:spPr/>
        <p:txBody>
          <a:bodyPr/>
          <a:lstStyle/>
          <a:p>
            <a:r>
              <a:rPr lang="en-US" dirty="0"/>
              <a:t>Choosing source of sequence input data</a:t>
            </a:r>
          </a:p>
        </p:txBody>
      </p:sp>
      <p:sp>
        <p:nvSpPr>
          <p:cNvPr id="3" name="Content Placeholder 2">
            <a:extLst>
              <a:ext uri="{FF2B5EF4-FFF2-40B4-BE49-F238E27FC236}">
                <a16:creationId xmlns:a16="http://schemas.microsoft.com/office/drawing/2014/main" id="{83EEDDE2-AF71-4A0A-B532-BD61053543B0}"/>
              </a:ext>
            </a:extLst>
          </p:cNvPr>
          <p:cNvSpPr>
            <a:spLocks noGrp="1"/>
          </p:cNvSpPr>
          <p:nvPr>
            <p:ph sz="half" idx="1"/>
          </p:nvPr>
        </p:nvSpPr>
        <p:spPr/>
        <p:txBody>
          <a:bodyPr/>
          <a:lstStyle/>
          <a:p>
            <a:r>
              <a:rPr lang="en-US" dirty="0"/>
              <a:t>Compared 1000 Bull Genomes Project </a:t>
            </a:r>
            <a:r>
              <a:rPr lang="en-US" dirty="0">
                <a:solidFill>
                  <a:schemeClr val="tx2">
                    <a:lumMod val="75000"/>
                  </a:schemeClr>
                </a:solidFill>
              </a:rPr>
              <a:t>run7</a:t>
            </a:r>
            <a:r>
              <a:rPr lang="en-US" dirty="0"/>
              <a:t> to local AGIL data using chromosome 29 </a:t>
            </a:r>
            <a:r>
              <a:rPr lang="en-US" sz="2400" dirty="0">
                <a:solidFill>
                  <a:srgbClr val="002060"/>
                </a:solidFill>
              </a:rPr>
              <a:t>(Null et al., 2020 JDS abstract)</a:t>
            </a:r>
          </a:p>
          <a:p>
            <a:pPr lvl="1"/>
            <a:r>
              <a:rPr lang="en-US" dirty="0"/>
              <a:t>1000 Bull Genomes Project </a:t>
            </a:r>
            <a:r>
              <a:rPr lang="en-US" dirty="0">
                <a:solidFill>
                  <a:schemeClr val="tx2">
                    <a:lumMod val="75000"/>
                  </a:schemeClr>
                </a:solidFill>
              </a:rPr>
              <a:t>run7</a:t>
            </a:r>
            <a:r>
              <a:rPr lang="en-US" dirty="0"/>
              <a:t> identified </a:t>
            </a:r>
            <a:r>
              <a:rPr lang="en-US" dirty="0">
                <a:solidFill>
                  <a:schemeClr val="accent6">
                    <a:lumMod val="50000"/>
                  </a:schemeClr>
                </a:solidFill>
              </a:rPr>
              <a:t>149,684</a:t>
            </a:r>
            <a:r>
              <a:rPr lang="en-US" dirty="0"/>
              <a:t> variants on chromosome 29</a:t>
            </a:r>
          </a:p>
          <a:p>
            <a:pPr lvl="1"/>
            <a:r>
              <a:rPr lang="en-US" dirty="0"/>
              <a:t>AGIL data identified </a:t>
            </a:r>
            <a:r>
              <a:rPr lang="en-US" dirty="0">
                <a:solidFill>
                  <a:schemeClr val="accent6">
                    <a:lumMod val="50000"/>
                  </a:schemeClr>
                </a:solidFill>
              </a:rPr>
              <a:t>99,600</a:t>
            </a:r>
            <a:r>
              <a:rPr lang="en-US" dirty="0"/>
              <a:t> variants on chromosome 29</a:t>
            </a:r>
          </a:p>
          <a:p>
            <a:pPr lvl="1"/>
            <a:r>
              <a:rPr lang="en-US" dirty="0"/>
              <a:t>Only </a:t>
            </a:r>
            <a:r>
              <a:rPr lang="en-US" dirty="0">
                <a:solidFill>
                  <a:schemeClr val="accent6">
                    <a:lumMod val="50000"/>
                  </a:schemeClr>
                </a:solidFill>
              </a:rPr>
              <a:t>48,266</a:t>
            </a:r>
            <a:r>
              <a:rPr lang="en-US" dirty="0"/>
              <a:t> variants overlapped between the two datasets</a:t>
            </a:r>
          </a:p>
          <a:p>
            <a:r>
              <a:rPr lang="en-US" dirty="0"/>
              <a:t>Variant quality better from </a:t>
            </a:r>
            <a:r>
              <a:rPr lang="en-US" dirty="0">
                <a:solidFill>
                  <a:schemeClr val="accent3">
                    <a:lumMod val="50000"/>
                  </a:schemeClr>
                </a:solidFill>
              </a:rPr>
              <a:t>raw</a:t>
            </a:r>
            <a:r>
              <a:rPr lang="en-US" dirty="0"/>
              <a:t> than </a:t>
            </a:r>
            <a:r>
              <a:rPr lang="en-US" dirty="0">
                <a:solidFill>
                  <a:schemeClr val="accent3">
                    <a:lumMod val="50000"/>
                  </a:schemeClr>
                </a:solidFill>
              </a:rPr>
              <a:t>final</a:t>
            </a:r>
            <a:r>
              <a:rPr lang="en-US" dirty="0"/>
              <a:t> 1000 Bull data</a:t>
            </a:r>
          </a:p>
          <a:p>
            <a:pPr lvl="1"/>
            <a:r>
              <a:rPr lang="en-US" dirty="0">
                <a:solidFill>
                  <a:schemeClr val="accent3">
                    <a:lumMod val="50000"/>
                  </a:schemeClr>
                </a:solidFill>
              </a:rPr>
              <a:t>Raw</a:t>
            </a:r>
            <a:r>
              <a:rPr lang="en-US" dirty="0"/>
              <a:t> sequence genotypes had </a:t>
            </a:r>
            <a:r>
              <a:rPr lang="en-US" dirty="0">
                <a:solidFill>
                  <a:schemeClr val="accent3">
                    <a:lumMod val="50000"/>
                  </a:schemeClr>
                </a:solidFill>
              </a:rPr>
              <a:t>98.6%</a:t>
            </a:r>
            <a:r>
              <a:rPr lang="en-US" dirty="0"/>
              <a:t> concordance with chip</a:t>
            </a:r>
          </a:p>
          <a:p>
            <a:pPr lvl="1"/>
            <a:r>
              <a:rPr lang="en-US" dirty="0">
                <a:solidFill>
                  <a:schemeClr val="accent3">
                    <a:lumMod val="50000"/>
                  </a:schemeClr>
                </a:solidFill>
              </a:rPr>
              <a:t>Beagle-imputed</a:t>
            </a:r>
            <a:r>
              <a:rPr lang="en-US" dirty="0"/>
              <a:t> sequence had </a:t>
            </a:r>
            <a:r>
              <a:rPr lang="en-US" dirty="0">
                <a:solidFill>
                  <a:schemeClr val="accent3">
                    <a:lumMod val="50000"/>
                  </a:schemeClr>
                </a:solidFill>
              </a:rPr>
              <a:t>98.0%</a:t>
            </a:r>
            <a:r>
              <a:rPr lang="en-US" dirty="0"/>
              <a:t> concordance with chip</a:t>
            </a:r>
          </a:p>
          <a:p>
            <a:endParaRPr lang="en-US" dirty="0"/>
          </a:p>
          <a:p>
            <a:endParaRPr lang="en-US" dirty="0"/>
          </a:p>
        </p:txBody>
      </p:sp>
    </p:spTree>
    <p:extLst>
      <p:ext uri="{BB962C8B-B14F-4D97-AF65-F5344CB8AC3E}">
        <p14:creationId xmlns:p14="http://schemas.microsoft.com/office/powerpoint/2010/main" val="289604377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9137F4-1E40-4FCA-9F4D-141597319CA1}"/>
              </a:ext>
            </a:extLst>
          </p:cNvPr>
          <p:cNvPicPr>
            <a:picLocks noChangeAspect="1"/>
          </p:cNvPicPr>
          <p:nvPr/>
        </p:nvPicPr>
        <p:blipFill rotWithShape="1">
          <a:blip r:embed="rId3"/>
          <a:srcRect r="1809" b="16375"/>
          <a:stretch/>
        </p:blipFill>
        <p:spPr>
          <a:xfrm>
            <a:off x="234615" y="1825425"/>
            <a:ext cx="11652585" cy="2970739"/>
          </a:xfrm>
          <a:prstGeom prst="rect">
            <a:avLst/>
          </a:prstGeom>
        </p:spPr>
      </p:pic>
      <p:sp>
        <p:nvSpPr>
          <p:cNvPr id="3" name="TextBox 2">
            <a:extLst>
              <a:ext uri="{FF2B5EF4-FFF2-40B4-BE49-F238E27FC236}">
                <a16:creationId xmlns:a16="http://schemas.microsoft.com/office/drawing/2014/main" id="{A4D74AE9-F8FB-475C-B97A-983EBBC95B60}"/>
              </a:ext>
            </a:extLst>
          </p:cNvPr>
          <p:cNvSpPr txBox="1"/>
          <p:nvPr/>
        </p:nvSpPr>
        <p:spPr>
          <a:xfrm>
            <a:off x="4345405" y="4511470"/>
            <a:ext cx="2186740" cy="307777"/>
          </a:xfrm>
          <a:prstGeom prst="rect">
            <a:avLst/>
          </a:prstGeom>
          <a:noFill/>
        </p:spPr>
        <p:txBody>
          <a:bodyPr wrap="square">
            <a:spAutoFit/>
          </a:bodyPr>
          <a:lstStyle/>
          <a:p>
            <a:r>
              <a:rPr lang="en-GB" sz="1400" dirty="0">
                <a:effectLst/>
                <a:latin typeface="Times New Roman" panose="02020603050405020304" pitchFamily="18" charset="0"/>
                <a:ea typeface="Times New Roman" panose="02020603050405020304" pitchFamily="18" charset="0"/>
              </a:rPr>
              <a:t>(Zhang et al., 2018) </a:t>
            </a:r>
            <a:endParaRPr lang="en-US" sz="1400" dirty="0"/>
          </a:p>
        </p:txBody>
      </p:sp>
      <p:sp>
        <p:nvSpPr>
          <p:cNvPr id="7" name="TextBox 6">
            <a:extLst>
              <a:ext uri="{FF2B5EF4-FFF2-40B4-BE49-F238E27FC236}">
                <a16:creationId xmlns:a16="http://schemas.microsoft.com/office/drawing/2014/main" id="{66B42B97-E9B0-4412-B7ED-9734A5292155}"/>
              </a:ext>
            </a:extLst>
          </p:cNvPr>
          <p:cNvSpPr txBox="1"/>
          <p:nvPr/>
        </p:nvSpPr>
        <p:spPr>
          <a:xfrm>
            <a:off x="1" y="994428"/>
            <a:ext cx="12081710" cy="830997"/>
          </a:xfrm>
          <a:prstGeom prst="rect">
            <a:avLst/>
          </a:prstGeom>
          <a:noFill/>
        </p:spPr>
        <p:txBody>
          <a:bodyPr wrap="square">
            <a:spAutoFit/>
          </a:bodyPr>
          <a:lstStyle/>
          <a:p>
            <a:pPr marL="285750" indent="-285750">
              <a:buFont typeface="Arial" panose="020B0604020202020204" pitchFamily="34" charset="0"/>
              <a:buChar char="•"/>
            </a:pPr>
            <a:r>
              <a:rPr lang="en-GB" sz="2400" b="1" dirty="0"/>
              <a:t>Rare or less frequent alleles may have poor imputation accuracy and may thus not improve prediction even if their actual effects are larger than nearby genotyped markers</a:t>
            </a:r>
            <a:endParaRPr lang="en-US" sz="2400" b="1" dirty="0"/>
          </a:p>
        </p:txBody>
      </p:sp>
      <p:sp>
        <p:nvSpPr>
          <p:cNvPr id="9" name="TextBox 8">
            <a:extLst>
              <a:ext uri="{FF2B5EF4-FFF2-40B4-BE49-F238E27FC236}">
                <a16:creationId xmlns:a16="http://schemas.microsoft.com/office/drawing/2014/main" id="{B9935CCA-8FE2-41DB-8832-1CB5E1828E54}"/>
              </a:ext>
            </a:extLst>
          </p:cNvPr>
          <p:cNvSpPr txBox="1"/>
          <p:nvPr/>
        </p:nvSpPr>
        <p:spPr>
          <a:xfrm>
            <a:off x="0" y="4842331"/>
            <a:ext cx="12081710" cy="1569660"/>
          </a:xfrm>
          <a:prstGeom prst="rect">
            <a:avLst/>
          </a:prstGeom>
          <a:noFill/>
        </p:spPr>
        <p:txBody>
          <a:bodyPr wrap="square">
            <a:spAutoFit/>
          </a:bodyPr>
          <a:lstStyle>
            <a:defPPr>
              <a:defRPr lang="en-US"/>
            </a:defPPr>
            <a:lvl1pPr marL="285750" indent="-285750">
              <a:buFont typeface="Arial" panose="020B0604020202020204" pitchFamily="34" charset="0"/>
              <a:buChar char="•"/>
              <a:defRPr sz="2400" b="1"/>
            </a:lvl1pPr>
          </a:lstStyle>
          <a:p>
            <a:r>
              <a:rPr lang="en-US" dirty="0"/>
              <a:t>“On average the prediction reliability hardly changed, regardless of how the RLFV were selected” </a:t>
            </a:r>
            <a:r>
              <a:rPr lang="en-GB" sz="2400" b="1" dirty="0"/>
              <a:t>(Zhang et al., 2018).</a:t>
            </a:r>
            <a:endParaRPr lang="en-US" dirty="0"/>
          </a:p>
          <a:p>
            <a:r>
              <a:rPr lang="en-GB" dirty="0"/>
              <a:t>To obtain the gains in prediction accuracy expected from larger reference populations, well-designed genotyping strategies and accurate imputation are needed (Judge et al., 2017).</a:t>
            </a:r>
            <a:endParaRPr lang="en-US" dirty="0"/>
          </a:p>
        </p:txBody>
      </p:sp>
      <p:sp>
        <p:nvSpPr>
          <p:cNvPr id="11" name="TextBox 10">
            <a:extLst>
              <a:ext uri="{FF2B5EF4-FFF2-40B4-BE49-F238E27FC236}">
                <a16:creationId xmlns:a16="http://schemas.microsoft.com/office/drawing/2014/main" id="{2A959654-B711-43E5-BBED-61E56056FF7D}"/>
              </a:ext>
            </a:extLst>
          </p:cNvPr>
          <p:cNvSpPr txBox="1"/>
          <p:nvPr/>
        </p:nvSpPr>
        <p:spPr>
          <a:xfrm>
            <a:off x="234615" y="197773"/>
            <a:ext cx="8043111" cy="400336"/>
          </a:xfrm>
          <a:prstGeom prst="rect">
            <a:avLst/>
          </a:prstGeom>
        </p:spPr>
        <p:txBody>
          <a:bodyPr vert="horz" lIns="0" tIns="0" rIns="0" bIns="0" rtlCol="0" anchor="ctr" anchorCtr="0">
            <a:noAutofit/>
          </a:bodyPr>
          <a:lstStyle>
            <a:defPPr>
              <a:defRPr lang="en-US"/>
            </a:defPPr>
            <a:lvl1pPr defTabSz="1219170">
              <a:spcBef>
                <a:spcPct val="0"/>
              </a:spcBef>
              <a:buNone/>
              <a:defRPr sz="4000" b="1">
                <a:solidFill>
                  <a:schemeClr val="bg1"/>
                </a:solidFill>
                <a:latin typeface="+mj-lt"/>
                <a:ea typeface="+mj-ea"/>
                <a:cs typeface="+mj-cs"/>
              </a:defRPr>
            </a:lvl1pPr>
          </a:lstStyle>
          <a:p>
            <a:r>
              <a:rPr lang="en-US" dirty="0"/>
              <a:t>Rare low-frequency variants (RLFV)</a:t>
            </a:r>
          </a:p>
        </p:txBody>
      </p:sp>
    </p:spTree>
    <p:extLst>
      <p:ext uri="{BB962C8B-B14F-4D97-AF65-F5344CB8AC3E}">
        <p14:creationId xmlns:p14="http://schemas.microsoft.com/office/powerpoint/2010/main" val="3072446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EF312-9694-40CA-9B11-F4BBF85CA99E}"/>
              </a:ext>
            </a:extLst>
          </p:cNvPr>
          <p:cNvSpPr>
            <a:spLocks noGrp="1"/>
          </p:cNvSpPr>
          <p:nvPr>
            <p:ph type="title"/>
          </p:nvPr>
        </p:nvSpPr>
        <p:spPr/>
        <p:txBody>
          <a:bodyPr/>
          <a:lstStyle/>
          <a:p>
            <a:r>
              <a:rPr lang="en-US" dirty="0"/>
              <a:t>Efficient sequence processing</a:t>
            </a:r>
          </a:p>
        </p:txBody>
      </p:sp>
      <p:sp>
        <p:nvSpPr>
          <p:cNvPr id="3" name="Content Placeholder 2">
            <a:extLst>
              <a:ext uri="{FF2B5EF4-FFF2-40B4-BE49-F238E27FC236}">
                <a16:creationId xmlns:a16="http://schemas.microsoft.com/office/drawing/2014/main" id="{0D9C9B2F-CC81-4420-A377-26F28FA986BC}"/>
              </a:ext>
            </a:extLst>
          </p:cNvPr>
          <p:cNvSpPr>
            <a:spLocks noGrp="1"/>
          </p:cNvSpPr>
          <p:nvPr>
            <p:ph sz="half" idx="1"/>
          </p:nvPr>
        </p:nvSpPr>
        <p:spPr/>
        <p:txBody>
          <a:bodyPr/>
          <a:lstStyle/>
          <a:p>
            <a:r>
              <a:rPr lang="en-US" dirty="0"/>
              <a:t>Store only </a:t>
            </a:r>
            <a:r>
              <a:rPr lang="en-US" dirty="0">
                <a:solidFill>
                  <a:schemeClr val="tx2"/>
                </a:solidFill>
              </a:rPr>
              <a:t>alternate</a:t>
            </a:r>
            <a:r>
              <a:rPr lang="en-US" dirty="0"/>
              <a:t> bases, not homozygous </a:t>
            </a:r>
            <a:r>
              <a:rPr lang="en-US" dirty="0">
                <a:solidFill>
                  <a:schemeClr val="tx2"/>
                </a:solidFill>
              </a:rPr>
              <a:t>reference</a:t>
            </a:r>
            <a:r>
              <a:rPr lang="en-US" dirty="0"/>
              <a:t> bases</a:t>
            </a:r>
          </a:p>
          <a:p>
            <a:pPr lvl="1"/>
            <a:r>
              <a:rPr lang="en-US" dirty="0">
                <a:solidFill>
                  <a:schemeClr val="tx2"/>
                </a:solidFill>
              </a:rPr>
              <a:t>Referential</a:t>
            </a:r>
            <a:r>
              <a:rPr lang="en-US" dirty="0"/>
              <a:t> compression (cram instead of bam format)</a:t>
            </a:r>
          </a:p>
          <a:p>
            <a:r>
              <a:rPr lang="en-US" dirty="0"/>
              <a:t>Align to both </a:t>
            </a:r>
            <a:r>
              <a:rPr lang="en-US" dirty="0">
                <a:solidFill>
                  <a:schemeClr val="tx2"/>
                </a:solidFill>
              </a:rPr>
              <a:t>reference</a:t>
            </a:r>
            <a:r>
              <a:rPr lang="en-US" dirty="0"/>
              <a:t> and </a:t>
            </a:r>
            <a:r>
              <a:rPr lang="en-US" dirty="0">
                <a:solidFill>
                  <a:schemeClr val="tx2"/>
                </a:solidFill>
              </a:rPr>
              <a:t>alternate</a:t>
            </a:r>
            <a:r>
              <a:rPr lang="en-US" dirty="0"/>
              <a:t> genome</a:t>
            </a:r>
          </a:p>
          <a:p>
            <a:r>
              <a:rPr lang="en-US" dirty="0"/>
              <a:t>Store only the </a:t>
            </a:r>
            <a:r>
              <a:rPr lang="en-US" dirty="0">
                <a:solidFill>
                  <a:schemeClr val="tx2"/>
                </a:solidFill>
              </a:rPr>
              <a:t>alternate</a:t>
            </a:r>
            <a:r>
              <a:rPr lang="en-US" dirty="0"/>
              <a:t> alleles for each animal</a:t>
            </a:r>
          </a:p>
          <a:p>
            <a:r>
              <a:rPr lang="en-US" dirty="0"/>
              <a:t>Process zipped rather than visually readable files</a:t>
            </a:r>
          </a:p>
        </p:txBody>
      </p:sp>
    </p:spTree>
    <p:extLst>
      <p:ext uri="{BB962C8B-B14F-4D97-AF65-F5344CB8AC3E}">
        <p14:creationId xmlns:p14="http://schemas.microsoft.com/office/powerpoint/2010/main" val="99557376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4118A-3BBE-4B59-A06B-71E857FC0803}"/>
              </a:ext>
            </a:extLst>
          </p:cNvPr>
          <p:cNvSpPr>
            <a:spLocks noGrp="1"/>
          </p:cNvSpPr>
          <p:nvPr>
            <p:ph type="title"/>
          </p:nvPr>
        </p:nvSpPr>
        <p:spPr/>
        <p:txBody>
          <a:bodyPr/>
          <a:lstStyle/>
          <a:p>
            <a:r>
              <a:rPr lang="en-US" dirty="0"/>
              <a:t>Low-coverage sequence</a:t>
            </a:r>
          </a:p>
        </p:txBody>
      </p:sp>
      <p:sp>
        <p:nvSpPr>
          <p:cNvPr id="3" name="Content Placeholder 2">
            <a:extLst>
              <a:ext uri="{FF2B5EF4-FFF2-40B4-BE49-F238E27FC236}">
                <a16:creationId xmlns:a16="http://schemas.microsoft.com/office/drawing/2014/main" id="{31B9CC8F-63E3-4A01-81C9-CAFA66E4C6A8}"/>
              </a:ext>
            </a:extLst>
          </p:cNvPr>
          <p:cNvSpPr>
            <a:spLocks noGrp="1"/>
          </p:cNvSpPr>
          <p:nvPr>
            <p:ph sz="half" idx="1"/>
          </p:nvPr>
        </p:nvSpPr>
        <p:spPr/>
        <p:txBody>
          <a:bodyPr/>
          <a:lstStyle/>
          <a:p>
            <a:r>
              <a:rPr lang="en-US" dirty="0"/>
              <a:t>Greatly reduce costs that are proportional to </a:t>
            </a:r>
            <a:r>
              <a:rPr lang="en-US" dirty="0">
                <a:solidFill>
                  <a:schemeClr val="tx2"/>
                </a:solidFill>
              </a:rPr>
              <a:t>read depth</a:t>
            </a:r>
          </a:p>
          <a:p>
            <a:pPr lvl="1"/>
            <a:r>
              <a:rPr lang="en-US" dirty="0"/>
              <a:t>Mix DNA from many animals in same flow cell</a:t>
            </a:r>
          </a:p>
          <a:p>
            <a:pPr lvl="1"/>
            <a:r>
              <a:rPr lang="en-US" dirty="0"/>
              <a:t>Requires accurate indexing of individual DNA reads</a:t>
            </a:r>
          </a:p>
          <a:p>
            <a:r>
              <a:rPr lang="en-US" dirty="0"/>
              <a:t>Advantages: no design time required</a:t>
            </a:r>
          </a:p>
          <a:p>
            <a:pPr lvl="1"/>
            <a:r>
              <a:rPr lang="en-US" dirty="0"/>
              <a:t>Read all variants instead of only SNPs in chip manifest</a:t>
            </a:r>
          </a:p>
          <a:p>
            <a:r>
              <a:rPr lang="en-US" dirty="0"/>
              <a:t>Disadvantages:</a:t>
            </a:r>
          </a:p>
          <a:p>
            <a:pPr lvl="1"/>
            <a:r>
              <a:rPr lang="en-US" dirty="0"/>
              <a:t>Requires imputation to obtain genotypes from reads</a:t>
            </a:r>
          </a:p>
          <a:p>
            <a:pPr lvl="1"/>
            <a:r>
              <a:rPr lang="en-US" dirty="0"/>
              <a:t>Accuracy per genotype less than from chips</a:t>
            </a:r>
          </a:p>
        </p:txBody>
      </p:sp>
    </p:spTree>
    <p:extLst>
      <p:ext uri="{BB962C8B-B14F-4D97-AF65-F5344CB8AC3E}">
        <p14:creationId xmlns:p14="http://schemas.microsoft.com/office/powerpoint/2010/main" val="266261876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44319-FE27-75F2-519E-9184E4DA2718}"/>
              </a:ext>
            </a:extLst>
          </p:cNvPr>
          <p:cNvSpPr>
            <a:spLocks noGrp="1"/>
          </p:cNvSpPr>
          <p:nvPr>
            <p:ph type="title"/>
          </p:nvPr>
        </p:nvSpPr>
        <p:spPr/>
        <p:txBody>
          <a:bodyPr/>
          <a:lstStyle/>
          <a:p>
            <a:r>
              <a:rPr lang="en-US" dirty="0"/>
              <a:t>Allele counts instead of observed genotypes</a:t>
            </a:r>
          </a:p>
        </p:txBody>
      </p:sp>
      <p:sp>
        <p:nvSpPr>
          <p:cNvPr id="3" name="Content Placeholder 2">
            <a:extLst>
              <a:ext uri="{FF2B5EF4-FFF2-40B4-BE49-F238E27FC236}">
                <a16:creationId xmlns:a16="http://schemas.microsoft.com/office/drawing/2014/main" id="{2F088EB6-C7A6-A4B6-068A-F2CC9C604663}"/>
              </a:ext>
            </a:extLst>
          </p:cNvPr>
          <p:cNvSpPr>
            <a:spLocks noGrp="1"/>
          </p:cNvSpPr>
          <p:nvPr>
            <p:ph sz="half" idx="1"/>
          </p:nvPr>
        </p:nvSpPr>
        <p:spPr/>
        <p:txBody>
          <a:bodyPr/>
          <a:lstStyle/>
          <a:p>
            <a:r>
              <a:rPr lang="en-US" dirty="0"/>
              <a:t>Poisson distributions for allele counts (</a:t>
            </a:r>
            <a:r>
              <a:rPr lang="en-US" i="1" dirty="0" err="1"/>
              <a:t>n</a:t>
            </a:r>
            <a:r>
              <a:rPr lang="en-US" baseline="-25000" dirty="0" err="1"/>
              <a:t>A</a:t>
            </a:r>
            <a:r>
              <a:rPr lang="en-US" dirty="0"/>
              <a:t> and </a:t>
            </a:r>
            <a:r>
              <a:rPr lang="en-US" i="1" dirty="0" err="1"/>
              <a:t>n</a:t>
            </a:r>
            <a:r>
              <a:rPr lang="en-US" baseline="-25000" dirty="0" err="1"/>
              <a:t>B</a:t>
            </a:r>
            <a:r>
              <a:rPr lang="en-US" dirty="0"/>
              <a:t>)</a:t>
            </a:r>
          </a:p>
          <a:p>
            <a:r>
              <a:rPr lang="en-US" dirty="0"/>
              <a:t>Choose 2 haplotypes with highest likelihood from list</a:t>
            </a:r>
          </a:p>
          <a:p>
            <a:r>
              <a:rPr lang="en-US" dirty="0"/>
              <a:t>Use prior allele frequencies and each new animal’s data to update haplotype posteriors</a:t>
            </a:r>
          </a:p>
          <a:p>
            <a:r>
              <a:rPr lang="en-US" dirty="0"/>
              <a:t>Requires more time and storage for probabilities</a:t>
            </a:r>
          </a:p>
        </p:txBody>
      </p:sp>
      <p:pic>
        <p:nvPicPr>
          <p:cNvPr id="5" name="Content Placeholder 4">
            <a:extLst>
              <a:ext uri="{FF2B5EF4-FFF2-40B4-BE49-F238E27FC236}">
                <a16:creationId xmlns:a16="http://schemas.microsoft.com/office/drawing/2014/main" id="{3509206B-79AC-0944-4FD8-33BBA3FF0FEA}"/>
              </a:ext>
            </a:extLst>
          </p:cNvPr>
          <p:cNvPicPr>
            <a:picLocks noGrp="1" noChangeAspect="1"/>
          </p:cNvPicPr>
          <p:nvPr>
            <p:ph sz="half" idx="2"/>
          </p:nvPr>
        </p:nvPicPr>
        <p:blipFill>
          <a:blip r:embed="rId2"/>
          <a:stretch>
            <a:fillRect/>
          </a:stretch>
        </p:blipFill>
        <p:spPr>
          <a:xfrm>
            <a:off x="5864131" y="1361873"/>
            <a:ext cx="9164471" cy="3418396"/>
          </a:xfrm>
          <a:prstGeom prst="rect">
            <a:avLst/>
          </a:prstGeom>
        </p:spPr>
      </p:pic>
    </p:spTree>
    <p:extLst>
      <p:ext uri="{BB962C8B-B14F-4D97-AF65-F5344CB8AC3E}">
        <p14:creationId xmlns:p14="http://schemas.microsoft.com/office/powerpoint/2010/main" val="260029930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657A-64B5-7E34-20D0-FB0B68B0C038}"/>
              </a:ext>
            </a:extLst>
          </p:cNvPr>
          <p:cNvSpPr>
            <a:spLocks noGrp="1"/>
          </p:cNvSpPr>
          <p:nvPr>
            <p:ph type="title"/>
          </p:nvPr>
        </p:nvSpPr>
        <p:spPr/>
        <p:txBody>
          <a:bodyPr/>
          <a:lstStyle/>
          <a:p>
            <a:r>
              <a:rPr lang="en-US" dirty="0"/>
              <a:t>Low-coverage sequence vs. chips </a:t>
            </a:r>
            <a:r>
              <a:rPr lang="en-US" sz="2400" dirty="0">
                <a:solidFill>
                  <a:schemeClr val="tx2">
                    <a:lumMod val="20000"/>
                    <a:lumOff val="80000"/>
                  </a:schemeClr>
                </a:solidFill>
              </a:rPr>
              <a:t>(VanRaden et al., 2015)</a:t>
            </a:r>
          </a:p>
        </p:txBody>
      </p:sp>
      <p:sp>
        <p:nvSpPr>
          <p:cNvPr id="3" name="Content Placeholder 2">
            <a:extLst>
              <a:ext uri="{FF2B5EF4-FFF2-40B4-BE49-F238E27FC236}">
                <a16:creationId xmlns:a16="http://schemas.microsoft.com/office/drawing/2014/main" id="{7B4D93F9-B12C-EE30-E078-33BA0E28C9AD}"/>
              </a:ext>
            </a:extLst>
          </p:cNvPr>
          <p:cNvSpPr>
            <a:spLocks noGrp="1"/>
          </p:cNvSpPr>
          <p:nvPr>
            <p:ph sz="half" idx="1"/>
          </p:nvPr>
        </p:nvSpPr>
        <p:spPr/>
        <p:txBody>
          <a:bodyPr/>
          <a:lstStyle/>
          <a:p>
            <a:r>
              <a:rPr lang="en-US" dirty="0"/>
              <a:t>Simulated sequence data for 30 million SNPs, 500 animals</a:t>
            </a:r>
          </a:p>
          <a:p>
            <a:r>
              <a:rPr lang="en-US" dirty="0"/>
              <a:t>Better imputation from 1x coverage than from 60K chip</a:t>
            </a:r>
          </a:p>
          <a:p>
            <a:r>
              <a:rPr lang="en-US" dirty="0"/>
              <a:t>2-stage imputation could improve accuracy from chips</a:t>
            </a:r>
          </a:p>
          <a:p>
            <a:r>
              <a:rPr lang="en-US" dirty="0"/>
              <a:t>Accuracy from 600K HD chip about equal to 1x coverage</a:t>
            </a:r>
          </a:p>
        </p:txBody>
      </p:sp>
      <p:graphicFrame>
        <p:nvGraphicFramePr>
          <p:cNvPr id="7" name="Content Placeholder 6">
            <a:extLst>
              <a:ext uri="{FF2B5EF4-FFF2-40B4-BE49-F238E27FC236}">
                <a16:creationId xmlns:a16="http://schemas.microsoft.com/office/drawing/2014/main" id="{68AFD30B-CF2C-361E-CC85-2F1B2431AF06}"/>
              </a:ext>
            </a:extLst>
          </p:cNvPr>
          <p:cNvGraphicFramePr>
            <a:graphicFrameLocks noGrp="1" noChangeAspect="1"/>
          </p:cNvGraphicFramePr>
          <p:nvPr>
            <p:ph sz="half" idx="2"/>
            <p:extLst>
              <p:ext uri="{D42A27DB-BD31-4B8C-83A1-F6EECF244321}">
                <p14:modId xmlns:p14="http://schemas.microsoft.com/office/powerpoint/2010/main" val="3040447667"/>
              </p:ext>
            </p:extLst>
          </p:nvPr>
        </p:nvGraphicFramePr>
        <p:xfrm>
          <a:off x="6340475" y="1219200"/>
          <a:ext cx="5364163" cy="51212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3268369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B1266-39F0-4880-BA35-5EB1290463A3}"/>
              </a:ext>
            </a:extLst>
          </p:cNvPr>
          <p:cNvSpPr>
            <a:spLocks noGrp="1"/>
          </p:cNvSpPr>
          <p:nvPr>
            <p:ph type="title"/>
          </p:nvPr>
        </p:nvSpPr>
        <p:spPr/>
        <p:txBody>
          <a:bodyPr/>
          <a:lstStyle/>
          <a:p>
            <a:r>
              <a:rPr lang="en-US" dirty="0"/>
              <a:t>Human sequence imputation</a:t>
            </a:r>
          </a:p>
        </p:txBody>
      </p:sp>
      <p:sp>
        <p:nvSpPr>
          <p:cNvPr id="3" name="Content Placeholder 2">
            <a:extLst>
              <a:ext uri="{FF2B5EF4-FFF2-40B4-BE49-F238E27FC236}">
                <a16:creationId xmlns:a16="http://schemas.microsoft.com/office/drawing/2014/main" id="{D3A5F23A-A295-4BFD-AE66-BE5FDA24BF91}"/>
              </a:ext>
            </a:extLst>
          </p:cNvPr>
          <p:cNvSpPr>
            <a:spLocks noGrp="1"/>
          </p:cNvSpPr>
          <p:nvPr>
            <p:ph sz="half" idx="1"/>
          </p:nvPr>
        </p:nvSpPr>
        <p:spPr/>
        <p:txBody>
          <a:bodyPr/>
          <a:lstStyle/>
          <a:p>
            <a:r>
              <a:rPr lang="en-US" dirty="0"/>
              <a:t>Much larger populations imputed for humans than livestock</a:t>
            </a:r>
          </a:p>
          <a:p>
            <a:pPr lvl="1"/>
            <a:r>
              <a:rPr lang="en-US" dirty="0">
                <a:solidFill>
                  <a:schemeClr val="accent6">
                    <a:lumMod val="50000"/>
                  </a:schemeClr>
                </a:solidFill>
              </a:rPr>
              <a:t>300 million </a:t>
            </a:r>
            <a:r>
              <a:rPr lang="en-US" dirty="0"/>
              <a:t>sequence variants from are imputed for free</a:t>
            </a:r>
          </a:p>
          <a:p>
            <a:pPr lvl="1"/>
            <a:r>
              <a:rPr lang="en-US" dirty="0">
                <a:solidFill>
                  <a:schemeClr val="accent6">
                    <a:lumMod val="50000"/>
                  </a:schemeClr>
                </a:solidFill>
              </a:rPr>
              <a:t>30 million </a:t>
            </a:r>
            <a:r>
              <a:rPr lang="en-US" dirty="0"/>
              <a:t>humans imputed from HD chips to sequence</a:t>
            </a:r>
          </a:p>
          <a:p>
            <a:pPr lvl="1"/>
            <a:r>
              <a:rPr lang="en-US" dirty="0">
                <a:solidFill>
                  <a:schemeClr val="accent6">
                    <a:lumMod val="50000"/>
                  </a:schemeClr>
                </a:solidFill>
              </a:rPr>
              <a:t>97,256</a:t>
            </a:r>
            <a:r>
              <a:rPr lang="en-US" dirty="0"/>
              <a:t> reference samples with average read depth </a:t>
            </a:r>
            <a:r>
              <a:rPr lang="en-US" dirty="0">
                <a:solidFill>
                  <a:schemeClr val="accent6">
                    <a:lumMod val="50000"/>
                  </a:schemeClr>
                </a:solidFill>
              </a:rPr>
              <a:t>38X</a:t>
            </a:r>
          </a:p>
          <a:p>
            <a:pPr lvl="1"/>
            <a:r>
              <a:rPr lang="en-US" dirty="0">
                <a:solidFill>
                  <a:schemeClr val="accent6">
                    <a:lumMod val="50000"/>
                  </a:schemeClr>
                </a:solidFill>
              </a:rPr>
              <a:t>5</a:t>
            </a:r>
            <a:r>
              <a:rPr lang="en-US" dirty="0"/>
              <a:t> reference panels, phased by Eagle, impute with minimac2</a:t>
            </a:r>
          </a:p>
          <a:p>
            <a:r>
              <a:rPr lang="en-US" dirty="0" err="1"/>
              <a:t>TOPMed</a:t>
            </a:r>
            <a:r>
              <a:rPr lang="en-US" dirty="0"/>
              <a:t> Imputation Server:</a:t>
            </a:r>
          </a:p>
          <a:p>
            <a:r>
              <a:rPr lang="en-US" dirty="0">
                <a:solidFill>
                  <a:schemeClr val="tx2"/>
                </a:solidFill>
              </a:rPr>
              <a:t>https://imputation.biodatacatalyst.nhlbi.nih.gov/#!pages/home</a:t>
            </a:r>
          </a:p>
          <a:p>
            <a:r>
              <a:rPr lang="en-US" dirty="0"/>
              <a:t>Provided by National Institutes of Health, Bethesda, MD</a:t>
            </a:r>
          </a:p>
        </p:txBody>
      </p:sp>
    </p:spTree>
    <p:extLst>
      <p:ext uri="{BB962C8B-B14F-4D97-AF65-F5344CB8AC3E}">
        <p14:creationId xmlns:p14="http://schemas.microsoft.com/office/powerpoint/2010/main" val="299016588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D005A-D51A-4251-AFA3-915127F1B6AB}"/>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64EE7E85-18B2-4886-84D6-1C212F4F6D9B}"/>
              </a:ext>
            </a:extLst>
          </p:cNvPr>
          <p:cNvSpPr>
            <a:spLocks noGrp="1"/>
          </p:cNvSpPr>
          <p:nvPr>
            <p:ph sz="half" idx="1"/>
          </p:nvPr>
        </p:nvSpPr>
        <p:spPr/>
        <p:txBody>
          <a:bodyPr/>
          <a:lstStyle/>
          <a:p>
            <a:r>
              <a:rPr lang="en-US" dirty="0">
                <a:solidFill>
                  <a:srgbClr val="002060"/>
                </a:solidFill>
              </a:rPr>
              <a:t>Recent advances </a:t>
            </a:r>
            <a:r>
              <a:rPr lang="en-US" dirty="0"/>
              <a:t>have improved imputation:</a:t>
            </a:r>
          </a:p>
          <a:p>
            <a:pPr lvl="1"/>
            <a:r>
              <a:rPr lang="en-US" dirty="0"/>
              <a:t>Timely service</a:t>
            </a:r>
          </a:p>
          <a:p>
            <a:pPr lvl="1"/>
            <a:r>
              <a:rPr lang="en-US" dirty="0"/>
              <a:t>Very large reference panels</a:t>
            </a:r>
          </a:p>
          <a:p>
            <a:pPr lvl="1"/>
            <a:r>
              <a:rPr lang="en-US" dirty="0"/>
              <a:t>Improved reference assemblies</a:t>
            </a:r>
          </a:p>
          <a:p>
            <a:pPr lvl="1"/>
            <a:r>
              <a:rPr lang="en-US" dirty="0"/>
              <a:t>New chips with more QTLs directly genotyped</a:t>
            </a:r>
          </a:p>
          <a:p>
            <a:r>
              <a:rPr lang="en-US" dirty="0">
                <a:solidFill>
                  <a:srgbClr val="002060"/>
                </a:solidFill>
              </a:rPr>
              <a:t>Future needs</a:t>
            </a:r>
            <a:r>
              <a:rPr lang="en-US" dirty="0"/>
              <a:t>:</a:t>
            </a:r>
          </a:p>
          <a:p>
            <a:pPr lvl="1"/>
            <a:r>
              <a:rPr lang="en-US" dirty="0"/>
              <a:t>Reduce storage, improve speed and accuracy</a:t>
            </a:r>
          </a:p>
          <a:p>
            <a:pPr lvl="1"/>
            <a:r>
              <a:rPr lang="en-US" dirty="0"/>
              <a:t>Impute from low-coverage sequence</a:t>
            </a:r>
          </a:p>
          <a:p>
            <a:pPr lvl="1"/>
            <a:endParaRPr lang="en-US" dirty="0"/>
          </a:p>
        </p:txBody>
      </p:sp>
    </p:spTree>
    <p:extLst>
      <p:ext uri="{BB962C8B-B14F-4D97-AF65-F5344CB8AC3E}">
        <p14:creationId xmlns:p14="http://schemas.microsoft.com/office/powerpoint/2010/main" val="426167701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2"/>
          <p:cNvSpPr>
            <a:spLocks noGrp="1"/>
          </p:cNvSpPr>
          <p:nvPr>
            <p:ph type="title"/>
          </p:nvPr>
        </p:nvSpPr>
        <p:spPr/>
        <p:txBody>
          <a:bodyPr/>
          <a:lstStyle/>
          <a:p>
            <a:r>
              <a:rPr lang="en-US" sz="3467" dirty="0"/>
              <a:t>Acknowledgments</a:t>
            </a:r>
          </a:p>
        </p:txBody>
      </p:sp>
      <p:sp>
        <p:nvSpPr>
          <p:cNvPr id="2" name="Content Placeholder 1"/>
          <p:cNvSpPr>
            <a:spLocks noGrp="1"/>
          </p:cNvSpPr>
          <p:nvPr>
            <p:ph sz="half" idx="1"/>
          </p:nvPr>
        </p:nvSpPr>
        <p:spPr/>
        <p:txBody>
          <a:bodyPr/>
          <a:lstStyle/>
          <a:p>
            <a:pPr marL="243834" indent="-243834">
              <a:lnSpc>
                <a:spcPts val="2600"/>
              </a:lnSpc>
              <a:spcAft>
                <a:spcPts val="2400"/>
              </a:spcAft>
            </a:pPr>
            <a:r>
              <a:rPr lang="en-US" sz="2400" dirty="0"/>
              <a:t>USDA-ARS project 8042-31000-002-00-D, “Improving Dairy Animals by Increasing Accuracy of Genomic Prediction, Evaluating New Traits, and Redefining Selection Goals” </a:t>
            </a:r>
            <a:r>
              <a:rPr lang="en-US" sz="2400" dirty="0">
                <a:solidFill>
                  <a:srgbClr val="007053"/>
                </a:solidFill>
              </a:rPr>
              <a:t>(AGIL funding).</a:t>
            </a:r>
          </a:p>
          <a:p>
            <a:pPr marL="243834" indent="-243834">
              <a:lnSpc>
                <a:spcPts val="2600"/>
              </a:lnSpc>
              <a:spcAft>
                <a:spcPts val="2400"/>
              </a:spcAft>
            </a:pPr>
            <a:r>
              <a:rPr lang="en-US" sz="2400" dirty="0">
                <a:solidFill>
                  <a:srgbClr val="000000"/>
                </a:solidFill>
              </a:rPr>
              <a:t>Council on Dairy Cattle Breeding and its i</a:t>
            </a:r>
            <a:r>
              <a:rPr lang="en-US" sz="2400" dirty="0"/>
              <a:t>ndustry suppliers for data</a:t>
            </a:r>
          </a:p>
          <a:p>
            <a:pPr marL="243834" indent="-243834">
              <a:lnSpc>
                <a:spcPts val="2600"/>
              </a:lnSpc>
              <a:spcAft>
                <a:spcPts val="2400"/>
              </a:spcAft>
            </a:pPr>
            <a:r>
              <a:rPr lang="en-US" sz="2400" dirty="0"/>
              <a:t>1000 Bull Genomes Project</a:t>
            </a:r>
          </a:p>
          <a:p>
            <a:pPr marL="243834" indent="-243834">
              <a:lnSpc>
                <a:spcPts val="2600"/>
              </a:lnSpc>
              <a:spcAft>
                <a:spcPts val="2400"/>
              </a:spcAft>
            </a:pPr>
            <a:r>
              <a:rPr lang="en-US" sz="2400" dirty="0"/>
              <a:t>Mention of trade names or commercial products in this presentation is solely for the purpose of providing specific information and does not imply recommendation or endorsement by USDA.</a:t>
            </a:r>
          </a:p>
          <a:p>
            <a:pPr marL="243834" indent="-243834">
              <a:lnSpc>
                <a:spcPts val="2600"/>
              </a:lnSpc>
              <a:spcAft>
                <a:spcPts val="2400"/>
              </a:spcAft>
            </a:pPr>
            <a:endParaRPr lang="en-US" sz="2400" dirty="0">
              <a:solidFill>
                <a:srgbClr val="00563F"/>
              </a:solidFill>
            </a:endParaRPr>
          </a:p>
          <a:p>
            <a:pPr marL="243834" indent="-243834">
              <a:lnSpc>
                <a:spcPts val="2600"/>
              </a:lnSpc>
              <a:spcAft>
                <a:spcPts val="2400"/>
              </a:spcAft>
            </a:pPr>
            <a:endParaRPr lang="en-US" sz="2400" dirty="0"/>
          </a:p>
          <a:p>
            <a:pPr marL="243834" indent="-243834">
              <a:lnSpc>
                <a:spcPts val="2600"/>
              </a:lnSpc>
              <a:spcAft>
                <a:spcPts val="2400"/>
              </a:spcAft>
            </a:pPr>
            <a:endParaRPr lang="en-US" sz="2400" dirty="0"/>
          </a:p>
          <a:p>
            <a:pPr marL="243834" indent="-243834">
              <a:lnSpc>
                <a:spcPts val="2600"/>
              </a:lnSpc>
              <a:spcAft>
                <a:spcPts val="2400"/>
              </a:spcAft>
            </a:pPr>
            <a:endParaRPr lang="en-US" sz="2400" dirty="0"/>
          </a:p>
          <a:p>
            <a:pPr marL="243834" indent="-243834">
              <a:lnSpc>
                <a:spcPts val="2600"/>
              </a:lnSpc>
              <a:spcAft>
                <a:spcPts val="2400"/>
              </a:spcAft>
            </a:pPr>
            <a:endParaRPr lang="en-US" sz="2400" dirty="0"/>
          </a:p>
        </p:txBody>
      </p:sp>
      <p:pic>
        <p:nvPicPr>
          <p:cNvPr id="4" name="Picture 3" descr="CDCB logo.tif"/>
          <p:cNvPicPr>
            <a:picLocks noChangeAspect="1"/>
          </p:cNvPicPr>
          <p:nvPr/>
        </p:nvPicPr>
        <p:blipFill>
          <a:blip r:embed="rId3" cstate="print"/>
          <a:stretch>
            <a:fillRect/>
          </a:stretch>
        </p:blipFill>
        <p:spPr>
          <a:xfrm>
            <a:off x="9531128" y="2558376"/>
            <a:ext cx="1219200" cy="558800"/>
          </a:xfrm>
          <a:prstGeom prst="rect">
            <a:avLst/>
          </a:prstGeom>
        </p:spPr>
      </p:pic>
    </p:spTree>
    <p:extLst>
      <p:ext uri="{BB962C8B-B14F-4D97-AF65-F5344CB8AC3E}">
        <p14:creationId xmlns:p14="http://schemas.microsoft.com/office/powerpoint/2010/main" val="1681285821"/>
      </p:ext>
    </p:extLst>
  </p:cSld>
  <p:clrMapOvr>
    <a:masterClrMapping/>
  </p:clrMapOvr>
  <p:transition advTm="17146"/>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95197-2126-4FA6-B1DE-2E15E7539A0B}"/>
              </a:ext>
            </a:extLst>
          </p:cNvPr>
          <p:cNvSpPr>
            <a:spLocks noGrp="1"/>
          </p:cNvSpPr>
          <p:nvPr>
            <p:ph type="title"/>
          </p:nvPr>
        </p:nvSpPr>
        <p:spPr/>
        <p:txBody>
          <a:bodyPr/>
          <a:lstStyle/>
          <a:p>
            <a:r>
              <a:rPr lang="en-US" dirty="0"/>
              <a:t>Linear estimation by pedigree</a:t>
            </a:r>
          </a:p>
        </p:txBody>
      </p:sp>
      <p:sp>
        <p:nvSpPr>
          <p:cNvPr id="3" name="Content Placeholder 2">
            <a:extLst>
              <a:ext uri="{FF2B5EF4-FFF2-40B4-BE49-F238E27FC236}">
                <a16:creationId xmlns:a16="http://schemas.microsoft.com/office/drawing/2014/main" id="{988CDF39-E976-4BAF-AD8E-748785BE5DE0}"/>
              </a:ext>
            </a:extLst>
          </p:cNvPr>
          <p:cNvSpPr>
            <a:spLocks noGrp="1"/>
          </p:cNvSpPr>
          <p:nvPr>
            <p:ph sz="half" idx="1"/>
          </p:nvPr>
        </p:nvSpPr>
        <p:spPr/>
        <p:txBody>
          <a:bodyPr/>
          <a:lstStyle/>
          <a:p>
            <a:r>
              <a:rPr lang="en-US" dirty="0"/>
              <a:t>Estimate genotype at each locus separately</a:t>
            </a:r>
          </a:p>
          <a:p>
            <a:pPr lvl="1">
              <a:defRPr/>
            </a:pPr>
            <a:r>
              <a:rPr lang="en-US" dirty="0"/>
              <a:t>Use genotyped animals </a:t>
            </a:r>
            <a:r>
              <a:rPr lang="en-US" dirty="0">
                <a:solidFill>
                  <a:schemeClr val="accent3">
                    <a:lumMod val="50000"/>
                  </a:schemeClr>
                </a:solidFill>
              </a:rPr>
              <a:t>(</a:t>
            </a:r>
            <a:r>
              <a:rPr kumimoji="0" lang="en-US" sz="3200" b="1" i="0" u="none" strike="noStrike" kern="1200" cap="none" spc="0" normalizeH="0" baseline="0" noProof="0" dirty="0">
                <a:ln>
                  <a:noFill/>
                </a:ln>
                <a:solidFill>
                  <a:schemeClr val="accent3">
                    <a:lumMod val="50000"/>
                  </a:schemeClr>
                </a:solidFill>
                <a:effectLst/>
                <a:uLnTx/>
                <a:uFillTx/>
                <a:latin typeface="Calibri"/>
                <a:ea typeface="+mn-ea"/>
                <a:cs typeface="+mn-cs"/>
              </a:rPr>
              <a:t>g</a:t>
            </a:r>
            <a:r>
              <a:rPr kumimoji="0" lang="en-US" sz="3200" b="1" i="0" u="none" strike="noStrike" kern="1200" cap="none" spc="0" normalizeH="0" baseline="-25000" noProof="0" dirty="0">
                <a:ln>
                  <a:noFill/>
                </a:ln>
                <a:solidFill>
                  <a:schemeClr val="accent3">
                    <a:lumMod val="50000"/>
                  </a:schemeClr>
                </a:solidFill>
                <a:effectLst/>
                <a:uLnTx/>
                <a:uFillTx/>
                <a:latin typeface="Calibri"/>
                <a:ea typeface="+mn-ea"/>
                <a:cs typeface="+mn-cs"/>
              </a:rPr>
              <a:t>2</a:t>
            </a:r>
            <a:r>
              <a:rPr lang="en-US" dirty="0">
                <a:solidFill>
                  <a:schemeClr val="accent3">
                    <a:lumMod val="50000"/>
                  </a:schemeClr>
                </a:solidFill>
              </a:rPr>
              <a:t>) </a:t>
            </a:r>
            <a:r>
              <a:rPr lang="en-US" dirty="0"/>
              <a:t>to estimate the others </a:t>
            </a:r>
            <a:r>
              <a:rPr lang="en-US" dirty="0">
                <a:solidFill>
                  <a:schemeClr val="accent3">
                    <a:lumMod val="50000"/>
                  </a:schemeClr>
                </a:solidFill>
              </a:rPr>
              <a:t>(</a:t>
            </a:r>
            <a:r>
              <a:rPr kumimoji="0" lang="en-US" sz="3200" b="1" i="0" u="none" strike="noStrike" kern="1200" cap="none" spc="0" normalizeH="0" baseline="0" noProof="0" dirty="0">
                <a:ln>
                  <a:noFill/>
                </a:ln>
                <a:solidFill>
                  <a:schemeClr val="accent3">
                    <a:lumMod val="50000"/>
                  </a:schemeClr>
                </a:solidFill>
                <a:effectLst/>
                <a:uLnTx/>
                <a:uFillTx/>
                <a:latin typeface="Calibri"/>
                <a:ea typeface="+mn-ea"/>
                <a:cs typeface="+mn-cs"/>
              </a:rPr>
              <a:t>g</a:t>
            </a:r>
            <a:r>
              <a:rPr kumimoji="0" lang="en-US" sz="3200" b="1" i="0" u="none" strike="noStrike" kern="1200" cap="none" spc="0" normalizeH="0" baseline="-25000" noProof="0" dirty="0">
                <a:ln>
                  <a:noFill/>
                </a:ln>
                <a:solidFill>
                  <a:schemeClr val="accent3">
                    <a:lumMod val="50000"/>
                  </a:schemeClr>
                </a:solidFill>
                <a:effectLst/>
                <a:uLnTx/>
                <a:uFillTx/>
                <a:latin typeface="Calibri"/>
                <a:ea typeface="+mn-ea"/>
                <a:cs typeface="+mn-cs"/>
              </a:rPr>
              <a:t>1</a:t>
            </a:r>
            <a:r>
              <a:rPr lang="en-US" dirty="0">
                <a:solidFill>
                  <a:schemeClr val="accent3">
                    <a:lumMod val="50000"/>
                  </a:schemeClr>
                </a:solidFill>
              </a:rPr>
              <a:t>)</a:t>
            </a:r>
          </a:p>
          <a:p>
            <a:pPr marL="840296" marR="0" lvl="1" indent="-380990" algn="l" defTabSz="1219170" rtl="0" eaLnBrk="1" fontAlgn="auto" latinLnBrk="0" hangingPunct="1">
              <a:lnSpc>
                <a:spcPts val="3333"/>
              </a:lnSpc>
              <a:spcBef>
                <a:spcPts val="0"/>
              </a:spcBef>
              <a:spcAft>
                <a:spcPts val="1600"/>
              </a:spcAft>
              <a:buClrTx/>
              <a:buSzTx/>
              <a:buFont typeface="Arial" pitchFamily="34" charset="0"/>
              <a:buChar char="–"/>
              <a:tabLst/>
              <a:defRPr/>
            </a:pPr>
            <a:r>
              <a:rPr kumimoji="0" lang="en-US" sz="3200" b="1" i="0" u="none" strike="noStrike" kern="1200" cap="none" spc="0" normalizeH="0" baseline="0" noProof="0" dirty="0">
                <a:ln>
                  <a:noFill/>
                </a:ln>
                <a:solidFill>
                  <a:schemeClr val="accent3">
                    <a:lumMod val="50000"/>
                  </a:schemeClr>
                </a:solidFill>
                <a:effectLst/>
                <a:uLnTx/>
                <a:uFillTx/>
                <a:latin typeface="Calibri"/>
                <a:ea typeface="+mn-ea"/>
                <a:cs typeface="+mn-cs"/>
              </a:rPr>
              <a:t>g</a:t>
            </a:r>
            <a:r>
              <a:rPr kumimoji="0" lang="en-US" sz="3200" b="1" i="0" u="none" strike="noStrike" kern="1200" cap="none" spc="0" normalizeH="0" baseline="-25000" noProof="0" dirty="0">
                <a:ln>
                  <a:noFill/>
                </a:ln>
                <a:solidFill>
                  <a:schemeClr val="accent3">
                    <a:lumMod val="50000"/>
                  </a:schemeClr>
                </a:solidFill>
                <a:effectLst/>
                <a:uLnTx/>
                <a:uFillTx/>
                <a:latin typeface="Calibri"/>
                <a:ea typeface="+mn-ea"/>
                <a:cs typeface="+mn-cs"/>
              </a:rPr>
              <a:t>1</a:t>
            </a:r>
            <a:r>
              <a:rPr kumimoji="0" lang="en-US" sz="3200" b="1" i="0" u="none" strike="noStrike" kern="1200" cap="none" spc="0" normalizeH="0" baseline="0" noProof="0" dirty="0">
                <a:ln>
                  <a:noFill/>
                </a:ln>
                <a:solidFill>
                  <a:schemeClr val="accent3">
                    <a:lumMod val="50000"/>
                  </a:schemeClr>
                </a:solidFill>
                <a:effectLst/>
                <a:uLnTx/>
                <a:uFillTx/>
                <a:latin typeface="Calibri"/>
                <a:ea typeface="+mn-ea"/>
                <a:cs typeface="+mn-cs"/>
              </a:rPr>
              <a:t> = 1µ + A</a:t>
            </a:r>
            <a:r>
              <a:rPr kumimoji="0" lang="en-US" sz="3200" b="1" i="0" u="none" strike="noStrike" kern="1200" cap="none" spc="0" normalizeH="0" baseline="-25000" noProof="0" dirty="0">
                <a:ln>
                  <a:noFill/>
                </a:ln>
                <a:solidFill>
                  <a:schemeClr val="accent3">
                    <a:lumMod val="50000"/>
                  </a:schemeClr>
                </a:solidFill>
                <a:effectLst/>
                <a:uLnTx/>
                <a:uFillTx/>
                <a:latin typeface="Calibri"/>
                <a:ea typeface="+mn-ea"/>
                <a:cs typeface="+mn-cs"/>
              </a:rPr>
              <a:t>12</a:t>
            </a:r>
            <a:r>
              <a:rPr kumimoji="0" lang="en-US" sz="3200" b="1" i="0" u="none" strike="noStrike" kern="1200" cap="none" spc="0" normalizeH="0" baseline="0" noProof="0" dirty="0">
                <a:ln>
                  <a:noFill/>
                </a:ln>
                <a:solidFill>
                  <a:schemeClr val="accent3">
                    <a:lumMod val="50000"/>
                  </a:schemeClr>
                </a:solidFill>
                <a:effectLst/>
                <a:uLnTx/>
                <a:uFillTx/>
                <a:latin typeface="Calibri"/>
                <a:ea typeface="+mn-ea"/>
                <a:cs typeface="+mn-cs"/>
              </a:rPr>
              <a:t> A</a:t>
            </a:r>
            <a:r>
              <a:rPr kumimoji="0" lang="en-US" sz="3200" b="1" i="0" u="none" strike="noStrike" kern="1200" cap="none" spc="0" normalizeH="0" baseline="-25000" noProof="0" dirty="0">
                <a:ln>
                  <a:noFill/>
                </a:ln>
                <a:solidFill>
                  <a:schemeClr val="accent3">
                    <a:lumMod val="50000"/>
                  </a:schemeClr>
                </a:solidFill>
                <a:effectLst/>
                <a:uLnTx/>
                <a:uFillTx/>
                <a:latin typeface="Calibri"/>
                <a:ea typeface="+mn-ea"/>
                <a:cs typeface="+mn-cs"/>
              </a:rPr>
              <a:t>22</a:t>
            </a:r>
            <a:r>
              <a:rPr kumimoji="0" lang="en-US" sz="3200" b="1" i="0" u="none" strike="noStrike" kern="1200" cap="none" spc="0" normalizeH="0" baseline="30000" noProof="0" dirty="0">
                <a:ln>
                  <a:noFill/>
                </a:ln>
                <a:solidFill>
                  <a:schemeClr val="accent3">
                    <a:lumMod val="50000"/>
                  </a:schemeClr>
                </a:solidFill>
                <a:effectLst/>
                <a:uLnTx/>
                <a:uFillTx/>
                <a:latin typeface="Calibri"/>
                <a:ea typeface="+mn-ea"/>
                <a:cs typeface="+mn-cs"/>
              </a:rPr>
              <a:t>-1</a:t>
            </a:r>
            <a:r>
              <a:rPr kumimoji="0" lang="en-US" sz="3200" b="1" i="0" u="none" strike="noStrike" kern="1200" cap="none" spc="0" normalizeH="0" baseline="0" noProof="0" dirty="0">
                <a:ln>
                  <a:noFill/>
                </a:ln>
                <a:solidFill>
                  <a:schemeClr val="accent3">
                    <a:lumMod val="50000"/>
                  </a:schemeClr>
                </a:solidFill>
                <a:effectLst/>
                <a:uLnTx/>
                <a:uFillTx/>
                <a:latin typeface="Calibri"/>
                <a:ea typeface="+mn-ea"/>
                <a:cs typeface="+mn-cs"/>
              </a:rPr>
              <a:t> (g</a:t>
            </a:r>
            <a:r>
              <a:rPr kumimoji="0" lang="en-US" sz="3200" b="1" i="0" u="none" strike="noStrike" kern="1200" cap="none" spc="0" normalizeH="0" baseline="-25000" noProof="0" dirty="0">
                <a:ln>
                  <a:noFill/>
                </a:ln>
                <a:solidFill>
                  <a:schemeClr val="accent3">
                    <a:lumMod val="50000"/>
                  </a:schemeClr>
                </a:solidFill>
                <a:effectLst/>
                <a:uLnTx/>
                <a:uFillTx/>
                <a:latin typeface="Calibri"/>
                <a:ea typeface="+mn-ea"/>
                <a:cs typeface="+mn-cs"/>
              </a:rPr>
              <a:t>2</a:t>
            </a:r>
            <a:r>
              <a:rPr kumimoji="0" lang="en-US" sz="3200" b="1" i="0" u="none" strike="noStrike" kern="1200" cap="none" spc="0" normalizeH="0" baseline="0" noProof="0" dirty="0">
                <a:ln>
                  <a:noFill/>
                </a:ln>
                <a:solidFill>
                  <a:schemeClr val="accent3">
                    <a:lumMod val="50000"/>
                  </a:schemeClr>
                </a:solidFill>
                <a:effectLst/>
                <a:uLnTx/>
                <a:uFillTx/>
                <a:latin typeface="Calibri"/>
                <a:ea typeface="+mn-ea"/>
                <a:cs typeface="+mn-cs"/>
              </a:rPr>
              <a:t> – 1µ)</a:t>
            </a:r>
          </a:p>
          <a:p>
            <a:pPr lvl="1"/>
            <a:r>
              <a:rPr lang="en-US" dirty="0" err="1"/>
              <a:t>Gengler</a:t>
            </a:r>
            <a:r>
              <a:rPr lang="en-US" dirty="0"/>
              <a:t> et al., 2007 (gene content)</a:t>
            </a:r>
          </a:p>
          <a:p>
            <a:r>
              <a:rPr lang="en-US" dirty="0"/>
              <a:t>Single-step genomic BLUP</a:t>
            </a:r>
          </a:p>
          <a:p>
            <a:pPr lvl="1"/>
            <a:r>
              <a:rPr lang="en-US" dirty="0">
                <a:solidFill>
                  <a:schemeClr val="accent3">
                    <a:lumMod val="50000"/>
                  </a:schemeClr>
                </a:solidFill>
              </a:rPr>
              <a:t>g</a:t>
            </a:r>
            <a:r>
              <a:rPr lang="en-US" baseline="-25000" dirty="0">
                <a:solidFill>
                  <a:schemeClr val="accent3">
                    <a:lumMod val="50000"/>
                  </a:schemeClr>
                </a:solidFill>
              </a:rPr>
              <a:t>1</a:t>
            </a:r>
            <a:r>
              <a:rPr lang="en-US" dirty="0">
                <a:solidFill>
                  <a:schemeClr val="accent3">
                    <a:lumMod val="50000"/>
                  </a:schemeClr>
                </a:solidFill>
              </a:rPr>
              <a:t> = 1µ + A</a:t>
            </a:r>
            <a:r>
              <a:rPr lang="en-US" baseline="-25000" dirty="0">
                <a:solidFill>
                  <a:schemeClr val="accent3">
                    <a:lumMod val="50000"/>
                  </a:schemeClr>
                </a:solidFill>
              </a:rPr>
              <a:t>12</a:t>
            </a:r>
            <a:r>
              <a:rPr lang="en-US" dirty="0">
                <a:solidFill>
                  <a:schemeClr val="accent3">
                    <a:lumMod val="50000"/>
                  </a:schemeClr>
                </a:solidFill>
              </a:rPr>
              <a:t> A</a:t>
            </a:r>
            <a:r>
              <a:rPr lang="en-US" baseline="-25000" dirty="0">
                <a:solidFill>
                  <a:schemeClr val="accent3">
                    <a:lumMod val="50000"/>
                  </a:schemeClr>
                </a:solidFill>
              </a:rPr>
              <a:t>22</a:t>
            </a:r>
            <a:r>
              <a:rPr lang="en-US" baseline="30000" dirty="0">
                <a:solidFill>
                  <a:schemeClr val="accent3">
                    <a:lumMod val="50000"/>
                  </a:schemeClr>
                </a:solidFill>
              </a:rPr>
              <a:t>-1</a:t>
            </a:r>
            <a:r>
              <a:rPr lang="en-US" dirty="0">
                <a:solidFill>
                  <a:schemeClr val="accent3">
                    <a:lumMod val="50000"/>
                  </a:schemeClr>
                </a:solidFill>
              </a:rPr>
              <a:t> (g</a:t>
            </a:r>
            <a:r>
              <a:rPr lang="en-US" baseline="-25000" dirty="0">
                <a:solidFill>
                  <a:schemeClr val="accent3">
                    <a:lumMod val="50000"/>
                  </a:schemeClr>
                </a:solidFill>
              </a:rPr>
              <a:t>2</a:t>
            </a:r>
            <a:r>
              <a:rPr lang="en-US" dirty="0">
                <a:solidFill>
                  <a:schemeClr val="accent3">
                    <a:lumMod val="50000"/>
                  </a:schemeClr>
                </a:solidFill>
              </a:rPr>
              <a:t> – 1µ)</a:t>
            </a:r>
          </a:p>
          <a:p>
            <a:pPr lvl="1"/>
            <a:r>
              <a:rPr lang="en-US" dirty="0"/>
              <a:t>Estimates relationships of genotyped with non-genotyped</a:t>
            </a:r>
          </a:p>
          <a:p>
            <a:endParaRPr lang="en-US" dirty="0"/>
          </a:p>
        </p:txBody>
      </p:sp>
    </p:spTree>
    <p:extLst>
      <p:ext uri="{BB962C8B-B14F-4D97-AF65-F5344CB8AC3E}">
        <p14:creationId xmlns:p14="http://schemas.microsoft.com/office/powerpoint/2010/main" val="228751495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79ECB-0C20-4C42-929A-62ED7C077964}"/>
              </a:ext>
            </a:extLst>
          </p:cNvPr>
          <p:cNvSpPr>
            <a:spLocks noGrp="1"/>
          </p:cNvSpPr>
          <p:nvPr>
            <p:ph type="title"/>
          </p:nvPr>
        </p:nvSpPr>
        <p:spPr/>
        <p:txBody>
          <a:bodyPr/>
          <a:lstStyle/>
          <a:p>
            <a:r>
              <a:rPr lang="en-US" dirty="0"/>
              <a:t>Before imputation</a:t>
            </a:r>
          </a:p>
        </p:txBody>
      </p:sp>
      <p:sp>
        <p:nvSpPr>
          <p:cNvPr id="3" name="Content Placeholder 2">
            <a:extLst>
              <a:ext uri="{FF2B5EF4-FFF2-40B4-BE49-F238E27FC236}">
                <a16:creationId xmlns:a16="http://schemas.microsoft.com/office/drawing/2014/main" id="{7D61E6B6-21C0-45B4-8536-3B167AC7CA27}"/>
              </a:ext>
            </a:extLst>
          </p:cNvPr>
          <p:cNvSpPr>
            <a:spLocks noGrp="1"/>
          </p:cNvSpPr>
          <p:nvPr>
            <p:ph sz="half" idx="1"/>
          </p:nvPr>
        </p:nvSpPr>
        <p:spPr/>
        <p:txBody>
          <a:bodyPr/>
          <a:lstStyle/>
          <a:p>
            <a:r>
              <a:rPr lang="en-US" dirty="0"/>
              <a:t>Choose optimum variant set for prediction and imputation</a:t>
            </a:r>
          </a:p>
          <a:p>
            <a:pPr lvl="1"/>
            <a:r>
              <a:rPr lang="en-US" dirty="0"/>
              <a:t>Add </a:t>
            </a:r>
            <a:r>
              <a:rPr lang="en-US" dirty="0">
                <a:solidFill>
                  <a:schemeClr val="accent6">
                    <a:lumMod val="50000"/>
                  </a:schemeClr>
                </a:solidFill>
              </a:rPr>
              <a:t>SNPs</a:t>
            </a:r>
            <a:r>
              <a:rPr lang="en-US" dirty="0"/>
              <a:t> and </a:t>
            </a:r>
            <a:r>
              <a:rPr lang="en-US" dirty="0">
                <a:solidFill>
                  <a:schemeClr val="accent6">
                    <a:lumMod val="50000"/>
                  </a:schemeClr>
                </a:solidFill>
              </a:rPr>
              <a:t>QTLs</a:t>
            </a:r>
            <a:r>
              <a:rPr lang="en-US" dirty="0"/>
              <a:t> with larger effects on individual traits</a:t>
            </a:r>
          </a:p>
          <a:p>
            <a:pPr lvl="1"/>
            <a:r>
              <a:rPr lang="en-US" dirty="0"/>
              <a:t>Keep </a:t>
            </a:r>
            <a:r>
              <a:rPr lang="en-US" dirty="0">
                <a:solidFill>
                  <a:schemeClr val="accent6">
                    <a:lumMod val="50000"/>
                  </a:schemeClr>
                </a:solidFill>
              </a:rPr>
              <a:t>SNPs</a:t>
            </a:r>
            <a:r>
              <a:rPr lang="en-US" dirty="0"/>
              <a:t> that improve imputation even if no effect on traits</a:t>
            </a:r>
          </a:p>
          <a:p>
            <a:pPr lvl="1"/>
            <a:r>
              <a:rPr lang="en-US" dirty="0"/>
              <a:t>Reduce cost of genotyping by using less dense chips</a:t>
            </a:r>
          </a:p>
          <a:p>
            <a:pPr lvl="1"/>
            <a:r>
              <a:rPr lang="en-US" dirty="0"/>
              <a:t>Remove </a:t>
            </a:r>
            <a:r>
              <a:rPr lang="en-US" dirty="0">
                <a:solidFill>
                  <a:schemeClr val="accent6">
                    <a:lumMod val="50000"/>
                  </a:schemeClr>
                </a:solidFill>
              </a:rPr>
              <a:t>SNPs</a:t>
            </a:r>
            <a:r>
              <a:rPr lang="en-US" dirty="0"/>
              <a:t> not useful in any breed or trait (save CPU)</a:t>
            </a:r>
          </a:p>
          <a:p>
            <a:r>
              <a:rPr lang="en-US" dirty="0"/>
              <a:t>Set </a:t>
            </a:r>
            <a:r>
              <a:rPr lang="en-US" dirty="0">
                <a:solidFill>
                  <a:schemeClr val="accent6">
                    <a:lumMod val="50000"/>
                  </a:schemeClr>
                </a:solidFill>
              </a:rPr>
              <a:t>SNPs</a:t>
            </a:r>
            <a:r>
              <a:rPr lang="en-US" dirty="0"/>
              <a:t> with poor quality to unusable on individual chips</a:t>
            </a:r>
          </a:p>
          <a:p>
            <a:r>
              <a:rPr lang="en-US" dirty="0"/>
              <a:t>Suppress </a:t>
            </a:r>
            <a:r>
              <a:rPr lang="en-US" dirty="0">
                <a:solidFill>
                  <a:schemeClr val="accent6">
                    <a:lumMod val="50000"/>
                  </a:schemeClr>
                </a:solidFill>
              </a:rPr>
              <a:t>Mendelian conflicts</a:t>
            </a:r>
          </a:p>
          <a:p>
            <a:r>
              <a:rPr lang="en-US" dirty="0"/>
              <a:t>Use a high-quality, edited reference genome</a:t>
            </a:r>
          </a:p>
        </p:txBody>
      </p:sp>
    </p:spTree>
    <p:extLst>
      <p:ext uri="{BB962C8B-B14F-4D97-AF65-F5344CB8AC3E}">
        <p14:creationId xmlns:p14="http://schemas.microsoft.com/office/powerpoint/2010/main" val="263620708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E6950-C4DE-4A40-A555-661CD79DFC4A}"/>
              </a:ext>
            </a:extLst>
          </p:cNvPr>
          <p:cNvSpPr>
            <a:spLocks noGrp="1"/>
          </p:cNvSpPr>
          <p:nvPr>
            <p:ph type="title"/>
          </p:nvPr>
        </p:nvSpPr>
        <p:spPr/>
        <p:txBody>
          <a:bodyPr/>
          <a:lstStyle/>
          <a:p>
            <a:r>
              <a:rPr lang="en-US" dirty="0"/>
              <a:t>Reference and target animals</a:t>
            </a:r>
          </a:p>
        </p:txBody>
      </p:sp>
      <p:sp>
        <p:nvSpPr>
          <p:cNvPr id="3" name="Content Placeholder 2">
            <a:extLst>
              <a:ext uri="{FF2B5EF4-FFF2-40B4-BE49-F238E27FC236}">
                <a16:creationId xmlns:a16="http://schemas.microsoft.com/office/drawing/2014/main" id="{8F07A5B9-DB02-4C70-96A3-DD0FEB4C999D}"/>
              </a:ext>
            </a:extLst>
          </p:cNvPr>
          <p:cNvSpPr>
            <a:spLocks noGrp="1"/>
          </p:cNvSpPr>
          <p:nvPr>
            <p:ph sz="half" idx="1"/>
          </p:nvPr>
        </p:nvSpPr>
        <p:spPr/>
        <p:txBody>
          <a:bodyPr/>
          <a:lstStyle/>
          <a:p>
            <a:r>
              <a:rPr lang="en-US" dirty="0"/>
              <a:t>Standard: full set of SNPs in reference, subset in target</a:t>
            </a:r>
          </a:p>
          <a:p>
            <a:pPr lvl="1"/>
            <a:r>
              <a:rPr lang="en-US" dirty="0"/>
              <a:t>Example subsets: </a:t>
            </a:r>
            <a:r>
              <a:rPr lang="en-US" dirty="0">
                <a:solidFill>
                  <a:schemeClr val="accent3">
                    <a:lumMod val="50000"/>
                  </a:schemeClr>
                </a:solidFill>
              </a:rPr>
              <a:t>6K -&gt; 50K -&gt; 777K -&gt; sequence</a:t>
            </a:r>
          </a:p>
          <a:p>
            <a:pPr lvl="1"/>
            <a:r>
              <a:rPr lang="en-US" dirty="0"/>
              <a:t>Desirable if all low- or medium- set variants are in highest</a:t>
            </a:r>
          </a:p>
          <a:p>
            <a:pPr lvl="1"/>
            <a:r>
              <a:rPr lang="en-US" dirty="0"/>
              <a:t>Sequence files do not contain many SNPs currently used</a:t>
            </a:r>
          </a:p>
          <a:p>
            <a:r>
              <a:rPr lang="en-US" dirty="0"/>
              <a:t>Problem: lower density chips introduce new SNPs, QTLs</a:t>
            </a:r>
          </a:p>
          <a:p>
            <a:pPr lvl="1"/>
            <a:r>
              <a:rPr lang="en-US" dirty="0"/>
              <a:t>No chip includes all variants to be imputed </a:t>
            </a:r>
            <a:r>
              <a:rPr lang="en-US" dirty="0">
                <a:solidFill>
                  <a:schemeClr val="accent3">
                    <a:lumMod val="50000"/>
                  </a:schemeClr>
                </a:solidFill>
              </a:rPr>
              <a:t>(49 chips used)</a:t>
            </a:r>
          </a:p>
          <a:p>
            <a:r>
              <a:rPr lang="en-US" dirty="0"/>
              <a:t>Solution: Impute reference and target jointly (no distinction)</a:t>
            </a:r>
          </a:p>
        </p:txBody>
      </p:sp>
    </p:spTree>
    <p:extLst>
      <p:ext uri="{BB962C8B-B14F-4D97-AF65-F5344CB8AC3E}">
        <p14:creationId xmlns:p14="http://schemas.microsoft.com/office/powerpoint/2010/main" val="202200317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47A0D-09D2-19DE-10DD-5D5152B9A1BD}"/>
              </a:ext>
            </a:extLst>
          </p:cNvPr>
          <p:cNvSpPr>
            <a:spLocks noGrp="1"/>
          </p:cNvSpPr>
          <p:nvPr>
            <p:ph type="title"/>
          </p:nvPr>
        </p:nvSpPr>
        <p:spPr/>
        <p:txBody>
          <a:bodyPr/>
          <a:lstStyle/>
          <a:p>
            <a:r>
              <a:rPr lang="en-US" dirty="0"/>
              <a:t>Genotype and haplotype output options</a:t>
            </a:r>
          </a:p>
        </p:txBody>
      </p:sp>
      <p:sp>
        <p:nvSpPr>
          <p:cNvPr id="3" name="Content Placeholder 2">
            <a:extLst>
              <a:ext uri="{FF2B5EF4-FFF2-40B4-BE49-F238E27FC236}">
                <a16:creationId xmlns:a16="http://schemas.microsoft.com/office/drawing/2014/main" id="{AFB8A507-917A-6883-7AC5-7A17C957C128}"/>
              </a:ext>
            </a:extLst>
          </p:cNvPr>
          <p:cNvSpPr>
            <a:spLocks noGrp="1"/>
          </p:cNvSpPr>
          <p:nvPr>
            <p:ph sz="half" idx="1"/>
          </p:nvPr>
        </p:nvSpPr>
        <p:spPr/>
        <p:txBody>
          <a:bodyPr/>
          <a:lstStyle/>
          <a:p>
            <a:pPr>
              <a:lnSpc>
                <a:spcPct val="80000"/>
              </a:lnSpc>
              <a:spcAft>
                <a:spcPts val="600"/>
              </a:spcAft>
            </a:pPr>
            <a:r>
              <a:rPr lang="en-US" sz="2700" dirty="0"/>
              <a:t>Genotype coding:</a:t>
            </a:r>
          </a:p>
          <a:p>
            <a:pPr lvl="1">
              <a:lnSpc>
                <a:spcPct val="80000"/>
              </a:lnSpc>
              <a:spcAft>
                <a:spcPts val="600"/>
              </a:spcAft>
            </a:pPr>
            <a:r>
              <a:rPr lang="en-US" sz="2700" dirty="0"/>
              <a:t>0 = </a:t>
            </a:r>
            <a:r>
              <a:rPr lang="en-US" sz="2700" dirty="0">
                <a:solidFill>
                  <a:schemeClr val="hlink"/>
                </a:solidFill>
              </a:rPr>
              <a:t>BB</a:t>
            </a:r>
            <a:r>
              <a:rPr lang="en-US" sz="2700" dirty="0"/>
              <a:t>,  1 = </a:t>
            </a:r>
            <a:r>
              <a:rPr lang="en-US" sz="2700" dirty="0">
                <a:solidFill>
                  <a:schemeClr val="hlink"/>
                </a:solidFill>
              </a:rPr>
              <a:t>AB</a:t>
            </a:r>
            <a:r>
              <a:rPr lang="en-US" sz="2700" dirty="0"/>
              <a:t> or </a:t>
            </a:r>
            <a:r>
              <a:rPr lang="en-US" sz="2700" dirty="0">
                <a:solidFill>
                  <a:schemeClr val="hlink"/>
                </a:solidFill>
              </a:rPr>
              <a:t>BA</a:t>
            </a:r>
            <a:r>
              <a:rPr lang="en-US" sz="2700" dirty="0"/>
              <a:t>,  2 = </a:t>
            </a:r>
            <a:r>
              <a:rPr lang="en-US" sz="2700" dirty="0">
                <a:solidFill>
                  <a:schemeClr val="hlink"/>
                </a:solidFill>
              </a:rPr>
              <a:t>AA              	          </a:t>
            </a:r>
            <a:r>
              <a:rPr lang="en-US" sz="2700" dirty="0"/>
              <a:t>Best call</a:t>
            </a:r>
          </a:p>
          <a:p>
            <a:pPr lvl="1">
              <a:lnSpc>
                <a:spcPct val="80000"/>
              </a:lnSpc>
              <a:spcAft>
                <a:spcPts val="600"/>
              </a:spcAft>
            </a:pPr>
            <a:r>
              <a:rPr lang="en-US" sz="2700" dirty="0"/>
              <a:t>3 =</a:t>
            </a:r>
            <a:r>
              <a:rPr lang="en-US" sz="2700" dirty="0">
                <a:solidFill>
                  <a:srgbClr val="FF0000"/>
                </a:solidFill>
              </a:rPr>
              <a:t> </a:t>
            </a:r>
            <a:r>
              <a:rPr lang="en-US" sz="2700" dirty="0">
                <a:solidFill>
                  <a:schemeClr val="hlink"/>
                </a:solidFill>
              </a:rPr>
              <a:t>B</a:t>
            </a:r>
            <a:r>
              <a:rPr lang="en-US" sz="2700" dirty="0"/>
              <a:t>_,  4 = </a:t>
            </a:r>
            <a:r>
              <a:rPr lang="en-US" sz="2700" dirty="0">
                <a:solidFill>
                  <a:schemeClr val="hlink"/>
                </a:solidFill>
              </a:rPr>
              <a:t>A</a:t>
            </a:r>
            <a:r>
              <a:rPr lang="en-US" sz="2700" dirty="0">
                <a:solidFill>
                  <a:schemeClr val="tx2"/>
                </a:solidFill>
              </a:rPr>
              <a:t>_</a:t>
            </a:r>
            <a:r>
              <a:rPr lang="en-US" sz="2700" dirty="0"/>
              <a:t>, </a:t>
            </a:r>
            <a:r>
              <a:rPr lang="en-US" sz="2700" dirty="0">
                <a:solidFill>
                  <a:srgbClr val="FF0000"/>
                </a:solidFill>
              </a:rPr>
              <a:t> </a:t>
            </a:r>
            <a:r>
              <a:rPr lang="en-US" sz="2700" dirty="0"/>
              <a:t>5 = </a:t>
            </a:r>
            <a:r>
              <a:rPr lang="en-US" sz="2700" dirty="0">
                <a:solidFill>
                  <a:schemeClr val="tx2"/>
                </a:solidFill>
              </a:rPr>
              <a:t>__</a:t>
            </a:r>
            <a:r>
              <a:rPr lang="en-US" sz="2700" dirty="0">
                <a:solidFill>
                  <a:srgbClr val="FF0000"/>
                </a:solidFill>
              </a:rPr>
              <a:t>                                      </a:t>
            </a:r>
            <a:r>
              <a:rPr lang="en-US" sz="2700" dirty="0"/>
              <a:t>One or both alleles missing</a:t>
            </a:r>
          </a:p>
          <a:p>
            <a:pPr lvl="1">
              <a:lnSpc>
                <a:spcPct val="80000"/>
              </a:lnSpc>
              <a:spcAft>
                <a:spcPts val="600"/>
              </a:spcAft>
            </a:pPr>
            <a:r>
              <a:rPr lang="en-US" sz="2700" dirty="0">
                <a:solidFill>
                  <a:schemeClr val="accent6">
                    <a:lumMod val="50000"/>
                  </a:schemeClr>
                </a:solidFill>
              </a:rPr>
              <a:t>allele frequency </a:t>
            </a:r>
            <a:r>
              <a:rPr lang="en-US" sz="2700" dirty="0"/>
              <a:t>is used for missing alleles</a:t>
            </a:r>
          </a:p>
          <a:p>
            <a:pPr lvl="1">
              <a:lnSpc>
                <a:spcPct val="80000"/>
              </a:lnSpc>
              <a:spcAft>
                <a:spcPts val="600"/>
              </a:spcAft>
            </a:pPr>
            <a:r>
              <a:rPr lang="en-US" sz="2700" dirty="0"/>
              <a:t>prob(AA), prob(AB or BA), prob(BB)	          Posterior probabilities</a:t>
            </a:r>
          </a:p>
          <a:p>
            <a:pPr lvl="1">
              <a:lnSpc>
                <a:spcPct val="80000"/>
              </a:lnSpc>
              <a:spcAft>
                <a:spcPts val="600"/>
              </a:spcAft>
            </a:pPr>
            <a:r>
              <a:rPr kumimoji="0" lang="en-US" sz="2800" b="1" i="0" u="none" strike="noStrike" kern="1200" cap="none" spc="0" normalizeH="0" baseline="0" noProof="0" dirty="0">
                <a:ln>
                  <a:noFill/>
                </a:ln>
                <a:solidFill>
                  <a:srgbClr val="F79646">
                    <a:lumMod val="50000"/>
                  </a:srgbClr>
                </a:solidFill>
                <a:effectLst/>
                <a:uLnTx/>
                <a:uFillTx/>
                <a:latin typeface="Calibri"/>
                <a:ea typeface="+mn-ea"/>
                <a:cs typeface="+mn-cs"/>
              </a:rPr>
              <a:t>0.25, 0.5, 0.25 </a:t>
            </a:r>
            <a:r>
              <a:rPr lang="en-US" sz="2800" dirty="0"/>
              <a:t>OR</a:t>
            </a:r>
            <a:r>
              <a:rPr lang="en-US" sz="2800" dirty="0">
                <a:solidFill>
                  <a:srgbClr val="F79646">
                    <a:lumMod val="50000"/>
                  </a:srgbClr>
                </a:solidFill>
              </a:rPr>
              <a:t> p</a:t>
            </a:r>
            <a:r>
              <a:rPr lang="en-US" sz="2800" baseline="30000" dirty="0">
                <a:solidFill>
                  <a:srgbClr val="F79646">
                    <a:lumMod val="50000"/>
                  </a:srgbClr>
                </a:solidFill>
              </a:rPr>
              <a:t>2</a:t>
            </a:r>
            <a:r>
              <a:rPr lang="en-US" sz="2800" dirty="0">
                <a:solidFill>
                  <a:srgbClr val="F79646">
                    <a:lumMod val="50000"/>
                  </a:srgbClr>
                </a:solidFill>
              </a:rPr>
              <a:t>, 2pq, and q</a:t>
            </a:r>
            <a:r>
              <a:rPr lang="en-US" sz="2800" baseline="30000" dirty="0">
                <a:solidFill>
                  <a:srgbClr val="F79646">
                    <a:lumMod val="50000"/>
                  </a:srgbClr>
                </a:solidFill>
              </a:rPr>
              <a:t>2</a:t>
            </a:r>
            <a:r>
              <a:rPr lang="en-US" sz="2800" dirty="0">
                <a:solidFill>
                  <a:srgbClr val="9BBB59">
                    <a:lumMod val="50000"/>
                  </a:srgbClr>
                </a:solidFill>
              </a:rPr>
              <a:t> 	          </a:t>
            </a:r>
            <a:r>
              <a:rPr lang="en-US" sz="2800" dirty="0"/>
              <a:t>Prior probabilities</a:t>
            </a:r>
          </a:p>
          <a:p>
            <a:pPr lvl="1">
              <a:lnSpc>
                <a:spcPct val="80000"/>
              </a:lnSpc>
              <a:spcAft>
                <a:spcPts val="600"/>
              </a:spcAft>
            </a:pPr>
            <a:r>
              <a:rPr lang="en-US" sz="2800" dirty="0"/>
              <a:t>Real numbers between 0 and 2	          Genotype dosage </a:t>
            </a:r>
            <a:endParaRPr lang="en-US" sz="2700" dirty="0"/>
          </a:p>
          <a:p>
            <a:endParaRPr lang="en-US" sz="2700" dirty="0"/>
          </a:p>
          <a:p>
            <a:r>
              <a:rPr lang="en-US" sz="2700" dirty="0"/>
              <a:t>Haplotype coding also has several options</a:t>
            </a:r>
          </a:p>
          <a:p>
            <a:r>
              <a:rPr lang="en-US" sz="2700" dirty="0"/>
              <a:t>Outputs from imputation is often recycled as inputs</a:t>
            </a:r>
          </a:p>
        </p:txBody>
      </p:sp>
    </p:spTree>
    <p:extLst>
      <p:ext uri="{BB962C8B-B14F-4D97-AF65-F5344CB8AC3E}">
        <p14:creationId xmlns:p14="http://schemas.microsoft.com/office/powerpoint/2010/main" val="225504237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47A0D-09D2-19DE-10DD-5D5152B9A1BD}"/>
              </a:ext>
            </a:extLst>
          </p:cNvPr>
          <p:cNvSpPr>
            <a:spLocks noGrp="1"/>
          </p:cNvSpPr>
          <p:nvPr>
            <p:ph type="title"/>
          </p:nvPr>
        </p:nvSpPr>
        <p:spPr/>
        <p:txBody>
          <a:bodyPr/>
          <a:lstStyle/>
          <a:p>
            <a:r>
              <a:rPr lang="en-US" dirty="0"/>
              <a:t>Faster imputation using pedigree</a:t>
            </a:r>
          </a:p>
        </p:txBody>
      </p:sp>
      <p:sp>
        <p:nvSpPr>
          <p:cNvPr id="3" name="Content Placeholder 2">
            <a:extLst>
              <a:ext uri="{FF2B5EF4-FFF2-40B4-BE49-F238E27FC236}">
                <a16:creationId xmlns:a16="http://schemas.microsoft.com/office/drawing/2014/main" id="{AFB8A507-917A-6883-7AC5-7A17C957C128}"/>
              </a:ext>
            </a:extLst>
          </p:cNvPr>
          <p:cNvSpPr>
            <a:spLocks noGrp="1"/>
          </p:cNvSpPr>
          <p:nvPr>
            <p:ph sz="half" idx="1"/>
          </p:nvPr>
        </p:nvSpPr>
        <p:spPr/>
        <p:txBody>
          <a:bodyPr/>
          <a:lstStyle/>
          <a:p>
            <a:pPr>
              <a:lnSpc>
                <a:spcPct val="80000"/>
              </a:lnSpc>
              <a:spcAft>
                <a:spcPts val="600"/>
              </a:spcAft>
            </a:pPr>
            <a:r>
              <a:rPr lang="en-US" sz="3000" dirty="0"/>
              <a:t>Use </a:t>
            </a:r>
            <a:r>
              <a:rPr lang="en-US" sz="3000" dirty="0">
                <a:solidFill>
                  <a:schemeClr val="accent6">
                    <a:lumMod val="50000"/>
                  </a:schemeClr>
                </a:solidFill>
              </a:rPr>
              <a:t>parent</a:t>
            </a:r>
            <a:r>
              <a:rPr lang="en-US" sz="3000" dirty="0"/>
              <a:t> or </a:t>
            </a:r>
            <a:r>
              <a:rPr lang="en-US" sz="3000" dirty="0">
                <a:solidFill>
                  <a:schemeClr val="accent6">
                    <a:lumMod val="50000"/>
                  </a:schemeClr>
                </a:solidFill>
              </a:rPr>
              <a:t>grandparent</a:t>
            </a:r>
            <a:r>
              <a:rPr lang="en-US" sz="3000" dirty="0"/>
              <a:t> haplotypes to speed search:</a:t>
            </a:r>
          </a:p>
          <a:p>
            <a:pPr lvl="1">
              <a:lnSpc>
                <a:spcPct val="80000"/>
              </a:lnSpc>
              <a:spcAft>
                <a:spcPts val="600"/>
              </a:spcAft>
            </a:pPr>
            <a:r>
              <a:rPr lang="en-US" sz="3000" dirty="0"/>
              <a:t>Check 2 haplotypes from each </a:t>
            </a:r>
            <a:r>
              <a:rPr lang="en-US" sz="3000" dirty="0">
                <a:solidFill>
                  <a:schemeClr val="accent6">
                    <a:lumMod val="50000"/>
                  </a:schemeClr>
                </a:solidFill>
              </a:rPr>
              <a:t>parent</a:t>
            </a:r>
            <a:r>
              <a:rPr lang="en-US" sz="3000" dirty="0"/>
              <a:t> first</a:t>
            </a:r>
          </a:p>
          <a:p>
            <a:pPr lvl="1">
              <a:lnSpc>
                <a:spcPct val="80000"/>
              </a:lnSpc>
              <a:spcAft>
                <a:spcPts val="600"/>
              </a:spcAft>
            </a:pPr>
            <a:r>
              <a:rPr lang="en-US" sz="3000" dirty="0"/>
              <a:t>If parent not genotyped, check 4 </a:t>
            </a:r>
            <a:r>
              <a:rPr lang="en-US" sz="3000" dirty="0">
                <a:solidFill>
                  <a:schemeClr val="accent6">
                    <a:lumMod val="50000"/>
                  </a:schemeClr>
                </a:solidFill>
              </a:rPr>
              <a:t>grandparent</a:t>
            </a:r>
            <a:r>
              <a:rPr lang="en-US" sz="3000" dirty="0"/>
              <a:t> haplotypes</a:t>
            </a:r>
          </a:p>
          <a:p>
            <a:pPr lvl="1">
              <a:lnSpc>
                <a:spcPct val="80000"/>
              </a:lnSpc>
              <a:spcAft>
                <a:spcPts val="600"/>
              </a:spcAft>
            </a:pPr>
            <a:r>
              <a:rPr lang="en-US" sz="3000" dirty="0"/>
              <a:t>Detect and output new </a:t>
            </a:r>
            <a:r>
              <a:rPr lang="en-US" sz="3000" dirty="0">
                <a:solidFill>
                  <a:schemeClr val="accent6">
                    <a:lumMod val="50000"/>
                  </a:schemeClr>
                </a:solidFill>
              </a:rPr>
              <a:t>crossover</a:t>
            </a:r>
            <a:r>
              <a:rPr lang="en-US" sz="3000" dirty="0"/>
              <a:t> haplotypes</a:t>
            </a:r>
          </a:p>
          <a:p>
            <a:pPr lvl="1">
              <a:lnSpc>
                <a:spcPct val="80000"/>
              </a:lnSpc>
              <a:spcAft>
                <a:spcPts val="600"/>
              </a:spcAft>
            </a:pPr>
            <a:r>
              <a:rPr lang="en-US" sz="3000" dirty="0"/>
              <a:t>Search the large haplotype library if ancestors are not genotyped or animal’s genotype does not match their haplotypes</a:t>
            </a:r>
          </a:p>
          <a:p>
            <a:pPr>
              <a:lnSpc>
                <a:spcPct val="80000"/>
              </a:lnSpc>
              <a:spcAft>
                <a:spcPts val="600"/>
              </a:spcAft>
            </a:pPr>
            <a:endParaRPr lang="en-US" sz="3000" dirty="0"/>
          </a:p>
          <a:p>
            <a:pPr>
              <a:lnSpc>
                <a:spcPct val="80000"/>
              </a:lnSpc>
              <a:spcAft>
                <a:spcPts val="600"/>
              </a:spcAft>
            </a:pPr>
            <a:r>
              <a:rPr lang="en-US" sz="3000" dirty="0"/>
              <a:t>Segment inheritance (example)</a:t>
            </a:r>
          </a:p>
          <a:p>
            <a:pPr lvl="1">
              <a:lnSpc>
                <a:spcPct val="80000"/>
              </a:lnSpc>
              <a:spcAft>
                <a:spcPts val="600"/>
              </a:spcAft>
            </a:pPr>
            <a:r>
              <a:rPr lang="en-US" sz="3000" dirty="0"/>
              <a:t>Son has haplotype numbers </a:t>
            </a:r>
            <a:r>
              <a:rPr lang="en-US" sz="3000" dirty="0">
                <a:solidFill>
                  <a:srgbClr val="C00000"/>
                </a:solidFill>
              </a:rPr>
              <a:t>5</a:t>
            </a:r>
            <a:r>
              <a:rPr lang="en-US" sz="3000" dirty="0"/>
              <a:t> and </a:t>
            </a:r>
            <a:r>
              <a:rPr lang="en-US" sz="3000" dirty="0">
                <a:solidFill>
                  <a:schemeClr val="accent6">
                    <a:lumMod val="75000"/>
                  </a:schemeClr>
                </a:solidFill>
              </a:rPr>
              <a:t>8</a:t>
            </a:r>
          </a:p>
          <a:p>
            <a:pPr lvl="1">
              <a:lnSpc>
                <a:spcPct val="80000"/>
              </a:lnSpc>
              <a:spcAft>
                <a:spcPts val="600"/>
              </a:spcAft>
            </a:pPr>
            <a:r>
              <a:rPr lang="en-US" sz="3000" dirty="0"/>
              <a:t>Sire has haplotype numbers </a:t>
            </a:r>
            <a:r>
              <a:rPr lang="en-US" sz="3000" dirty="0">
                <a:solidFill>
                  <a:schemeClr val="accent6">
                    <a:lumMod val="75000"/>
                  </a:schemeClr>
                </a:solidFill>
              </a:rPr>
              <a:t>8</a:t>
            </a:r>
            <a:r>
              <a:rPr lang="en-US" sz="3000" dirty="0"/>
              <a:t> and </a:t>
            </a:r>
            <a:r>
              <a:rPr lang="en-US" sz="3000" dirty="0">
                <a:solidFill>
                  <a:schemeClr val="accent5">
                    <a:lumMod val="50000"/>
                  </a:schemeClr>
                </a:solidFill>
              </a:rPr>
              <a:t>21</a:t>
            </a:r>
          </a:p>
          <a:p>
            <a:pPr lvl="1">
              <a:lnSpc>
                <a:spcPct val="80000"/>
              </a:lnSpc>
            </a:pPr>
            <a:r>
              <a:rPr lang="en-US" sz="3000" dirty="0"/>
              <a:t>Son got haplotype number </a:t>
            </a:r>
            <a:r>
              <a:rPr lang="en-US" sz="3000" dirty="0">
                <a:solidFill>
                  <a:srgbClr val="C00000"/>
                </a:solidFill>
              </a:rPr>
              <a:t>5</a:t>
            </a:r>
            <a:r>
              <a:rPr lang="en-US" sz="3000" dirty="0"/>
              <a:t> from dam</a:t>
            </a:r>
          </a:p>
          <a:p>
            <a:endParaRPr lang="en-US" dirty="0"/>
          </a:p>
        </p:txBody>
      </p:sp>
    </p:spTree>
    <p:extLst>
      <p:ext uri="{BB962C8B-B14F-4D97-AF65-F5344CB8AC3E}">
        <p14:creationId xmlns:p14="http://schemas.microsoft.com/office/powerpoint/2010/main" val="315463457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6A81B-2535-4305-BBD4-C2B1B8AAEBEA}"/>
              </a:ext>
            </a:extLst>
          </p:cNvPr>
          <p:cNvSpPr>
            <a:spLocks noGrp="1"/>
          </p:cNvSpPr>
          <p:nvPr>
            <p:ph type="title"/>
          </p:nvPr>
        </p:nvSpPr>
        <p:spPr/>
        <p:txBody>
          <a:bodyPr/>
          <a:lstStyle/>
          <a:p>
            <a:r>
              <a:rPr lang="en-US" dirty="0"/>
              <a:t>Example imputation output from Findhap.f90</a:t>
            </a:r>
          </a:p>
        </p:txBody>
      </p:sp>
      <p:graphicFrame>
        <p:nvGraphicFramePr>
          <p:cNvPr id="4" name="Table 4">
            <a:extLst>
              <a:ext uri="{FF2B5EF4-FFF2-40B4-BE49-F238E27FC236}">
                <a16:creationId xmlns:a16="http://schemas.microsoft.com/office/drawing/2014/main" id="{5D908F7D-EAD6-CF37-10B8-B9B520310245}"/>
              </a:ext>
            </a:extLst>
          </p:cNvPr>
          <p:cNvGraphicFramePr>
            <a:graphicFrameLocks noGrp="1"/>
          </p:cNvGraphicFramePr>
          <p:nvPr>
            <p:ph sz="half" idx="1"/>
            <p:extLst>
              <p:ext uri="{D42A27DB-BD31-4B8C-83A1-F6EECF244321}">
                <p14:modId xmlns:p14="http://schemas.microsoft.com/office/powerpoint/2010/main" val="1805009484"/>
              </p:ext>
            </p:extLst>
          </p:nvPr>
        </p:nvGraphicFramePr>
        <p:xfrm>
          <a:off x="487363" y="1341438"/>
          <a:ext cx="11076337" cy="3657600"/>
        </p:xfrm>
        <a:graphic>
          <a:graphicData uri="http://schemas.openxmlformats.org/drawingml/2006/table">
            <a:tbl>
              <a:tblPr firstRow="1" bandRow="1">
                <a:tableStyleId>{5C22544A-7EE6-4342-B048-85BDC9FD1C3A}</a:tableStyleId>
              </a:tblPr>
              <a:tblGrid>
                <a:gridCol w="2230311">
                  <a:extLst>
                    <a:ext uri="{9D8B030D-6E8A-4147-A177-3AD203B41FA5}">
                      <a16:colId xmlns:a16="http://schemas.microsoft.com/office/drawing/2014/main" val="284540553"/>
                    </a:ext>
                  </a:extLst>
                </a:gridCol>
                <a:gridCol w="1393794">
                  <a:extLst>
                    <a:ext uri="{9D8B030D-6E8A-4147-A177-3AD203B41FA5}">
                      <a16:colId xmlns:a16="http://schemas.microsoft.com/office/drawing/2014/main" val="3282133004"/>
                    </a:ext>
                  </a:extLst>
                </a:gridCol>
                <a:gridCol w="7452232">
                  <a:extLst>
                    <a:ext uri="{9D8B030D-6E8A-4147-A177-3AD203B41FA5}">
                      <a16:colId xmlns:a16="http://schemas.microsoft.com/office/drawing/2014/main" val="1518076077"/>
                    </a:ext>
                  </a:extLst>
                </a:gridCol>
              </a:tblGrid>
              <a:tr h="370840">
                <a:tc>
                  <a:txBody>
                    <a:bodyPr/>
                    <a:lstStyle/>
                    <a:p>
                      <a:r>
                        <a:rPr lang="en-US" dirty="0"/>
                        <a:t>Output file</a:t>
                      </a:r>
                    </a:p>
                  </a:txBody>
                  <a:tcPr/>
                </a:tc>
                <a:tc>
                  <a:txBody>
                    <a:bodyPr/>
                    <a:lstStyle/>
                    <a:p>
                      <a:r>
                        <a:rPr lang="en-US" dirty="0"/>
                        <a:t>Size (GB)</a:t>
                      </a:r>
                    </a:p>
                  </a:txBody>
                  <a:tcPr/>
                </a:tc>
                <a:tc>
                  <a:txBody>
                    <a:bodyPr/>
                    <a:lstStyle/>
                    <a:p>
                      <a:r>
                        <a:rPr lang="en-US" dirty="0"/>
                        <a:t>Description</a:t>
                      </a:r>
                    </a:p>
                  </a:txBody>
                  <a:tcPr/>
                </a:tc>
                <a:extLst>
                  <a:ext uri="{0D108BD9-81ED-4DB2-BD59-A6C34878D82A}">
                    <a16:rowId xmlns:a16="http://schemas.microsoft.com/office/drawing/2014/main" val="2568880585"/>
                  </a:ext>
                </a:extLst>
              </a:tr>
              <a:tr h="370840">
                <a:tc>
                  <a:txBody>
                    <a:bodyPr/>
                    <a:lstStyle/>
                    <a:p>
                      <a:r>
                        <a:rPr lang="en-US" dirty="0" err="1"/>
                        <a:t>genotypes.filled</a:t>
                      </a:r>
                      <a:endParaRPr lang="en-US" dirty="0"/>
                    </a:p>
                  </a:txBody>
                  <a:tcPr/>
                </a:tc>
                <a:tc>
                  <a:txBody>
                    <a:bodyPr/>
                    <a:lstStyle/>
                    <a:p>
                      <a:pPr algn="ctr"/>
                      <a:r>
                        <a:rPr lang="en-US" b="1" dirty="0"/>
                        <a:t>395</a:t>
                      </a:r>
                    </a:p>
                  </a:txBody>
                  <a:tcPr/>
                </a:tc>
                <a:tc>
                  <a:txBody>
                    <a:bodyPr/>
                    <a:lstStyle/>
                    <a:p>
                      <a:r>
                        <a:rPr lang="en-US" dirty="0"/>
                        <a:t>Imputed 79K genotypes for 5 million HO (1 byte / SNP)</a:t>
                      </a:r>
                    </a:p>
                  </a:txBody>
                  <a:tcPr/>
                </a:tc>
                <a:extLst>
                  <a:ext uri="{0D108BD9-81ED-4DB2-BD59-A6C34878D82A}">
                    <a16:rowId xmlns:a16="http://schemas.microsoft.com/office/drawing/2014/main" val="728210728"/>
                  </a:ext>
                </a:extLst>
              </a:tr>
              <a:tr h="370840">
                <a:tc>
                  <a:txBody>
                    <a:bodyPr/>
                    <a:lstStyle/>
                    <a:p>
                      <a:r>
                        <a:rPr lang="en-US" dirty="0" err="1"/>
                        <a:t>hap.list</a:t>
                      </a:r>
                      <a:endParaRPr lang="en-US" dirty="0"/>
                    </a:p>
                  </a:txBody>
                  <a:tcPr/>
                </a:tc>
                <a:tc>
                  <a:txBody>
                    <a:bodyPr/>
                    <a:lstStyle/>
                    <a:p>
                      <a:pPr algn="ctr"/>
                      <a:r>
                        <a:rPr lang="en-US" b="1" dirty="0"/>
                        <a:t>31</a:t>
                      </a:r>
                    </a:p>
                  </a:txBody>
                  <a:tcPr/>
                </a:tc>
                <a:tc>
                  <a:txBody>
                    <a:bodyPr/>
                    <a:lstStyle/>
                    <a:p>
                      <a:r>
                        <a:rPr lang="en-US" dirty="0"/>
                        <a:t>List of all haplotypes across 805 segments</a:t>
                      </a:r>
                    </a:p>
                  </a:txBody>
                  <a:tcPr/>
                </a:tc>
                <a:extLst>
                  <a:ext uri="{0D108BD9-81ED-4DB2-BD59-A6C34878D82A}">
                    <a16:rowId xmlns:a16="http://schemas.microsoft.com/office/drawing/2014/main" val="593283747"/>
                  </a:ext>
                </a:extLst>
              </a:tr>
              <a:tr h="370840">
                <a:tc>
                  <a:txBody>
                    <a:bodyPr/>
                    <a:lstStyle/>
                    <a:p>
                      <a:r>
                        <a:rPr lang="en-US" dirty="0" err="1"/>
                        <a:t>hap.found</a:t>
                      </a:r>
                      <a:endParaRPr lang="en-US" dirty="0"/>
                    </a:p>
                  </a:txBody>
                  <a:tcPr/>
                </a:tc>
                <a:tc>
                  <a:txBody>
                    <a:bodyPr/>
                    <a:lstStyle/>
                    <a:p>
                      <a:pPr algn="ctr"/>
                      <a:r>
                        <a:rPr lang="en-US" b="1" dirty="0"/>
                        <a:t>37</a:t>
                      </a:r>
                    </a:p>
                  </a:txBody>
                  <a:tcPr/>
                </a:tc>
                <a:tc>
                  <a:txBody>
                    <a:bodyPr/>
                    <a:lstStyle/>
                    <a:p>
                      <a:r>
                        <a:rPr lang="en-US" dirty="0"/>
                        <a:t>Numbered haplotypes found for each animal</a:t>
                      </a:r>
                    </a:p>
                  </a:txBody>
                  <a:tcPr/>
                </a:tc>
                <a:extLst>
                  <a:ext uri="{0D108BD9-81ED-4DB2-BD59-A6C34878D82A}">
                    <a16:rowId xmlns:a16="http://schemas.microsoft.com/office/drawing/2014/main" val="3148082002"/>
                  </a:ext>
                </a:extLst>
              </a:tr>
              <a:tr h="228600">
                <a:tc>
                  <a:txBody>
                    <a:bodyPr/>
                    <a:lstStyle/>
                    <a:p>
                      <a:r>
                        <a:rPr lang="en-US" dirty="0" err="1"/>
                        <a:t>hap.inherit</a:t>
                      </a:r>
                      <a:endParaRPr lang="en-US" dirty="0"/>
                    </a:p>
                  </a:txBody>
                  <a:tcPr/>
                </a:tc>
                <a:tc>
                  <a:txBody>
                    <a:bodyPr/>
                    <a:lstStyle/>
                    <a:p>
                      <a:pPr algn="ctr"/>
                      <a:r>
                        <a:rPr lang="en-US" b="1" dirty="0"/>
                        <a:t>22</a:t>
                      </a:r>
                    </a:p>
                  </a:txBody>
                  <a:tcPr/>
                </a:tc>
                <a:tc>
                  <a:txBody>
                    <a:bodyPr/>
                    <a:lstStyle/>
                    <a:p>
                      <a:r>
                        <a:rPr lang="en-US" dirty="0"/>
                        <a:t>Paternal / maternal inheritance of haplotypes</a:t>
                      </a:r>
                    </a:p>
                  </a:txBody>
                  <a:tcPr/>
                </a:tc>
                <a:extLst>
                  <a:ext uri="{0D108BD9-81ED-4DB2-BD59-A6C34878D82A}">
                    <a16:rowId xmlns:a16="http://schemas.microsoft.com/office/drawing/2014/main" val="2720425329"/>
                  </a:ext>
                </a:extLst>
              </a:tr>
              <a:tr h="228600">
                <a:tc>
                  <a:txBody>
                    <a:bodyPr/>
                    <a:lstStyle/>
                    <a:p>
                      <a:r>
                        <a:rPr lang="en-US" dirty="0" err="1"/>
                        <a:t>cross.overs</a:t>
                      </a:r>
                      <a:endParaRPr lang="en-US" dirty="0"/>
                    </a:p>
                  </a:txBody>
                  <a:tcPr/>
                </a:tc>
                <a:tc>
                  <a:txBody>
                    <a:bodyPr/>
                    <a:lstStyle/>
                    <a:p>
                      <a:pPr algn="ctr"/>
                      <a:r>
                        <a:rPr lang="en-US" b="1" dirty="0"/>
                        <a:t>7</a:t>
                      </a:r>
                    </a:p>
                  </a:txBody>
                  <a:tcPr/>
                </a:tc>
                <a:tc>
                  <a:txBody>
                    <a:bodyPr/>
                    <a:lstStyle/>
                    <a:p>
                      <a:r>
                        <a:rPr lang="en-US" dirty="0"/>
                        <a:t>List of recombination events in the pedigree</a:t>
                      </a:r>
                    </a:p>
                  </a:txBody>
                  <a:tcPr/>
                </a:tc>
                <a:extLst>
                  <a:ext uri="{0D108BD9-81ED-4DB2-BD59-A6C34878D82A}">
                    <a16:rowId xmlns:a16="http://schemas.microsoft.com/office/drawing/2014/main" val="71435217"/>
                  </a:ext>
                </a:extLst>
              </a:tr>
              <a:tr h="370840">
                <a:tc>
                  <a:txBody>
                    <a:bodyPr/>
                    <a:lstStyle/>
                    <a:p>
                      <a:r>
                        <a:rPr lang="en-US" dirty="0" err="1"/>
                        <a:t>hap.filled</a:t>
                      </a:r>
                      <a:endParaRPr lang="en-US" dirty="0"/>
                    </a:p>
                  </a:txBody>
                  <a:tcPr/>
                </a:tc>
                <a:tc>
                  <a:txBody>
                    <a:bodyPr/>
                    <a:lstStyle/>
                    <a:p>
                      <a:pPr algn="ctr"/>
                      <a:r>
                        <a:rPr lang="en-US" b="1" dirty="0"/>
                        <a:t>0.3</a:t>
                      </a:r>
                    </a:p>
                  </a:txBody>
                  <a:tcPr/>
                </a:tc>
                <a:tc>
                  <a:txBody>
                    <a:bodyPr/>
                    <a:lstStyle/>
                    <a:p>
                      <a:r>
                        <a:rPr lang="en-US" dirty="0"/>
                        <a:t>Estimated accuracy of imputation for each animal</a:t>
                      </a:r>
                    </a:p>
                  </a:txBody>
                  <a:tcPr/>
                </a:tc>
                <a:extLst>
                  <a:ext uri="{0D108BD9-81ED-4DB2-BD59-A6C34878D82A}">
                    <a16:rowId xmlns:a16="http://schemas.microsoft.com/office/drawing/2014/main" val="4053369595"/>
                  </a:ext>
                </a:extLst>
              </a:tr>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dirty="0" err="1"/>
                        <a:t>allele.frequency</a:t>
                      </a:r>
                      <a:endParaRPr lang="en-US" dirty="0"/>
                    </a:p>
                  </a:txBody>
                  <a:tcPr/>
                </a:tc>
                <a:tc>
                  <a:txBody>
                    <a:bodyPr/>
                    <a:lstStyle/>
                    <a:p>
                      <a:pPr algn="ctr"/>
                      <a:r>
                        <a:rPr lang="en-US" b="1" dirty="0"/>
                        <a:t>0.006</a:t>
                      </a:r>
                    </a:p>
                  </a:txBody>
                  <a:tcPr/>
                </a:tc>
                <a:tc>
                  <a:txBody>
                    <a:bodyPr/>
                    <a:lstStyle/>
                    <a:p>
                      <a:r>
                        <a:rPr lang="en-US" dirty="0"/>
                        <a:t>Simple, base, and current allele frequencies</a:t>
                      </a:r>
                    </a:p>
                  </a:txBody>
                  <a:tcPr/>
                </a:tc>
                <a:extLst>
                  <a:ext uri="{0D108BD9-81ED-4DB2-BD59-A6C34878D82A}">
                    <a16:rowId xmlns:a16="http://schemas.microsoft.com/office/drawing/2014/main" val="2144398161"/>
                  </a:ext>
                </a:extLst>
              </a:tr>
            </a:tbl>
          </a:graphicData>
        </a:graphic>
      </p:graphicFrame>
      <p:sp>
        <p:nvSpPr>
          <p:cNvPr id="5" name="TextBox 4">
            <a:extLst>
              <a:ext uri="{FF2B5EF4-FFF2-40B4-BE49-F238E27FC236}">
                <a16:creationId xmlns:a16="http://schemas.microsoft.com/office/drawing/2014/main" id="{2938B14D-F530-C71B-38C8-F82A71196223}"/>
              </a:ext>
            </a:extLst>
          </p:cNvPr>
          <p:cNvSpPr txBox="1"/>
          <p:nvPr/>
        </p:nvSpPr>
        <p:spPr>
          <a:xfrm>
            <a:off x="487363" y="5220070"/>
            <a:ext cx="11079924" cy="1200329"/>
          </a:xfrm>
          <a:prstGeom prst="rect">
            <a:avLst/>
          </a:prstGeom>
          <a:noFill/>
        </p:spPr>
        <p:txBody>
          <a:bodyPr wrap="square" rtlCol="0">
            <a:spAutoFit/>
          </a:bodyPr>
          <a:lstStyle/>
          <a:p>
            <a:r>
              <a:rPr lang="en-US" sz="2400" b="1" dirty="0"/>
              <a:t>VCF </a:t>
            </a:r>
            <a:r>
              <a:rPr lang="en-US" sz="2400" dirty="0"/>
              <a:t>output may be </a:t>
            </a:r>
            <a:r>
              <a:rPr lang="en-US" sz="2400" b="1" dirty="0"/>
              <a:t>4,000 GB</a:t>
            </a:r>
            <a:r>
              <a:rPr lang="en-US" sz="2400" dirty="0"/>
              <a:t>, about </a:t>
            </a:r>
            <a:r>
              <a:rPr lang="en-US" sz="2400" b="1" dirty="0"/>
              <a:t>10X larger</a:t>
            </a:r>
          </a:p>
          <a:p>
            <a:r>
              <a:rPr lang="en-US" sz="2400" dirty="0"/>
              <a:t>SNP effect estimation optionally can use just </a:t>
            </a:r>
            <a:r>
              <a:rPr lang="en-US" sz="2400" b="1" dirty="0"/>
              <a:t>68 GB</a:t>
            </a:r>
            <a:r>
              <a:rPr lang="en-US" sz="2400" dirty="0"/>
              <a:t> from </a:t>
            </a:r>
            <a:r>
              <a:rPr lang="en-US" sz="2400" dirty="0" err="1"/>
              <a:t>hap.list</a:t>
            </a:r>
            <a:r>
              <a:rPr lang="en-US" sz="2400" dirty="0"/>
              <a:t> and </a:t>
            </a:r>
            <a:r>
              <a:rPr lang="en-US" sz="2400" dirty="0" err="1"/>
              <a:t>hap.found</a:t>
            </a:r>
            <a:r>
              <a:rPr lang="en-US" sz="2400" dirty="0"/>
              <a:t> </a:t>
            </a:r>
          </a:p>
          <a:p>
            <a:r>
              <a:rPr lang="en-US" sz="2400" dirty="0" err="1"/>
              <a:t>Findhap</a:t>
            </a:r>
            <a:r>
              <a:rPr lang="en-US" sz="2400" dirty="0"/>
              <a:t> input file </a:t>
            </a:r>
            <a:r>
              <a:rPr lang="en-US" sz="2400" dirty="0" err="1"/>
              <a:t>genotypes.raw</a:t>
            </a:r>
            <a:r>
              <a:rPr lang="en-US" sz="2400" dirty="0"/>
              <a:t> is </a:t>
            </a:r>
            <a:r>
              <a:rPr lang="en-US" sz="2400" b="1" dirty="0"/>
              <a:t>118 GB</a:t>
            </a:r>
          </a:p>
        </p:txBody>
      </p:sp>
    </p:spTree>
    <p:extLst>
      <p:ext uri="{BB962C8B-B14F-4D97-AF65-F5344CB8AC3E}">
        <p14:creationId xmlns:p14="http://schemas.microsoft.com/office/powerpoint/2010/main" val="169567397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CB14E-532E-4CA8-846C-7A1D9912C438}"/>
              </a:ext>
            </a:extLst>
          </p:cNvPr>
          <p:cNvSpPr>
            <a:spLocks noGrp="1"/>
          </p:cNvSpPr>
          <p:nvPr>
            <p:ph type="title"/>
          </p:nvPr>
        </p:nvSpPr>
        <p:spPr/>
        <p:txBody>
          <a:bodyPr/>
          <a:lstStyle/>
          <a:p>
            <a:r>
              <a:rPr lang="en-US" dirty="0"/>
              <a:t>Test of UMD3 vs ARS-UCD1 reference map</a:t>
            </a:r>
          </a:p>
        </p:txBody>
      </p:sp>
      <p:sp>
        <p:nvSpPr>
          <p:cNvPr id="3" name="Content Placeholder 2">
            <a:extLst>
              <a:ext uri="{FF2B5EF4-FFF2-40B4-BE49-F238E27FC236}">
                <a16:creationId xmlns:a16="http://schemas.microsoft.com/office/drawing/2014/main" id="{DF548146-E3CB-4AFD-9F9E-0F75D14B02AE}"/>
              </a:ext>
            </a:extLst>
          </p:cNvPr>
          <p:cNvSpPr>
            <a:spLocks noGrp="1"/>
          </p:cNvSpPr>
          <p:nvPr>
            <p:ph sz="half" idx="1"/>
          </p:nvPr>
        </p:nvSpPr>
        <p:spPr/>
        <p:txBody>
          <a:bodyPr/>
          <a:lstStyle/>
          <a:p>
            <a:r>
              <a:rPr lang="en-US" sz="2800" dirty="0"/>
              <a:t>Locations for the </a:t>
            </a:r>
            <a:r>
              <a:rPr lang="en-US" sz="2800" dirty="0">
                <a:solidFill>
                  <a:schemeClr val="tx2"/>
                </a:solidFill>
              </a:rPr>
              <a:t>60,367</a:t>
            </a:r>
            <a:r>
              <a:rPr lang="en-US" sz="2800" dirty="0"/>
              <a:t> usable SNPs were converted to ARS-UCD1</a:t>
            </a:r>
          </a:p>
          <a:p>
            <a:r>
              <a:rPr lang="en-US" sz="2800" dirty="0"/>
              <a:t>Genotypes were imputed to </a:t>
            </a:r>
            <a:r>
              <a:rPr lang="en-US" sz="2800" dirty="0">
                <a:solidFill>
                  <a:schemeClr val="tx2"/>
                </a:solidFill>
              </a:rPr>
              <a:t>60K</a:t>
            </a:r>
            <a:r>
              <a:rPr lang="en-US" sz="2800" dirty="0"/>
              <a:t> from 30 chips of differing density</a:t>
            </a:r>
          </a:p>
          <a:p>
            <a:r>
              <a:rPr lang="en-US" sz="2800" dirty="0"/>
              <a:t>Genotypes from </a:t>
            </a:r>
            <a:r>
              <a:rPr lang="en-US" sz="2800" dirty="0">
                <a:solidFill>
                  <a:schemeClr val="accent6">
                    <a:lumMod val="50000"/>
                  </a:schemeClr>
                </a:solidFill>
              </a:rPr>
              <a:t>5</a:t>
            </a:r>
            <a:r>
              <a:rPr lang="en-US" sz="2800" dirty="0"/>
              <a:t> breeds were imputed separately:</a:t>
            </a:r>
          </a:p>
          <a:p>
            <a:pPr lvl="1"/>
            <a:r>
              <a:rPr lang="en-US" sz="2800" dirty="0">
                <a:solidFill>
                  <a:schemeClr val="accent3">
                    <a:lumMod val="50000"/>
                  </a:schemeClr>
                </a:solidFill>
              </a:rPr>
              <a:t>1,748,453</a:t>
            </a:r>
            <a:r>
              <a:rPr lang="en-US" sz="2800" dirty="0"/>
              <a:t> </a:t>
            </a:r>
            <a:r>
              <a:rPr lang="en-US" sz="2800" dirty="0">
                <a:solidFill>
                  <a:schemeClr val="accent6">
                    <a:lumMod val="50000"/>
                  </a:schemeClr>
                </a:solidFill>
              </a:rPr>
              <a:t>Holsteins</a:t>
            </a:r>
            <a:r>
              <a:rPr lang="en-US" sz="2800" dirty="0"/>
              <a:t> (HO)</a:t>
            </a:r>
          </a:p>
          <a:p>
            <a:pPr lvl="1"/>
            <a:r>
              <a:rPr lang="en-US" sz="2800" dirty="0">
                <a:solidFill>
                  <a:schemeClr val="accent3">
                    <a:lumMod val="50000"/>
                  </a:schemeClr>
                </a:solidFill>
              </a:rPr>
              <a:t>215,800</a:t>
            </a:r>
            <a:r>
              <a:rPr lang="en-US" sz="2800" dirty="0"/>
              <a:t> </a:t>
            </a:r>
            <a:r>
              <a:rPr lang="en-US" sz="2800" dirty="0">
                <a:solidFill>
                  <a:schemeClr val="accent6">
                    <a:lumMod val="50000"/>
                  </a:schemeClr>
                </a:solidFill>
              </a:rPr>
              <a:t>Jerseys</a:t>
            </a:r>
            <a:r>
              <a:rPr lang="en-US" sz="2800" dirty="0"/>
              <a:t> (JE)</a:t>
            </a:r>
          </a:p>
          <a:p>
            <a:pPr lvl="1"/>
            <a:r>
              <a:rPr lang="en-US" sz="2800" dirty="0">
                <a:solidFill>
                  <a:schemeClr val="accent3">
                    <a:lumMod val="50000"/>
                  </a:schemeClr>
                </a:solidFill>
              </a:rPr>
              <a:t>32,724</a:t>
            </a:r>
            <a:r>
              <a:rPr lang="en-US" sz="2800" dirty="0"/>
              <a:t> </a:t>
            </a:r>
            <a:r>
              <a:rPr lang="en-US" sz="2800" dirty="0">
                <a:solidFill>
                  <a:schemeClr val="accent6">
                    <a:lumMod val="50000"/>
                  </a:schemeClr>
                </a:solidFill>
              </a:rPr>
              <a:t>Brown Swiss </a:t>
            </a:r>
            <a:r>
              <a:rPr lang="en-US" sz="2800" dirty="0"/>
              <a:t>(BS)</a:t>
            </a:r>
          </a:p>
          <a:p>
            <a:pPr lvl="1"/>
            <a:r>
              <a:rPr lang="en-US" sz="2800" dirty="0">
                <a:solidFill>
                  <a:schemeClr val="accent3">
                    <a:lumMod val="50000"/>
                  </a:schemeClr>
                </a:solidFill>
              </a:rPr>
              <a:t>4,834</a:t>
            </a:r>
            <a:r>
              <a:rPr lang="en-US" sz="2800" dirty="0"/>
              <a:t> </a:t>
            </a:r>
            <a:r>
              <a:rPr lang="en-US" sz="2800" dirty="0">
                <a:solidFill>
                  <a:schemeClr val="accent6">
                    <a:lumMod val="50000"/>
                  </a:schemeClr>
                </a:solidFill>
              </a:rPr>
              <a:t>Ayrshires</a:t>
            </a:r>
            <a:r>
              <a:rPr lang="en-US" sz="2800" dirty="0"/>
              <a:t> (AY)</a:t>
            </a:r>
          </a:p>
          <a:p>
            <a:pPr lvl="1"/>
            <a:r>
              <a:rPr lang="en-US" sz="2800" dirty="0">
                <a:solidFill>
                  <a:schemeClr val="accent3">
                    <a:lumMod val="50000"/>
                  </a:schemeClr>
                </a:solidFill>
              </a:rPr>
              <a:t>3,517</a:t>
            </a:r>
            <a:r>
              <a:rPr lang="en-US" sz="2800" dirty="0"/>
              <a:t> </a:t>
            </a:r>
            <a:r>
              <a:rPr lang="en-US" sz="2800" dirty="0" err="1">
                <a:solidFill>
                  <a:schemeClr val="accent6">
                    <a:lumMod val="50000"/>
                  </a:schemeClr>
                </a:solidFill>
              </a:rPr>
              <a:t>Guernseys</a:t>
            </a:r>
            <a:r>
              <a:rPr lang="en-US" sz="2800" dirty="0"/>
              <a:t> (GU)</a:t>
            </a:r>
            <a:endParaRPr lang="en-US" dirty="0"/>
          </a:p>
        </p:txBody>
      </p:sp>
      <p:sp>
        <p:nvSpPr>
          <p:cNvPr id="4" name="TextBox 3">
            <a:extLst>
              <a:ext uri="{FF2B5EF4-FFF2-40B4-BE49-F238E27FC236}">
                <a16:creationId xmlns:a16="http://schemas.microsoft.com/office/drawing/2014/main" id="{7C79C761-DA90-EFBB-4795-9087BFBCE556}"/>
              </a:ext>
            </a:extLst>
          </p:cNvPr>
          <p:cNvSpPr txBox="1"/>
          <p:nvPr/>
        </p:nvSpPr>
        <p:spPr>
          <a:xfrm>
            <a:off x="8079495" y="5848588"/>
            <a:ext cx="3041474" cy="369332"/>
          </a:xfrm>
          <a:prstGeom prst="rect">
            <a:avLst/>
          </a:prstGeom>
          <a:noFill/>
        </p:spPr>
        <p:txBody>
          <a:bodyPr wrap="none" rtlCol="0">
            <a:spAutoFit/>
          </a:bodyPr>
          <a:lstStyle/>
          <a:p>
            <a:r>
              <a:rPr lang="en-US" dirty="0"/>
              <a:t>From</a:t>
            </a:r>
            <a:r>
              <a:rPr lang="en-US" b="1" dirty="0"/>
              <a:t> Null et al. 2019 </a:t>
            </a:r>
            <a:r>
              <a:rPr lang="en-US" b="1" dirty="0" err="1"/>
              <a:t>Interbull</a:t>
            </a:r>
            <a:endParaRPr lang="en-US" b="1" dirty="0"/>
          </a:p>
        </p:txBody>
      </p:sp>
    </p:spTree>
    <p:extLst>
      <p:ext uri="{BB962C8B-B14F-4D97-AF65-F5344CB8AC3E}">
        <p14:creationId xmlns:p14="http://schemas.microsoft.com/office/powerpoint/2010/main" val="3430587384"/>
      </p:ext>
    </p:extLst>
  </p:cSld>
  <p:clrMapOvr>
    <a:masterClrMapping/>
  </p:clrMapOvr>
  <p:transition/>
</p:sld>
</file>

<file path=ppt/theme/theme1.xml><?xml version="1.0" encoding="utf-8"?>
<a:theme xmlns:a="http://schemas.openxmlformats.org/drawingml/2006/main" name="AIP-2017 16-9 Slide Master">
  <a:themeElements>
    <a:clrScheme name="Custom 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44270"/>
      </a:hlink>
      <a:folHlink>
        <a:srgbClr val="24427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IP-2017 16-9 Slide Master">
  <a:themeElements>
    <a:clrScheme name="Custom 2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44270"/>
      </a:hlink>
      <a:folHlink>
        <a:srgbClr val="24427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73031</TotalTime>
  <Words>2088</Words>
  <Application>Microsoft Office PowerPoint</Application>
  <PresentationFormat>Widescreen</PresentationFormat>
  <Paragraphs>381</Paragraphs>
  <Slides>29</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29</vt:i4>
      </vt:variant>
    </vt:vector>
  </HeadingPairs>
  <TitlesOfParts>
    <vt:vector size="36" baseType="lpstr">
      <vt:lpstr>Arial</vt:lpstr>
      <vt:lpstr>Calibri</vt:lpstr>
      <vt:lpstr>Helvetica</vt:lpstr>
      <vt:lpstr>Symbol</vt:lpstr>
      <vt:lpstr>Times New Roman</vt:lpstr>
      <vt:lpstr>AIP-2017 16-9 Slide Master</vt:lpstr>
      <vt:lpstr>1_AIP-2017 16-9 Slide Master</vt:lpstr>
      <vt:lpstr>Recent advances and future needs in genotype imputation “Abstract Tracking Number: 38039”</vt:lpstr>
      <vt:lpstr>Goals</vt:lpstr>
      <vt:lpstr>Linear estimation by pedigree</vt:lpstr>
      <vt:lpstr>Before imputation</vt:lpstr>
      <vt:lpstr>Reference and target animals</vt:lpstr>
      <vt:lpstr>Genotype and haplotype output options</vt:lpstr>
      <vt:lpstr>Faster imputation using pedigree</vt:lpstr>
      <vt:lpstr>Example imputation output from Findhap.f90</vt:lpstr>
      <vt:lpstr>Test of UMD3 vs ARS-UCD1 reference map</vt:lpstr>
      <vt:lpstr>SNPs now on different chromosomes (~100 of 60,000)</vt:lpstr>
      <vt:lpstr>Potentially mismapped sections of ARS-UCD1 edited</vt:lpstr>
      <vt:lpstr>1: Maximum haplotypes (100-SNP segments of 60K SNPs: Null et al 2019)</vt:lpstr>
      <vt:lpstr>Imputation using UMD3 or ARS-UCD1 reference map</vt:lpstr>
      <vt:lpstr>Multi-breed imputation</vt:lpstr>
      <vt:lpstr>PowerPoint Presentation</vt:lpstr>
      <vt:lpstr>Strategies compared using Findhap version 3</vt:lpstr>
      <vt:lpstr>Computation required and accuracy for Holsteins</vt:lpstr>
      <vt:lpstr>Other recent tests of Findhap options</vt:lpstr>
      <vt:lpstr>PowerPoint Presentation</vt:lpstr>
      <vt:lpstr>PowerPoint Presentation</vt:lpstr>
      <vt:lpstr>Choosing source of sequence input data</vt:lpstr>
      <vt:lpstr>PowerPoint Presentation</vt:lpstr>
      <vt:lpstr>Efficient sequence processing</vt:lpstr>
      <vt:lpstr>Low-coverage sequence</vt:lpstr>
      <vt:lpstr>Allele counts instead of observed genotypes</vt:lpstr>
      <vt:lpstr>Low-coverage sequence vs. chips (VanRaden et al., 2015)</vt:lpstr>
      <vt:lpstr>Human sequence imputation</vt:lpstr>
      <vt:lpstr>Conclusions</vt:lpstr>
      <vt:lpstr>Acknowledgments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Al-Khudhair, Ahmed - ARS</dc:creator>
  <cp:lastModifiedBy>Fletcher, Kim</cp:lastModifiedBy>
  <cp:revision>357</cp:revision>
  <dcterms:created xsi:type="dcterms:W3CDTF">2021-02-08T14:44:37Z</dcterms:created>
  <dcterms:modified xsi:type="dcterms:W3CDTF">2022-07-08T21:57:44Z</dcterms:modified>
</cp:coreProperties>
</file>